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12192000" cy="6858000"/>
  <p:notesSz cx="7103745" cy="10234295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y Taylor" initials="" lastIdx="0" clrIdx="0"/>
  <p:cmAuthor id="1" name="Zoe Williams" initials="" lastIdx="1" clrIdx="1"/>
  <p:cmAuthor id="2" name="Rafina Raheem" initials="" lastIdx="0" clrIdx="2"/>
  <p:cmAuthor id="3" name="user" initials="u" lastIdx="6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0"/>
            <a:ext cx="1763395" cy="17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06808"/>
            <a:ext cx="1741488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4164658" y="168332"/>
            <a:ext cx="528414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只需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步，扫码领取药学堂培训礼品套盒哦！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厂家负责人：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9920" y="1635125"/>
            <a:ext cx="3534410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第一步：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输入手机号，接收验证码进行绑定，系统中未显示的药店名可手动添加绑定时需输入邀请码</a:t>
            </a:r>
            <a:r>
              <a:rPr lang="zh-CN" alt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sz="2000" b="1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药学堂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703310" y="960755"/>
            <a:ext cx="299021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第三步：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填写收件人及邮寄地址，请填写您所在的太极门店地址。</a:t>
            </a:r>
            <a:r>
              <a:rPr lang="zh-CN" alt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领取之后请您注意接听上海</a:t>
            </a:r>
            <a:r>
              <a:rPr lang="en-US" altLang="zh-CN" sz="16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021</a:t>
            </a:r>
            <a:r>
              <a:rPr lang="zh-CN" alt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altLang="zh-CN" sz="16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010</a:t>
            </a:r>
            <a:r>
              <a:rPr lang="zh-CN" alt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的座机电话，核实您是否参加辅舒良的培训，并确认邮寄地址。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19"/>
          <p:cNvSpPr txBox="1">
            <a:spLocks noChangeArrowheads="1"/>
          </p:cNvSpPr>
          <p:nvPr/>
        </p:nvSpPr>
        <p:spPr bwMode="auto">
          <a:xfrm>
            <a:off x="4817188" y="1635125"/>
            <a:ext cx="28765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第二步：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再次扫码，点击领取品牌提示物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524000" y="444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94265" y="49530"/>
            <a:ext cx="2197735" cy="55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000" y="2989580"/>
            <a:ext cx="1633220" cy="2928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90" y="2989580"/>
            <a:ext cx="1544320" cy="2928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875" y="2989580"/>
            <a:ext cx="1600835" cy="29813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1595" y="2989580"/>
            <a:ext cx="1562735" cy="29165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467.5007874015746,&quot;width&quot;:2467.5007874015746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jI5NTQ1YmNjOTIxMTEwNjUxM2UxZWYyYjNjYTM2ZD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WPS 演示</Application>
  <PresentationFormat>宽屏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等线</vt:lpstr>
      <vt:lpstr>Times New Roman</vt:lpstr>
      <vt:lpstr>微软雅黑</vt:lpstr>
      <vt:lpstr>Calibri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张蓉</cp:lastModifiedBy>
  <cp:revision>13</cp:revision>
  <dcterms:created xsi:type="dcterms:W3CDTF">2023-05-09T05:14:00Z</dcterms:created>
  <dcterms:modified xsi:type="dcterms:W3CDTF">2024-03-05T05:53:43Z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755ACE0A1D46834A98D6596463CF2CEE_41</vt:lpwstr>
  </property>
</Properties>
</file>