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3" r:id="rId3"/>
    <p:sldId id="368" r:id="rId4"/>
    <p:sldId id="392" r:id="rId5"/>
    <p:sldId id="393" r:id="rId6"/>
    <p:sldId id="363" r:id="rId7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 userDrawn="1">
          <p15:clr>
            <a:srgbClr val="A4A3A4"/>
          </p15:clr>
        </p15:guide>
        <p15:guide id="2" pos="39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2EB6AA"/>
    <a:srgbClr val="3497CE"/>
    <a:srgbClr val="FFFFFF"/>
    <a:srgbClr val="727171"/>
    <a:srgbClr val="2AADA2"/>
    <a:srgbClr val="183884"/>
    <a:srgbClr val="26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274" y="-67"/>
      </p:cViewPr>
      <p:guideLst>
        <p:guide orient="horz" pos="2118"/>
        <p:guide pos="3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16:07:03.905" idx="1">
    <p:pos x="3872" y="934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CA74D-15BF-4AEF-875E-527E9EF2B9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C3E4-0041-40EA-88C3-A1DD0B2747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6D5C-B32B-4721-BB34-4BD018D6F7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F5F8-03A2-4C69-8228-C81BFA3B89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-9525" y="6515735"/>
            <a:ext cx="12219940" cy="34226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图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525" y="5729605"/>
            <a:ext cx="3517900" cy="786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88980" y="0"/>
            <a:ext cx="1303200" cy="72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3344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587" y="6363344"/>
            <a:ext cx="38608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764" y="6351789"/>
            <a:ext cx="1850728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r"/>
      </p:transition>
    </mc:Choice>
    <mc:Fallback>
      <p:transition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1564640" y="3336290"/>
            <a:ext cx="347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90769" y="4621333"/>
            <a:ext cx="3788628" cy="373665"/>
            <a:chOff x="4096056" y="4216417"/>
            <a:chExt cx="3788628" cy="373665"/>
          </a:xfrm>
        </p:grpSpPr>
        <p:sp>
          <p:nvSpPr>
            <p:cNvPr id="60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6030920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700405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1660" y="4994910"/>
            <a:ext cx="2722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E:\广告素材\平面素材\微信图片_20210415165319.jpg微信图片_2021041516531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218430" y="1466850"/>
            <a:ext cx="6976110" cy="3930015"/>
          </a:xfrm>
          <a:prstGeom prst="rect">
            <a:avLst/>
          </a:prstGeom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32"/>
          <p:cNvSpPr/>
          <p:nvPr/>
        </p:nvSpPr>
        <p:spPr>
          <a:xfrm>
            <a:off x="5036820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6"/>
          <p:cNvSpPr txBox="1"/>
          <p:nvPr/>
        </p:nvSpPr>
        <p:spPr>
          <a:xfrm>
            <a:off x="3771265" y="4745355"/>
            <a:ext cx="1853565" cy="43829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4210" cy="635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30" y="1767840"/>
            <a:ext cx="7341235" cy="1321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四川太极大药房连锁有限公司</a:t>
            </a:r>
            <a:endParaRPr lang="zh-CN" altLang="en-US" sz="3200"/>
          </a:p>
          <a:p>
            <a:r>
              <a:rPr lang="zh-CN" altLang="en-US" sz="3200"/>
              <a:t> </a:t>
            </a:r>
            <a:r>
              <a:rPr lang="en-US" altLang="zh-CN" sz="3200"/>
              <a:t>          </a:t>
            </a:r>
            <a:r>
              <a:rPr lang="en-US" altLang="zh-CN" sz="3200" b="1"/>
              <a:t> </a:t>
            </a:r>
            <a:r>
              <a:rPr lang="zh-CN" altLang="en-US" sz="3600" b="1"/>
              <a:t>管理岗位竞聘</a:t>
            </a:r>
            <a:endParaRPr lang="zh-CN" altLang="en-US" sz="3600" b="1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1400" y="1922780"/>
            <a:ext cx="1119505" cy="2413000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录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81985" y="525145"/>
            <a:ext cx="695325" cy="680720"/>
          </a:xfrm>
          <a:prstGeom prst="ellipse">
            <a:avLst/>
          </a:prstGeom>
          <a:solidFill>
            <a:srgbClr val="2EB0BD"/>
          </a:solidFill>
          <a:ln>
            <a:noFill/>
          </a:ln>
          <a:effectLst>
            <a:innerShdw blurRad="190500" dist="76200">
              <a:schemeClr val="bg1">
                <a:lumMod val="65000"/>
                <a:alpha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7180" y="618490"/>
            <a:ext cx="397700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个人简介，微软雅黑，</a:t>
            </a:r>
            <a:r>
              <a:rPr lang="en-US" altLang="zh-CN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22</a:t>
            </a:r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号</a:t>
            </a:r>
            <a:endParaRPr lang="zh-CN" altLang="en-US" sz="2200">
              <a:solidFill>
                <a:schemeClr val="tx2">
                  <a:lumMod val="7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7815" y="2070100"/>
            <a:ext cx="397700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能力自述，微软雅黑，</a:t>
            </a:r>
            <a:r>
              <a:rPr lang="en-US" altLang="zh-CN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22</a:t>
            </a:r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号</a:t>
            </a:r>
            <a:endParaRPr lang="zh-CN" altLang="en-US" sz="2200">
              <a:solidFill>
                <a:schemeClr val="tx2">
                  <a:lumMod val="7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815" y="3648075"/>
            <a:ext cx="52508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对竞聘岗位的认识，微软雅黑，</a:t>
            </a:r>
            <a:r>
              <a:rPr lang="en-US" altLang="zh-CN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22</a:t>
            </a:r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号</a:t>
            </a:r>
            <a:endParaRPr lang="zh-CN" altLang="en-US" sz="2200">
              <a:solidFill>
                <a:schemeClr val="tx2">
                  <a:lumMod val="7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07815" y="5140960"/>
            <a:ext cx="54032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工作设想及目标，微软雅黑，</a:t>
            </a:r>
            <a:r>
              <a:rPr lang="en-US" altLang="zh-CN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22</a:t>
            </a:r>
            <a:r>
              <a:rPr lang="zh-CN" altLang="en-US" sz="2200">
                <a:solidFill>
                  <a:schemeClr val="tx2">
                    <a:lumMod val="75000"/>
                  </a:schemeClr>
                </a:solidFill>
                <a:latin typeface="+mn-ea"/>
                <a:cs typeface="+mn-ea"/>
              </a:rPr>
              <a:t>号</a:t>
            </a:r>
            <a:endParaRPr lang="zh-CN" altLang="en-US" sz="2200">
              <a:solidFill>
                <a:schemeClr val="tx2">
                  <a:lumMod val="7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1985" y="1922780"/>
            <a:ext cx="695325" cy="680720"/>
          </a:xfrm>
          <a:prstGeom prst="ellipse">
            <a:avLst/>
          </a:prstGeom>
          <a:solidFill>
            <a:srgbClr val="2EB0BD"/>
          </a:solidFill>
          <a:ln>
            <a:noFill/>
          </a:ln>
          <a:effectLst>
            <a:innerShdw blurRad="190500" dist="76200">
              <a:schemeClr val="bg1">
                <a:lumMod val="65000"/>
                <a:alpha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81985" y="3513455"/>
            <a:ext cx="695325" cy="680720"/>
          </a:xfrm>
          <a:prstGeom prst="ellipse">
            <a:avLst/>
          </a:prstGeom>
          <a:solidFill>
            <a:srgbClr val="2EB0BD"/>
          </a:solidFill>
          <a:ln>
            <a:noFill/>
          </a:ln>
          <a:effectLst>
            <a:innerShdw blurRad="190500" dist="76200">
              <a:schemeClr val="bg1">
                <a:lumMod val="65000"/>
                <a:alpha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81985" y="5002530"/>
            <a:ext cx="695325" cy="680720"/>
          </a:xfrm>
          <a:prstGeom prst="ellipse">
            <a:avLst/>
          </a:prstGeom>
          <a:solidFill>
            <a:srgbClr val="2EB0BD"/>
          </a:solidFill>
          <a:ln>
            <a:noFill/>
          </a:ln>
          <a:effectLst>
            <a:innerShdw blurRad="190500" dist="76200">
              <a:schemeClr val="bg1">
                <a:lumMod val="65000"/>
                <a:alpha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0328" y="2122387"/>
            <a:ext cx="1398460" cy="1398458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01</a:t>
            </a:r>
            <a:endParaRPr lang="zh-CN" altLang="en-US" sz="5400" dirty="0"/>
          </a:p>
        </p:txBody>
      </p:sp>
      <p:sp>
        <p:nvSpPr>
          <p:cNvPr id="5" name="文本框 4"/>
          <p:cNvSpPr txBox="1"/>
          <p:nvPr/>
        </p:nvSpPr>
        <p:spPr>
          <a:xfrm>
            <a:off x="3869327" y="2242924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/>
                </a:solidFill>
              </a:rPr>
              <a:t>个人简介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869327" y="3024510"/>
            <a:ext cx="5985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内容阐释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/>
          <p:nvPr/>
        </p:nvSpPr>
        <p:spPr>
          <a:xfrm>
            <a:off x="3795395" y="358775"/>
            <a:ext cx="454596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 smtClean="0">
                <a:solidFill>
                  <a:srgbClr val="2EB0BD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800" dirty="0" smtClean="0">
              <a:solidFill>
                <a:srgbClr val="2EB0B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251960" y="991870"/>
            <a:ext cx="4037330" cy="12065"/>
          </a:xfrm>
          <a:prstGeom prst="line">
            <a:avLst/>
          </a:prstGeom>
          <a:ln w="38100">
            <a:solidFill>
              <a:srgbClr val="72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53787" y="1577067"/>
            <a:ext cx="9832769" cy="53543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内容字体字号：</a:t>
            </a:r>
            <a:endParaRPr lang="zh-CN" alt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微软雅黑。题目字号：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20—28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号，内容字号：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18—22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号；行距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1.5/2.0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倍。（根据实际排版设计）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rgbClr val="727171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1564640" y="3336290"/>
            <a:ext cx="347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90769" y="4621333"/>
            <a:ext cx="3788628" cy="373665"/>
            <a:chOff x="4096056" y="4216417"/>
            <a:chExt cx="3788628" cy="373665"/>
          </a:xfrm>
        </p:grpSpPr>
        <p:sp>
          <p:nvSpPr>
            <p:cNvPr id="60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6030920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700405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1660" y="4994910"/>
            <a:ext cx="2722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E:\广告素材\平面素材\太极集团商务办公区.jpg太极集团商务办公区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-10160" y="1467485"/>
            <a:ext cx="6643370" cy="3930015"/>
          </a:xfrm>
          <a:prstGeom prst="rect">
            <a:avLst/>
          </a:prstGeom>
        </p:spPr>
      </p:pic>
      <p:sp>
        <p:nvSpPr>
          <p:cNvPr id="5" name="任意多边形: 形状 17"/>
          <p:cNvSpPr/>
          <p:nvPr/>
        </p:nvSpPr>
        <p:spPr>
          <a:xfrm flipH="1">
            <a:off x="5453380" y="1467485"/>
            <a:ext cx="6741160" cy="392938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32"/>
          <p:cNvSpPr/>
          <p:nvPr/>
        </p:nvSpPr>
        <p:spPr>
          <a:xfrm flipH="1">
            <a:off x="5353050" y="1467485"/>
            <a:ext cx="1261110" cy="393001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"/>
          <p:cNvSpPr txBox="1"/>
          <p:nvPr/>
        </p:nvSpPr>
        <p:spPr>
          <a:xfrm>
            <a:off x="6795770" y="2306320"/>
            <a:ext cx="4744085" cy="2208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6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THANKS</a:t>
            </a:r>
            <a:endParaRPr lang="en-US" altLang="zh-CN" sz="666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谢</a:t>
            </a:r>
            <a:r>
              <a:rPr lang="en-US" altLang="zh-C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</a:t>
            </a: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谢</a:t>
            </a:r>
            <a:endParaRPr lang="zh-CN" alt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4210" cy="63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ags/tag1.xml><?xml version="1.0" encoding="utf-8"?>
<p:tagLst xmlns:p="http://schemas.openxmlformats.org/presentationml/2006/main">
  <p:tag name="KSO_WPP_MARK_KEY" val="2400d9e4-f837-4487-ab28-c0a195efca10"/>
  <p:tag name="COMMONDATA" val="eyJoZGlkIjoiYmQwY2M0YWJjMzAyZDZkYTQwNjFhZjI4MWYyMzNjOGQifQ==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WPS 演示</Application>
  <PresentationFormat>自定义</PresentationFormat>
  <Paragraphs>74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Impact</vt:lpstr>
      <vt:lpstr>微软雅黑 Light</vt:lpstr>
      <vt:lpstr>黑体</vt:lpstr>
      <vt:lpstr>U.S. 101</vt:lpstr>
      <vt:lpstr>Segoe Print</vt:lpstr>
      <vt:lpstr>Roboto</vt:lpstr>
      <vt:lpstr>Times New Roman</vt:lpstr>
      <vt:lpstr>Open Sans Light</vt:lpstr>
      <vt:lpstr>Arial Unicode MS</vt:lpstr>
      <vt:lpstr>等线</vt:lpstr>
      <vt:lpstr>Calibri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张蓉</cp:lastModifiedBy>
  <cp:revision>52</cp:revision>
  <dcterms:created xsi:type="dcterms:W3CDTF">2022-02-15T11:34:00Z</dcterms:created>
  <dcterms:modified xsi:type="dcterms:W3CDTF">2023-02-21T08:11:54Z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F65B9E254CF345C9AE615651DA58D985</vt:lpwstr>
  </property>
</Properties>
</file>