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notesMasterIdLst>
    <p:notesMasterId r:id="rId15"/>
  </p:notesMasterIdLst>
  <p:handoutMasterIdLst>
    <p:handoutMasterId r:id="rId16"/>
  </p:handoutMasterIdLst>
  <p:sldIdLst>
    <p:sldId id="974" r:id="rId4"/>
    <p:sldId id="972" r:id="rId5"/>
    <p:sldId id="970" r:id="rId6"/>
    <p:sldId id="977" r:id="rId7"/>
    <p:sldId id="985" r:id="rId8"/>
    <p:sldId id="986" r:id="rId9"/>
    <p:sldId id="988" r:id="rId10"/>
    <p:sldId id="989" r:id="rId11"/>
    <p:sldId id="990" r:id="rId12"/>
    <p:sldId id="991" r:id="rId13"/>
    <p:sldId id="992" r:id="rId14"/>
  </p:sldIdLst>
  <p:sldSz cx="9144000" cy="5143500" type="screen16x9"/>
  <p:notesSz cx="6858000" cy="9144000"/>
  <p:custDataLst>
    <p:tags r:id="rId20"/>
  </p:custDataLst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1828" userDrawn="1">
          <p15:clr>
            <a:srgbClr val="A4A3A4"/>
          </p15:clr>
        </p15:guide>
        <p15:guide id="2" pos="2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3B2E"/>
    <a:srgbClr val="E3D493"/>
    <a:srgbClr val="FF7C80"/>
    <a:srgbClr val="FDC36F"/>
    <a:srgbClr val="FFFF66"/>
    <a:srgbClr val="FFCCFF"/>
    <a:srgbClr val="BFB5C1"/>
    <a:srgbClr val="BE98E0"/>
    <a:srgbClr val="928296"/>
    <a:srgbClr val="7D6A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688" autoAdjust="0"/>
    <p:restoredTop sz="94497" autoAdjust="0"/>
  </p:normalViewPr>
  <p:slideViewPr>
    <p:cSldViewPr snapToGrid="0" showGuides="1">
      <p:cViewPr varScale="1">
        <p:scale>
          <a:sx n="149" d="100"/>
          <a:sy n="149" d="100"/>
        </p:scale>
        <p:origin x="120" y="108"/>
      </p:cViewPr>
      <p:guideLst>
        <p:guide orient="horz" pos="1828"/>
        <p:guide pos="27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-3408" y="-96"/>
      </p:cViewPr>
      <p:guideLst>
        <p:guide orient="horz" pos="300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gs" Target="tags/tag7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0816C-7768-46C8-A2E1-8F47AB9C8A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7707A-1927-43E6-8B20-D59FC3D8672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编辑母版文本样式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第二级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第三级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第四级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 panose="02010600030101010101" charset="-122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 panose="02010600030101010101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等线" panose="02010600030101010101" charset="-122"/>
                <a:ea typeface="等线" panose="02010600030101010101" charset="-122"/>
              </a:rPr>
            </a:fld>
            <a:endParaRPr lang="zh-CN" altLang="en-US" sz="1200" dirty="0">
              <a:latin typeface="等线" panose="02010600030101010101" charset="-122"/>
              <a:ea typeface="等线" panose="02010600030101010101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 panose="02010600030101010101" charset="-122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lang="en-GB" dirty="0"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lang="en-GB" dirty="0"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lang="en-GB" dirty="0"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6" grpId="0" bldLvl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4" grpId="0" bldLvl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7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png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png"/><Relationship Id="rId3" Type="http://schemas.openxmlformats.org/officeDocument/2006/relationships/tags" Target="../tags/tag3.xml"/><Relationship Id="rId2" Type="http://schemas.openxmlformats.org/officeDocument/2006/relationships/image" Target="../media/image2.jpeg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43660" y="933450"/>
            <a:ext cx="659955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b="1" dirty="0" smtClean="0">
                <a:solidFill>
                  <a:srgbClr val="FFFF00"/>
                </a:solidFill>
                <a:latin typeface="楷体" panose="02010609060101010101" charset="-122"/>
                <a:ea typeface="楷体" panose="02010609060101010101" charset="-122"/>
              </a:rPr>
              <a:t>领导发言</a:t>
            </a:r>
            <a:endParaRPr lang="zh-CN" altLang="en-US" sz="8000" b="1" dirty="0" smtClean="0">
              <a:solidFill>
                <a:srgbClr val="FFFF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52"/>
          <p:cNvSpPr txBox="1"/>
          <p:nvPr/>
        </p:nvSpPr>
        <p:spPr>
          <a:xfrm>
            <a:off x="7543800" y="4854575"/>
            <a:ext cx="1674813" cy="283845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太极大药房</a:t>
            </a:r>
            <a:endParaRPr lang="en-US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8850" y="3204508"/>
            <a:ext cx="6496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太极大药房  </a:t>
            </a:r>
            <a:endParaRPr lang="en-US" altLang="zh-CN" sz="6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优秀员工颁奖仪式</a:t>
            </a:r>
            <a:endParaRPr lang="zh-CN" altLang="en-US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5702255"/>
          </a:xfrm>
          <a:prstGeom prst="rect">
            <a:avLst/>
          </a:prstGeom>
        </p:spPr>
      </p:pic>
      <p:sp>
        <p:nvSpPr>
          <p:cNvPr id="8" name="TextBox 7"/>
          <p:cNvSpPr txBox="1"/>
          <p:nvPr>
            <p:custDataLst>
              <p:tags r:id="rId2"/>
            </p:custDataLst>
          </p:nvPr>
        </p:nvSpPr>
        <p:spPr>
          <a:xfrm>
            <a:off x="2672715" y="1057910"/>
            <a:ext cx="6471285" cy="475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500" b="1" dirty="0" smtClean="0">
                <a:solidFill>
                  <a:srgbClr val="FF0000"/>
                </a:solidFill>
                <a:latin typeface="+mn-ea"/>
                <a:ea typeface="+mn-ea"/>
              </a:rPr>
              <a:t>11.16-30三诺爆破活动销售额排名奖励</a:t>
            </a:r>
            <a:endParaRPr lang="zh-CN" altLang="en-US" sz="2500" b="1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6907530" y="4323080"/>
            <a:ext cx="20497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endParaRPr lang="zh-CN" altLang="en-US" sz="5400" b="1" dirty="0" smtClean="0">
              <a:solidFill>
                <a:srgbClr val="E3D493"/>
              </a:solidFill>
              <a:latin typeface="+mn-ea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3171825" y="1741170"/>
            <a:ext cx="5553075" cy="3594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8850" y="3204508"/>
            <a:ext cx="6496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太极大药房  </a:t>
            </a:r>
            <a:endParaRPr lang="en-US" altLang="zh-CN" sz="6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优秀员工颁奖仪式</a:t>
            </a:r>
            <a:endParaRPr lang="zh-CN" altLang="en-US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6195" y="0"/>
            <a:ext cx="9144000" cy="5702255"/>
          </a:xfrm>
          <a:prstGeom prst="rect">
            <a:avLst/>
          </a:prstGeom>
        </p:spPr>
      </p:pic>
      <p:sp>
        <p:nvSpPr>
          <p:cNvPr id="8" name="TextBox 7"/>
          <p:cNvSpPr txBox="1"/>
          <p:nvPr>
            <p:custDataLst>
              <p:tags r:id="rId2"/>
            </p:custDataLst>
          </p:nvPr>
        </p:nvSpPr>
        <p:spPr>
          <a:xfrm>
            <a:off x="2098675" y="611505"/>
            <a:ext cx="64712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 smtClean="0">
                <a:solidFill>
                  <a:srgbClr val="FF0000"/>
                </a:solidFill>
                <a:latin typeface="+mn-ea"/>
                <a:ea typeface="+mn-ea"/>
              </a:rPr>
              <a:t>星动药师知识竞赛获奖名单</a:t>
            </a:r>
            <a:endParaRPr lang="zh-CN" altLang="en-US" sz="4000" b="1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6907530" y="4323080"/>
            <a:ext cx="20497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endParaRPr lang="zh-CN" altLang="en-US" sz="5400" b="1" dirty="0" smtClean="0">
              <a:solidFill>
                <a:srgbClr val="E3D493"/>
              </a:solidFill>
              <a:latin typeface="+mn-ea"/>
              <a:ea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994025" y="1403985"/>
            <a:ext cx="514858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第一名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大邑安仁店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张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群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第二名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大邑安仁店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李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沙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第三名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三强西路店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任红艳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第四名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榕声路店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  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陈香利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第五名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都江堰中心店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凯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第六名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慢病管理部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谢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琴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第七名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都江堰中心店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聂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丽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第八名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大邑子龙店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熊小玲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第九名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旗舰店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      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张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玲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第十名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邛崃洪川店</a:t>
            </a:r>
            <a:r>
              <a:rPr lang="en-US" altLang="zh-CN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       </a:t>
            </a:r>
            <a:r>
              <a:rPr lang="zh-CN" altLang="en-US" sz="2400" b="1">
                <a:solidFill>
                  <a:schemeClr val="bg1"/>
                </a:solidFill>
                <a:latin typeface="+mj-ea"/>
                <a:ea typeface="+mj-ea"/>
                <a:cs typeface="+mj-ea"/>
              </a:rPr>
              <a:t>高星宇</a:t>
            </a:r>
            <a:endParaRPr lang="zh-CN" altLang="en-US" sz="2400" b="1">
              <a:solidFill>
                <a:schemeClr val="bg1"/>
              </a:solidFill>
              <a:latin typeface="+mj-ea"/>
              <a:ea typeface="+mj-ea"/>
              <a:cs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289685" y="1083310"/>
            <a:ext cx="6551295" cy="24612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7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  <a:cs typeface="+mn-ea"/>
              </a:rPr>
              <a:t>高效</a:t>
            </a:r>
            <a:r>
              <a:rPr lang="en-US" altLang="zh-CN" sz="7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  <a:cs typeface="+mn-ea"/>
              </a:rPr>
              <a:t>     </a:t>
            </a:r>
            <a:r>
              <a:rPr lang="zh-CN" altLang="en-US" sz="7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  <a:cs typeface="+mn-ea"/>
              </a:rPr>
              <a:t>精准</a:t>
            </a:r>
            <a:r>
              <a:rPr lang="en-US" altLang="zh-CN" sz="88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  <a:cs typeface="+mn-ea"/>
              </a:rPr>
              <a:t> </a:t>
            </a:r>
            <a:r>
              <a:rPr lang="en-US" altLang="zh-CN" sz="54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  <a:cs typeface="+mn-ea"/>
              </a:rPr>
              <a:t>     </a:t>
            </a:r>
            <a:r>
              <a:rPr lang="zh-CN" altLang="en-US" sz="66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  <a:cs typeface="+mn-ea"/>
              </a:rPr>
              <a:t>创造价值</a:t>
            </a:r>
            <a:endParaRPr lang="zh-CN" altLang="en-US" sz="6600" b="1">
              <a:ln w="10160">
                <a:solidFill>
                  <a:schemeClr val="accent5"/>
                </a:solidFill>
                <a:prstDash val="solid"/>
              </a:ln>
              <a:solidFill>
                <a:srgbClr val="C0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+mn-ea"/>
              <a:ea typeface="+mn-ea"/>
              <a:cs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570225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315335" y="1449070"/>
            <a:ext cx="5103495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5400" b="1" dirty="0" smtClean="0">
                <a:solidFill>
                  <a:srgbClr val="E3D493"/>
                </a:solidFill>
                <a:latin typeface="+mn-ea"/>
                <a:ea typeface="+mn-ea"/>
                <a:sym typeface="+mn-ea"/>
              </a:rPr>
              <a:t>四川太极大药房</a:t>
            </a:r>
            <a:endParaRPr lang="en-US" altLang="zh-CN" sz="5400" b="1" dirty="0" smtClean="0">
              <a:solidFill>
                <a:srgbClr val="E3D493"/>
              </a:solidFill>
              <a:latin typeface="+mn-ea"/>
              <a:ea typeface="+mn-ea"/>
            </a:endParaRPr>
          </a:p>
          <a:p>
            <a:pPr algn="ctr"/>
            <a:r>
              <a:rPr lang="zh-CN" altLang="en-US" sz="5400" b="1" dirty="0">
                <a:solidFill>
                  <a:srgbClr val="E3D493"/>
                </a:solidFill>
                <a:latin typeface="+mn-ea"/>
                <a:ea typeface="+mn-ea"/>
                <a:sym typeface="+mn-ea"/>
              </a:rPr>
              <a:t>颁奖大会</a:t>
            </a:r>
            <a:endParaRPr lang="zh-CN" altLang="en-US" sz="5400" b="1" dirty="0">
              <a:solidFill>
                <a:srgbClr val="E3D493"/>
              </a:solidFill>
              <a:latin typeface="+mn-ea"/>
              <a:ea typeface="+mn-ea"/>
            </a:endParaRPr>
          </a:p>
          <a:p>
            <a:endParaRPr lang="zh-CN" altLang="en-US" sz="5400"/>
          </a:p>
        </p:txBody>
      </p:sp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8850" y="3204508"/>
            <a:ext cx="6496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太极大药房  </a:t>
            </a:r>
            <a:endParaRPr lang="en-US" altLang="zh-CN" sz="6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优秀员工颁奖仪式</a:t>
            </a:r>
            <a:endParaRPr lang="zh-CN" altLang="en-US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图片 6" descr="timg (7).jp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7022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72715" y="1217930"/>
            <a:ext cx="64712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sz="3600" b="1">
                <a:solidFill>
                  <a:srgbClr val="FF0000"/>
                </a:solidFill>
                <a:sym typeface="+mn-ea"/>
              </a:rPr>
              <a:t>双十一薇诺娜销售5万达标奖励</a:t>
            </a:r>
            <a:endParaRPr sz="3600" b="1">
              <a:solidFill>
                <a:srgbClr val="FF0000"/>
              </a:solidFill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118995" y="2656840"/>
            <a:ext cx="6899910" cy="19450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8850" y="3204508"/>
            <a:ext cx="6496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太极大药房  </a:t>
            </a:r>
            <a:endParaRPr lang="en-US" altLang="zh-CN" sz="6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优秀员工颁奖仪式</a:t>
            </a:r>
            <a:endParaRPr lang="zh-CN" altLang="en-US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90805" y="0"/>
            <a:ext cx="9144000" cy="570225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060700" y="813435"/>
            <a:ext cx="58559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zh-CN" sz="3600" b="1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双十一薇诺娜片区达标奖励</a:t>
            </a:r>
            <a:endParaRPr lang="zh-CN" altLang="zh-CN" sz="3600" b="1">
              <a:solidFill>
                <a:srgbClr val="FF0000"/>
              </a:solidFill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4830" y="2135505"/>
            <a:ext cx="5831840" cy="27927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8850" y="3204508"/>
            <a:ext cx="6496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太极大药房  </a:t>
            </a:r>
            <a:endParaRPr lang="en-US" altLang="zh-CN" sz="6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优秀员工颁奖仪式</a:t>
            </a:r>
            <a:endParaRPr lang="zh-CN" altLang="en-US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57022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86025" y="209550"/>
            <a:ext cx="6471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11.16-30三诺爆破活动完成率排名奖励</a:t>
            </a:r>
            <a:endParaRPr lang="zh-CN" altLang="en-US" sz="2800" b="1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6907530" y="4323080"/>
            <a:ext cx="20497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endParaRPr lang="zh-CN" altLang="en-US" sz="5400" b="1" dirty="0" smtClean="0">
              <a:solidFill>
                <a:srgbClr val="E3D493"/>
              </a:solidFill>
              <a:latin typeface="+mn-ea"/>
              <a:ea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6230" y="917575"/>
            <a:ext cx="5993765" cy="4502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8850" y="3204508"/>
            <a:ext cx="6496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太极大药房  </a:t>
            </a:r>
            <a:endParaRPr lang="en-US" altLang="zh-CN" sz="6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优秀员工颁奖仪式</a:t>
            </a:r>
            <a:endParaRPr lang="zh-CN" altLang="en-US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57022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72715" y="1205230"/>
            <a:ext cx="6471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11.16-30三诺爆破活动完成率排名奖励</a:t>
            </a:r>
            <a:endParaRPr lang="zh-CN" altLang="en-US" sz="2800" b="1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6907530" y="4323080"/>
            <a:ext cx="20497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endParaRPr lang="zh-CN" altLang="en-US" sz="5400" b="1" dirty="0" smtClean="0">
              <a:solidFill>
                <a:srgbClr val="E3D493"/>
              </a:solidFill>
              <a:latin typeface="+mn-ea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010" y="2277745"/>
            <a:ext cx="6583045" cy="2865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8850" y="3204508"/>
            <a:ext cx="6496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太极大药房  </a:t>
            </a:r>
            <a:endParaRPr lang="en-US" altLang="zh-CN" sz="6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优秀员工颁奖仪式</a:t>
            </a:r>
            <a:endParaRPr lang="zh-CN" altLang="en-US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57022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72715" y="1205230"/>
            <a:ext cx="6471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11.16-30三诺爆破活动完成率排名奖励</a:t>
            </a:r>
            <a:endParaRPr lang="zh-CN" altLang="en-US" sz="2800" b="1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6907530" y="4323080"/>
            <a:ext cx="20497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endParaRPr lang="zh-CN" altLang="en-US" sz="5400" b="1" dirty="0" smtClean="0">
              <a:solidFill>
                <a:srgbClr val="E3D493"/>
              </a:solidFill>
              <a:latin typeface="+mn-ea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010" y="2277745"/>
            <a:ext cx="6583045" cy="2865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28850" y="3204508"/>
            <a:ext cx="64960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太极大药房  </a:t>
            </a:r>
            <a:endParaRPr lang="en-US" altLang="zh-CN" sz="6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zh-CN" altLang="en-US" sz="6000" b="1" dirty="0" smtClean="0">
                <a:solidFill>
                  <a:schemeClr val="accent3">
                    <a:lumMod val="75000"/>
                  </a:schemeClr>
                </a:solidFill>
              </a:rPr>
              <a:t>优秀员工颁奖仪式</a:t>
            </a:r>
            <a:endParaRPr lang="zh-CN" altLang="en-US" sz="6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图片 6" descr="timg (7)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570225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672715" y="1205230"/>
            <a:ext cx="6471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FF0000"/>
                </a:solidFill>
                <a:latin typeface="+mn-ea"/>
                <a:ea typeface="+mn-ea"/>
              </a:rPr>
              <a:t>11.16-30三诺爆破活动完成率排名奖励</a:t>
            </a:r>
            <a:endParaRPr lang="zh-CN" altLang="en-US" sz="2800" b="1" dirty="0" smtClean="0">
              <a:solidFill>
                <a:srgbClr val="FF0000"/>
              </a:solidFill>
              <a:latin typeface="+mn-ea"/>
              <a:ea typeface="+mn-ea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6907530" y="4323080"/>
            <a:ext cx="20497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endParaRPr lang="zh-CN" altLang="en-US" sz="5400" b="1" dirty="0" smtClean="0">
              <a:solidFill>
                <a:srgbClr val="E3D493"/>
              </a:solidFill>
              <a:latin typeface="+mn-ea"/>
              <a:ea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010" y="2277745"/>
            <a:ext cx="6583045" cy="2865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#wm#"/>
  <p:tag name="KSO_WM_TEMPLATE_CATEGORY" val="custom"/>
  <p:tag name="KSO_WM_TEMPLATE_INDEX" val="160455"/>
</p:tagLst>
</file>

<file path=ppt/tags/tag2.xml><?xml version="1.0" encoding="utf-8"?>
<p:tagLst xmlns:p="http://schemas.openxmlformats.org/presentationml/2006/main">
  <p:tag name="KSO_WM_UNIT_PLACING_PICTURE_USER_VIEWPORT" val="{&quot;height&quot;:8979.929133858268,&quot;width&quot;:14400}"/>
</p:tagLst>
</file>

<file path=ppt/tags/tag3.xml><?xml version="1.0" encoding="utf-8"?>
<p:tagLst xmlns:p="http://schemas.openxmlformats.org/presentationml/2006/main">
  <p:tag name="KSO_WM_UNIT_PLACING_PICTURE_USER_VIEWPORT" val="{&quot;height&quot;:3615,&quot;width&quot;:12825}"/>
</p:tagLst>
</file>

<file path=ppt/tags/tag4.xml><?xml version="1.0" encoding="utf-8"?>
<p:tagLst xmlns:p="http://schemas.openxmlformats.org/presentationml/2006/main">
  <p:tag name="KSO_WM_UNIT_PLACING_PICTURE_USER_VIEWPORT" val="{&quot;height&quot;:1501,&quot;width&quot;:10191}"/>
</p:tagLst>
</file>

<file path=ppt/tags/tag5.xml><?xml version="1.0" encoding="utf-8"?>
<p:tagLst xmlns:p="http://schemas.openxmlformats.org/presentationml/2006/main">
  <p:tag name="KSO_WM_UNIT_PLACING_PICTURE_USER_VIEWPORT" val="{&quot;height&quot;:7815,&quot;width&quot;:12075}"/>
</p:tagLst>
</file>

<file path=ppt/tags/tag6.xml><?xml version="1.0" encoding="utf-8"?>
<p:tagLst xmlns:p="http://schemas.openxmlformats.org/presentationml/2006/main">
  <p:tag name="KSO_WM_UNIT_PLACING_PICTURE_USER_VIEWPORT" val="{&quot;height&quot;:1501,&quot;width&quot;:10191}"/>
</p:tagLst>
</file>

<file path=ppt/tags/tag7.xml><?xml version="1.0" encoding="utf-8"?>
<p:tagLst xmlns:p="http://schemas.openxmlformats.org/presentationml/2006/main">
  <p:tag name="COMMONDATA" val="eyJoZGlkIjoiOGVjZjU2MGNmYmMwNjlmODBkZjhkOTc1YThiZTJhMmUifQ=="/>
  <p:tag name="KSO_WPP_MARK_KEY" val="58a9ba50-dedf-4c1e-9c62-32b1513ad396"/>
</p:tagLst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539</Words>
  <Application>WPS 演示</Application>
  <PresentationFormat>全屏显示(16:9)</PresentationFormat>
  <Paragraphs>61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Calibri Light</vt:lpstr>
      <vt:lpstr>Calibri</vt:lpstr>
      <vt:lpstr>微软雅黑</vt:lpstr>
      <vt:lpstr>等线</vt:lpstr>
      <vt:lpstr>楷体</vt:lpstr>
      <vt:lpstr>Arial Unicode MS</vt:lpstr>
      <vt:lpstr>BUZZIER</vt:lpstr>
      <vt:lpstr>1_BUZZIER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love€soo man </cp:lastModifiedBy>
  <cp:revision>1172</cp:revision>
  <dcterms:created xsi:type="dcterms:W3CDTF">2016-12-13T08:41:00Z</dcterms:created>
  <dcterms:modified xsi:type="dcterms:W3CDTF">2023-01-12T07:07:25Z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55F6C9CE68EA45D5A6D936F55C8169EC</vt:lpwstr>
  </property>
</Properties>
</file>