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508" r:id="rId3"/>
    <p:sldId id="274" r:id="rId4"/>
    <p:sldId id="491" r:id="rId5"/>
    <p:sldId id="503" r:id="rId6"/>
    <p:sldId id="510" r:id="rId7"/>
    <p:sldId id="511" r:id="rId8"/>
    <p:sldId id="509" r:id="rId9"/>
  </p:sldIdLst>
  <p:sldSz cx="9144000" cy="5143500" type="screen16x9"/>
  <p:notesSz cx="6858000" cy="9144000"/>
  <p:defaultTextStyle>
    <a:defPPr>
      <a:defRPr lang="zh-CN"/>
    </a:defPPr>
    <a:lvl1pPr marL="0" lvl="0" indent="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257175" lvl="1" indent="200025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514350" lvl="2" indent="40005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771525" lvl="3" indent="600075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028700" lvl="4" indent="80010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80010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80010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80010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800100" algn="l" defTabSz="51435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1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CCCE0"/>
    <a:srgbClr val="CC00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3688"/>
    <p:restoredTop sz="94497"/>
  </p:normalViewPr>
  <p:slideViewPr>
    <p:cSldViewPr snapToGrid="0" showGuides="1">
      <p:cViewPr>
        <p:scale>
          <a:sx n="90" d="100"/>
          <a:sy n="90" d="100"/>
        </p:scale>
        <p:origin x="-2244" y="-1026"/>
      </p:cViewPr>
      <p:guideLst>
        <p:guide orient="horz" pos="1720"/>
        <p:guide pos="2932"/>
      </p:guideLst>
    </p:cSldViewPr>
  </p:slideViewPr>
  <p:notesTextViewPr>
    <p:cViewPr>
      <p:scale>
        <a:sx n="1" d="1"/>
        <a:sy n="1" d="1"/>
      </p:scale>
      <p:origin x="0" y="0"/>
    </p:cViewPr>
  </p:notesTextViewPr>
  <p:sorterViewPr showFormatting="0"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eaLnBrk="1" hangingPunct="1"/>
            <a:endParaRPr lang="zh-CN" altLang="en-US" sz="1200" dirty="0">
              <a:latin typeface="等线"/>
              <a:ea typeface="等线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algn="r" eaLnBrk="1" hangingPunct="1"/>
            <a:endParaRPr lang="zh-CN" altLang="en-US" sz="1200" dirty="0">
              <a:latin typeface="等线"/>
              <a:ea typeface="等线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7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等线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等线"/>
              </a:rPr>
              <a:t>编辑母版文本样式</a:t>
            </a:r>
            <a:endParaRPr kumimoji="0" lang="zh-CN" altLang="en-US" sz="7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等线"/>
            </a:endParaRPr>
          </a:p>
          <a:p>
            <a:pPr marL="257175" marR="0" lvl="1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等线"/>
              </a:rPr>
              <a:t>第二级</a:t>
            </a:r>
            <a:endParaRPr kumimoji="0" lang="zh-CN" altLang="en-US" sz="7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等线"/>
            </a:endParaRPr>
          </a:p>
          <a:p>
            <a:pPr marL="514350" marR="0" lvl="2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等线"/>
              </a:rPr>
              <a:t>第三级</a:t>
            </a:r>
            <a:endParaRPr kumimoji="0" lang="zh-CN" altLang="en-US" sz="7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等线"/>
            </a:endParaRPr>
          </a:p>
          <a:p>
            <a:pPr marL="771525" marR="0" lvl="3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等线"/>
              </a:rPr>
              <a:t>第四级</a:t>
            </a:r>
            <a:endParaRPr kumimoji="0" lang="zh-CN" altLang="en-US" sz="7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等线"/>
            </a:endParaRPr>
          </a:p>
          <a:p>
            <a:pPr marL="1028700" marR="0" lvl="4" indent="0" algn="l" defTabSz="5143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等线"/>
              </a:rPr>
              <a:t>第五级</a:t>
            </a:r>
            <a:endParaRPr kumimoji="0" lang="zh-CN" altLang="en-US" sz="7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等线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/>
          <a:p>
            <a:pPr lvl="0" eaLnBrk="1" hangingPunct="1"/>
            <a:endParaRPr lang="zh-CN" altLang="en-US" sz="1200" dirty="0">
              <a:latin typeface="等线"/>
              <a:ea typeface="等线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/>
            <a:fld id="{9A0DB2DC-4C9A-4742-B13C-FB6460FD3503}" type="slidenum">
              <a:rPr lang="zh-CN" altLang="en-US" sz="1200" dirty="0">
                <a:latin typeface="等线"/>
                <a:ea typeface="等线"/>
              </a:rPr>
            </a:fld>
            <a:endParaRPr lang="zh-CN" altLang="en-US" sz="1200" dirty="0">
              <a:latin typeface="等线"/>
              <a:ea typeface="等线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514350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等线"/>
      </a:defRPr>
    </a:lvl1pPr>
    <a:lvl2pPr marL="257175" algn="l" defTabSz="514350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等线"/>
      </a:defRPr>
    </a:lvl2pPr>
    <a:lvl3pPr marL="514350" algn="l" defTabSz="514350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等线"/>
      </a:defRPr>
    </a:lvl3pPr>
    <a:lvl4pPr marL="771525" algn="l" defTabSz="514350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等线"/>
      </a:defRPr>
    </a:lvl4pPr>
    <a:lvl5pPr marL="1028700" algn="l" defTabSz="514350" rtl="0" eaLnBrk="0" fontAlgn="base" hangingPunct="0">
      <a:spcBef>
        <a:spcPct val="30000"/>
      </a:spcBef>
      <a:spcAft>
        <a:spcPct val="0"/>
      </a:spcAft>
      <a:defRPr sz="700" kern="1200">
        <a:solidFill>
          <a:schemeClr val="tx1"/>
        </a:solidFill>
        <a:latin typeface="+mn-lt"/>
        <a:ea typeface="+mn-ea"/>
        <a:cs typeface="等线"/>
      </a:defRPr>
    </a:lvl5pPr>
    <a:lvl6pPr marL="1285875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6pPr>
    <a:lvl7pPr marL="1543050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7pPr>
    <a:lvl8pPr marL="1800225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8pPr>
    <a:lvl9pPr marL="2057400" algn="l" defTabSz="514350" rtl="0" eaLnBrk="1" latinLnBrk="0" hangingPunct="1">
      <a:defRPr sz="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425793" y="1569979"/>
            <a:ext cx="2329764" cy="2266383"/>
          </a:xfrm>
          <a:prstGeom prst="ellipse">
            <a:avLst/>
          </a:prstGeom>
          <a:solidFill>
            <a:schemeClr val="accent3"/>
          </a:solidFill>
        </p:spPr>
        <p:txBody>
          <a:bodyPr lIns="51435" tIns="25718" rIns="51435" bIns="25718"/>
          <a:lstStyle/>
          <a:p>
            <a:pPr marL="171450" marR="0" lvl="0" indent="-170180" algn="l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3503253" y="1569979"/>
            <a:ext cx="2223219" cy="2266383"/>
          </a:xfrm>
          <a:prstGeom prst="ellipse">
            <a:avLst/>
          </a:prstGeom>
          <a:solidFill>
            <a:schemeClr val="accent3"/>
          </a:solidFill>
        </p:spPr>
        <p:txBody>
          <a:bodyPr lIns="51435" tIns="25718" rIns="51435" bIns="25718"/>
          <a:lstStyle/>
          <a:p>
            <a:pPr marL="171450" marR="0" lvl="0" indent="-170180" algn="l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Picture Placeholder 2"/>
          <p:cNvSpPr>
            <a:spLocks noGrp="1"/>
          </p:cNvSpPr>
          <p:nvPr>
            <p:ph type="pic" sz="quarter" idx="12"/>
          </p:nvPr>
        </p:nvSpPr>
        <p:spPr>
          <a:xfrm>
            <a:off x="6463269" y="1569979"/>
            <a:ext cx="2265837" cy="2266383"/>
          </a:xfrm>
          <a:prstGeom prst="ellipse">
            <a:avLst/>
          </a:prstGeom>
          <a:solidFill>
            <a:schemeClr val="accent3"/>
          </a:solidFill>
        </p:spPr>
        <p:txBody>
          <a:bodyPr lIns="51435" tIns="25718" rIns="51435" bIns="25718"/>
          <a:lstStyle/>
          <a:p>
            <a:pPr marL="171450" marR="0" lvl="0" indent="-170180" algn="l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56377" y="1268129"/>
            <a:ext cx="2734473" cy="1822734"/>
          </a:xfrm>
          <a:prstGeom prst="roundRect">
            <a:avLst/>
          </a:prstGeom>
          <a:solidFill>
            <a:schemeClr val="accent1"/>
          </a:solidFill>
        </p:spPr>
        <p:txBody>
          <a:bodyPr lIns="51435" tIns="25718" rIns="51435" bIns="25718"/>
          <a:lstStyle>
            <a:lvl1pPr marL="0" indent="0" algn="ctr">
              <a:buNone/>
              <a:defRPr lang="en-GB" dirty="0"/>
            </a:lvl1pPr>
          </a:lstStyle>
          <a:p>
            <a:pPr marL="0" marR="0" lvl="0" indent="0" algn="ctr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1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171027" y="1268129"/>
            <a:ext cx="2734473" cy="1822734"/>
          </a:xfrm>
          <a:prstGeom prst="roundRect">
            <a:avLst/>
          </a:prstGeom>
          <a:solidFill>
            <a:schemeClr val="accent1"/>
          </a:solidFill>
        </p:spPr>
        <p:txBody>
          <a:bodyPr lIns="51435" tIns="25718" rIns="51435" bIns="25718"/>
          <a:lstStyle>
            <a:lvl1pPr marL="0" indent="0" algn="ctr">
              <a:buNone/>
              <a:defRPr lang="en-GB" dirty="0"/>
            </a:lvl1pPr>
          </a:lstStyle>
          <a:p>
            <a:pPr marL="0" marR="0" lvl="0" indent="0" algn="ctr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1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6085677" y="1268129"/>
            <a:ext cx="2734473" cy="1822734"/>
          </a:xfrm>
          <a:prstGeom prst="roundRect">
            <a:avLst/>
          </a:prstGeom>
          <a:solidFill>
            <a:schemeClr val="accent1"/>
          </a:solidFill>
        </p:spPr>
        <p:txBody>
          <a:bodyPr lIns="51435" tIns="25718" rIns="51435" bIns="25718"/>
          <a:lstStyle>
            <a:lvl1pPr marL="0" indent="0" algn="ctr">
              <a:buNone/>
              <a:defRPr lang="en-GB" dirty="0"/>
            </a:lvl1pPr>
          </a:lstStyle>
          <a:p>
            <a:pPr marL="0" marR="0" lvl="0" indent="0" algn="ctr" defTabSz="685800" rtl="0" eaLnBrk="0" fontAlgn="base" latinLnBrk="0" hangingPunct="0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1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GB" sz="21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sldNum="0"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/>
          <a:ea typeface="微软雅黑" panose="020B0503020204020204" pitchFamily="34" charset="-122"/>
        </a:defRPr>
      </a:lvl9pPr>
    </p:titleStyle>
    <p:bodyStyle>
      <a:lvl1pPr marL="171450" indent="-17018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018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018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018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018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0815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2.png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图片 1" descr="太极医药城A区照片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3631406" y="1100138"/>
            <a:ext cx="5514975" cy="29432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8" name="任意多边形: 形状 17"/>
          <p:cNvSpPr/>
          <p:nvPr/>
        </p:nvSpPr>
        <p:spPr>
          <a:xfrm>
            <a:off x="0" y="1100138"/>
            <a:ext cx="4598194" cy="2943225"/>
          </a:xfrm>
          <a:custGeom>
            <a:avLst/>
            <a:gdLst>
              <a:gd name="connsiteX0" fmla="*/ 0 w 7867650"/>
              <a:gd name="connsiteY0" fmla="*/ 0 h 4038600"/>
              <a:gd name="connsiteX1" fmla="*/ 7867650 w 7867650"/>
              <a:gd name="connsiteY1" fmla="*/ 0 h 4038600"/>
              <a:gd name="connsiteX2" fmla="*/ 7867650 w 7867650"/>
              <a:gd name="connsiteY2" fmla="*/ 1 h 4038600"/>
              <a:gd name="connsiteX3" fmla="*/ 6515100 w 7867650"/>
              <a:gd name="connsiteY3" fmla="*/ 2019295 h 4038600"/>
              <a:gd name="connsiteX4" fmla="*/ 7867650 w 7867650"/>
              <a:gd name="connsiteY4" fmla="*/ 4038590 h 4038600"/>
              <a:gd name="connsiteX5" fmla="*/ 7867650 w 7867650"/>
              <a:gd name="connsiteY5" fmla="*/ 4038600 h 4038600"/>
              <a:gd name="connsiteX6" fmla="*/ 0 w 7867650"/>
              <a:gd name="connsiteY6" fmla="*/ 4038600 h 4038600"/>
              <a:gd name="connsiteX7" fmla="*/ 0 w 7867650"/>
              <a:gd name="connsiteY7" fmla="*/ 0 h 403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867650" h="4038600">
                <a:moveTo>
                  <a:pt x="0" y="0"/>
                </a:moveTo>
                <a:lnTo>
                  <a:pt x="7867650" y="0"/>
                </a:lnTo>
                <a:lnTo>
                  <a:pt x="7867650" y="1"/>
                </a:lnTo>
                <a:lnTo>
                  <a:pt x="6515100" y="2019295"/>
                </a:lnTo>
                <a:lnTo>
                  <a:pt x="7867650" y="4038590"/>
                </a:lnTo>
                <a:lnTo>
                  <a:pt x="7867650" y="4038600"/>
                </a:lnTo>
                <a:lnTo>
                  <a:pt x="0" y="4038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任意多边形: 形状 32"/>
          <p:cNvSpPr/>
          <p:nvPr/>
        </p:nvSpPr>
        <p:spPr>
          <a:xfrm>
            <a:off x="3802856" y="1100138"/>
            <a:ext cx="898922" cy="2943225"/>
          </a:xfrm>
          <a:custGeom>
            <a:avLst/>
            <a:gdLst>
              <a:gd name="connsiteX0" fmla="*/ 1352554 w 1562096"/>
              <a:gd name="connsiteY0" fmla="*/ 0 h 4038600"/>
              <a:gd name="connsiteX1" fmla="*/ 1562096 w 1562096"/>
              <a:gd name="connsiteY1" fmla="*/ 0 h 4038600"/>
              <a:gd name="connsiteX2" fmla="*/ 1562096 w 1562096"/>
              <a:gd name="connsiteY2" fmla="*/ 1 h 4038600"/>
              <a:gd name="connsiteX3" fmla="*/ 209546 w 1562096"/>
              <a:gd name="connsiteY3" fmla="*/ 2019295 h 4038600"/>
              <a:gd name="connsiteX4" fmla="*/ 1562096 w 1562096"/>
              <a:gd name="connsiteY4" fmla="*/ 4038590 h 4038600"/>
              <a:gd name="connsiteX5" fmla="*/ 1562096 w 1562096"/>
              <a:gd name="connsiteY5" fmla="*/ 4038600 h 4038600"/>
              <a:gd name="connsiteX6" fmla="*/ 1352554 w 1562096"/>
              <a:gd name="connsiteY6" fmla="*/ 4038600 h 4038600"/>
              <a:gd name="connsiteX7" fmla="*/ 0 w 1562096"/>
              <a:gd name="connsiteY7" fmla="*/ 2019300 h 403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62096" h="4038600">
                <a:moveTo>
                  <a:pt x="1352554" y="0"/>
                </a:moveTo>
                <a:lnTo>
                  <a:pt x="1562096" y="0"/>
                </a:lnTo>
                <a:lnTo>
                  <a:pt x="1562096" y="1"/>
                </a:lnTo>
                <a:lnTo>
                  <a:pt x="209546" y="2019295"/>
                </a:lnTo>
                <a:lnTo>
                  <a:pt x="1562096" y="4038590"/>
                </a:lnTo>
                <a:lnTo>
                  <a:pt x="1562096" y="4038600"/>
                </a:lnTo>
                <a:lnTo>
                  <a:pt x="1352554" y="4038600"/>
                </a:lnTo>
                <a:lnTo>
                  <a:pt x="0" y="201930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383381" y="0"/>
            <a:ext cx="1016794" cy="50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102" name="文本框 40"/>
          <p:cNvSpPr txBox="1"/>
          <p:nvPr/>
        </p:nvSpPr>
        <p:spPr>
          <a:xfrm>
            <a:off x="328613" y="73819"/>
            <a:ext cx="1147763" cy="346075"/>
          </a:xfrm>
          <a:prstGeom prst="rect">
            <a:avLst/>
          </a:prstGeom>
          <a:solidFill>
            <a:srgbClr val="2EB0BD"/>
          </a:solidFill>
          <a:ln w="9525">
            <a:noFill/>
          </a:ln>
        </p:spPr>
        <p:txBody>
          <a:bodyPr anchor="t">
            <a:spAutoFit/>
          </a:bodyPr>
          <a:lstStyle/>
          <a:p>
            <a:pPr algn="ctr"/>
            <a:r>
              <a:rPr lang="en-US" altLang="zh-CN" sz="825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TAIJI </a:t>
            </a:r>
            <a:endParaRPr lang="en-US" altLang="zh-CN" sz="825" b="1" dirty="0">
              <a:solidFill>
                <a:schemeClr val="bg1"/>
              </a:solidFill>
              <a:latin typeface="Arial" panose="020B0604020202020204" pitchFamily="34" charset="0"/>
              <a:ea typeface="微软雅黑" panose="020B0503020204020204" pitchFamily="34" charset="-122"/>
            </a:endParaRPr>
          </a:p>
          <a:p>
            <a:pPr algn="ctr"/>
            <a:r>
              <a:rPr lang="zh-CN" altLang="en-US" sz="825" b="1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</a:rPr>
              <a:t>太极集团</a:t>
            </a:r>
            <a:endParaRPr lang="en-US" altLang="zh-CN" sz="3600" b="1" dirty="0">
              <a:solidFill>
                <a:schemeClr val="bg1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4103" name="文本框 57"/>
          <p:cNvSpPr txBox="1"/>
          <p:nvPr/>
        </p:nvSpPr>
        <p:spPr>
          <a:xfrm>
            <a:off x="1173956" y="2502694"/>
            <a:ext cx="2603897" cy="59880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zh-CN" altLang="en-US" sz="33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工作计划</a:t>
            </a:r>
            <a:endParaRPr lang="zh-CN" altLang="en-US" sz="33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104" name="组合 58"/>
          <p:cNvGrpSpPr/>
          <p:nvPr/>
        </p:nvGrpSpPr>
        <p:grpSpPr>
          <a:xfrm>
            <a:off x="292894" y="3465910"/>
            <a:ext cx="2842022" cy="302906"/>
            <a:chOff x="4096056" y="4216417"/>
            <a:chExt cx="3788628" cy="404528"/>
          </a:xfrm>
        </p:grpSpPr>
        <p:sp>
          <p:nvSpPr>
            <p:cNvPr id="4105" name="文本框 6"/>
            <p:cNvSpPr/>
            <p:nvPr/>
          </p:nvSpPr>
          <p:spPr>
            <a:xfrm>
              <a:off x="4096056" y="4216417"/>
              <a:ext cx="1853764" cy="404528"/>
            </a:xfrm>
            <a:prstGeom prst="roundRect">
              <a:avLst>
                <a:gd name="adj" fmla="val 16667"/>
              </a:avLst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汇报人：</a:t>
              </a:r>
              <a:r>
                <a:rPr lang="en-US" altLang="zh-CN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****</a:t>
              </a:r>
              <a:endPara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106" name="文本框 7"/>
            <p:cNvSpPr/>
            <p:nvPr/>
          </p:nvSpPr>
          <p:spPr>
            <a:xfrm>
              <a:off x="6030920" y="4216417"/>
              <a:ext cx="1853764" cy="404528"/>
            </a:xfrm>
            <a:prstGeom prst="roundRect">
              <a:avLst>
                <a:gd name="adj" fmla="val 16667"/>
              </a:avLst>
            </a:prstGeom>
            <a:noFill/>
            <a:ln w="9525">
              <a:noFill/>
            </a:ln>
          </p:spPr>
          <p:txBody>
            <a:bodyPr anchor="t">
              <a:spAutoFit/>
            </a:bodyPr>
            <a:lstStyle/>
            <a:p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部门：</a:t>
              </a:r>
              <a:r>
                <a:rPr lang="en-US" altLang="zh-CN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*****</a:t>
              </a:r>
              <a:endParaRPr lang="en-US" altLang="zh-CN" sz="1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4107" name="文本框 61"/>
          <p:cNvSpPr txBox="1"/>
          <p:nvPr/>
        </p:nvSpPr>
        <p:spPr>
          <a:xfrm>
            <a:off x="525066" y="1188244"/>
            <a:ext cx="2972990" cy="141922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en-US" altLang="zh-CN" sz="8625" dirty="0">
                <a:solidFill>
                  <a:schemeClr val="bg1"/>
                </a:solidFill>
                <a:latin typeface="Impact" panose="020B0806030902050204" pitchFamily="34" charset="0"/>
                <a:ea typeface="微软雅黑 Light"/>
              </a:rPr>
              <a:t>2018</a:t>
            </a:r>
            <a:endParaRPr lang="zh-CN" altLang="en-US" sz="8625" dirty="0">
              <a:solidFill>
                <a:schemeClr val="bg1"/>
              </a:solidFill>
              <a:latin typeface="Impact" panose="020B0806030902050204" pitchFamily="34" charset="0"/>
              <a:ea typeface="微软雅黑 Light"/>
            </a:endParaRPr>
          </a:p>
        </p:txBody>
      </p:sp>
      <p:sp>
        <p:nvSpPr>
          <p:cNvPr id="4108" name="文本框 2"/>
          <p:cNvSpPr txBox="1"/>
          <p:nvPr/>
        </p:nvSpPr>
        <p:spPr>
          <a:xfrm>
            <a:off x="7103269" y="3745706"/>
            <a:ext cx="2043113" cy="21844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zh-CN" altLang="en-US" sz="82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太极藿香正气液生产基地</a:t>
            </a:r>
            <a:endParaRPr lang="zh-CN" altLang="en-US" sz="825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109" name="图片 3" descr="太极医药城A区照片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3624263" y="1100138"/>
            <a:ext cx="5514975" cy="29432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任意多边形: 形状 17"/>
          <p:cNvSpPr/>
          <p:nvPr/>
        </p:nvSpPr>
        <p:spPr>
          <a:xfrm>
            <a:off x="0" y="1089505"/>
            <a:ext cx="4598194" cy="2943225"/>
          </a:xfrm>
          <a:custGeom>
            <a:avLst/>
            <a:gdLst>
              <a:gd name="connsiteX0" fmla="*/ 0 w 7867650"/>
              <a:gd name="connsiteY0" fmla="*/ 0 h 4038600"/>
              <a:gd name="connsiteX1" fmla="*/ 7867650 w 7867650"/>
              <a:gd name="connsiteY1" fmla="*/ 0 h 4038600"/>
              <a:gd name="connsiteX2" fmla="*/ 7867650 w 7867650"/>
              <a:gd name="connsiteY2" fmla="*/ 1 h 4038600"/>
              <a:gd name="connsiteX3" fmla="*/ 6515100 w 7867650"/>
              <a:gd name="connsiteY3" fmla="*/ 2019295 h 4038600"/>
              <a:gd name="connsiteX4" fmla="*/ 7867650 w 7867650"/>
              <a:gd name="connsiteY4" fmla="*/ 4038590 h 4038600"/>
              <a:gd name="connsiteX5" fmla="*/ 7867650 w 7867650"/>
              <a:gd name="connsiteY5" fmla="*/ 4038600 h 4038600"/>
              <a:gd name="connsiteX6" fmla="*/ 0 w 7867650"/>
              <a:gd name="connsiteY6" fmla="*/ 4038600 h 4038600"/>
              <a:gd name="connsiteX7" fmla="*/ 0 w 7867650"/>
              <a:gd name="connsiteY7" fmla="*/ 0 h 403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867650" h="4038600">
                <a:moveTo>
                  <a:pt x="0" y="0"/>
                </a:moveTo>
                <a:lnTo>
                  <a:pt x="7867650" y="0"/>
                </a:lnTo>
                <a:lnTo>
                  <a:pt x="7867650" y="1"/>
                </a:lnTo>
                <a:lnTo>
                  <a:pt x="6515100" y="2019295"/>
                </a:lnTo>
                <a:lnTo>
                  <a:pt x="7867650" y="4038590"/>
                </a:lnTo>
                <a:lnTo>
                  <a:pt x="7867650" y="4038600"/>
                </a:lnTo>
                <a:lnTo>
                  <a:pt x="0" y="40386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任意多边形: 形状 32"/>
          <p:cNvSpPr/>
          <p:nvPr/>
        </p:nvSpPr>
        <p:spPr>
          <a:xfrm>
            <a:off x="3795713" y="1100138"/>
            <a:ext cx="898922" cy="2943225"/>
          </a:xfrm>
          <a:custGeom>
            <a:avLst/>
            <a:gdLst>
              <a:gd name="connsiteX0" fmla="*/ 1352554 w 1562096"/>
              <a:gd name="connsiteY0" fmla="*/ 0 h 4038600"/>
              <a:gd name="connsiteX1" fmla="*/ 1562096 w 1562096"/>
              <a:gd name="connsiteY1" fmla="*/ 0 h 4038600"/>
              <a:gd name="connsiteX2" fmla="*/ 1562096 w 1562096"/>
              <a:gd name="connsiteY2" fmla="*/ 1 h 4038600"/>
              <a:gd name="connsiteX3" fmla="*/ 209546 w 1562096"/>
              <a:gd name="connsiteY3" fmla="*/ 2019295 h 4038600"/>
              <a:gd name="connsiteX4" fmla="*/ 1562096 w 1562096"/>
              <a:gd name="connsiteY4" fmla="*/ 4038590 h 4038600"/>
              <a:gd name="connsiteX5" fmla="*/ 1562096 w 1562096"/>
              <a:gd name="connsiteY5" fmla="*/ 4038600 h 4038600"/>
              <a:gd name="connsiteX6" fmla="*/ 1352554 w 1562096"/>
              <a:gd name="connsiteY6" fmla="*/ 4038600 h 4038600"/>
              <a:gd name="connsiteX7" fmla="*/ 0 w 1562096"/>
              <a:gd name="connsiteY7" fmla="*/ 2019300 h 4038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62096" h="4038600">
                <a:moveTo>
                  <a:pt x="1352554" y="0"/>
                </a:moveTo>
                <a:lnTo>
                  <a:pt x="1562096" y="0"/>
                </a:lnTo>
                <a:lnTo>
                  <a:pt x="1562096" y="1"/>
                </a:lnTo>
                <a:lnTo>
                  <a:pt x="209546" y="2019295"/>
                </a:lnTo>
                <a:lnTo>
                  <a:pt x="1562096" y="4038590"/>
                </a:lnTo>
                <a:lnTo>
                  <a:pt x="1562096" y="4038600"/>
                </a:lnTo>
                <a:lnTo>
                  <a:pt x="1352554" y="4038600"/>
                </a:lnTo>
                <a:lnTo>
                  <a:pt x="0" y="201930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35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112" name="文本框 6"/>
          <p:cNvSpPr txBox="1"/>
          <p:nvPr/>
        </p:nvSpPr>
        <p:spPr>
          <a:xfrm>
            <a:off x="-528955" y="1158875"/>
            <a:ext cx="6010910" cy="230695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algn="ctr"/>
            <a:r>
              <a:rPr lang="zh-CN" altLang="en-US" sz="7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岗位竞聘</a:t>
            </a:r>
            <a:endParaRPr lang="zh-CN" altLang="en-US" sz="7200" b="1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/>
            <a:r>
              <a:rPr lang="zh-CN" altLang="en-US" sz="72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材料</a:t>
            </a:r>
            <a:r>
              <a:rPr lang="en-US" altLang="zh-CN" sz="40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en-US" altLang="zh-CN" sz="40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113" name="文本框 6"/>
          <p:cNvSpPr/>
          <p:nvPr/>
        </p:nvSpPr>
        <p:spPr>
          <a:xfrm>
            <a:off x="2962246" y="3590933"/>
            <a:ext cx="1787820" cy="373665"/>
          </a:xfrm>
          <a:prstGeom prst="roundRect">
            <a:avLst>
              <a:gd name="adj" fmla="val 16667"/>
            </a:avLst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1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竞聘人：</a:t>
            </a:r>
            <a:r>
              <a:rPr lang="en-US" altLang="zh-CN" sz="1600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</a:t>
            </a:r>
            <a:endParaRPr lang="en-US" altLang="zh-CN" sz="1600" dirty="0" smtClean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组合 6"/>
          <p:cNvGrpSpPr/>
          <p:nvPr/>
        </p:nvGrpSpPr>
        <p:grpSpPr>
          <a:xfrm>
            <a:off x="1758167" y="1216866"/>
            <a:ext cx="908525" cy="522288"/>
            <a:chOff x="1310186" y="3164944"/>
            <a:chExt cx="1211325" cy="696035"/>
          </a:xfrm>
        </p:grpSpPr>
        <p:sp>
          <p:nvSpPr>
            <p:cNvPr id="8" name="圆角矩形 7"/>
            <p:cNvSpPr/>
            <p:nvPr/>
          </p:nvSpPr>
          <p:spPr>
            <a:xfrm>
              <a:off x="1310186" y="3164944"/>
              <a:ext cx="696360" cy="696035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51435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257175" lvl="1" indent="20002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514350" lvl="2" indent="40005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771525" lvl="3" indent="60007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028700" lvl="4" indent="80010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lvl="0" algn="ctr" eaLnBrk="1" hangingPunct="1"/>
              <a:r>
                <a:rPr lang="en-US" altLang="zh-CN" sz="1800" dirty="0">
                  <a:solidFill>
                    <a:schemeClr val="bg1"/>
                  </a:solidFill>
                  <a:latin typeface="Calibri" panose="020F0502020204030204" charset="0"/>
                  <a:ea typeface="微软雅黑" panose="020B0503020204020204" pitchFamily="34" charset="-122"/>
                </a:rPr>
                <a:t>1</a:t>
              </a:r>
              <a:endParaRPr lang="en-US" altLang="zh-CN" sz="1800" dirty="0">
                <a:solidFill>
                  <a:schemeClr val="bg1"/>
                </a:solidFill>
                <a:latin typeface="Calibri" panose="020F0502020204030204" charset="0"/>
                <a:ea typeface="微软雅黑" panose="020B0503020204020204" pitchFamily="34" charset="-122"/>
              </a:endParaRPr>
            </a:p>
          </p:txBody>
        </p:sp>
        <p:sp>
          <p:nvSpPr>
            <p:cNvPr id="2066" name="文本框 9"/>
            <p:cNvSpPr txBox="1"/>
            <p:nvPr/>
          </p:nvSpPr>
          <p:spPr>
            <a:xfrm>
              <a:off x="2108352" y="3226297"/>
              <a:ext cx="413159" cy="49082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endParaRPr lang="zh-CN" altLang="en-US" sz="1800" b="1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2064" name="文本框 24"/>
          <p:cNvSpPr txBox="1"/>
          <p:nvPr/>
        </p:nvSpPr>
        <p:spPr>
          <a:xfrm>
            <a:off x="2497455" y="3714750"/>
            <a:ext cx="309880" cy="3683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endParaRPr lang="zh-CN" altLang="en-US" sz="1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52" name="文本框 2"/>
          <p:cNvSpPr txBox="1"/>
          <p:nvPr/>
        </p:nvSpPr>
        <p:spPr>
          <a:xfrm>
            <a:off x="1028700" y="457200"/>
            <a:ext cx="762000" cy="404813"/>
          </a:xfrm>
          <a:prstGeom prst="rect">
            <a:avLst/>
          </a:prstGeom>
          <a:noFill/>
          <a:ln w="9525">
            <a:noFill/>
          </a:ln>
        </p:spPr>
        <p:txBody>
          <a:bodyPr wrap="none" lIns="51435" tIns="25718" rIns="51435" bIns="25718">
            <a:spAutoFit/>
          </a:bodyPr>
          <a:lstStyle/>
          <a:p>
            <a:r>
              <a:rPr lang="zh-CN" altLang="en-US" sz="2300" b="1" dirty="0">
                <a:solidFill>
                  <a:schemeClr val="accent1"/>
                </a:solidFill>
                <a:latin typeface="Calibri" panose="020F0502020204030204" charset="0"/>
                <a:ea typeface="微软雅黑" panose="020B0503020204020204" pitchFamily="34" charset="-122"/>
              </a:rPr>
              <a:t>目 录</a:t>
            </a:r>
            <a:endParaRPr lang="zh-CN" altLang="en-US" sz="2300" b="1" dirty="0">
              <a:solidFill>
                <a:schemeClr val="accent1"/>
              </a:solidFill>
              <a:latin typeface="Calibri" panose="020F0502020204030204" charset="0"/>
              <a:ea typeface="微软雅黑" panose="020B0503020204020204" pitchFamily="34" charset="-122"/>
            </a:endParaRPr>
          </a:p>
        </p:txBody>
      </p:sp>
      <p:cxnSp>
        <p:nvCxnSpPr>
          <p:cNvPr id="30" name="直接连接符 29"/>
          <p:cNvCxnSpPr>
            <a:endCxn id="2052" idx="1"/>
          </p:cNvCxnSpPr>
          <p:nvPr/>
        </p:nvCxnSpPr>
        <p:spPr>
          <a:xfrm>
            <a:off x="20638" y="658813"/>
            <a:ext cx="1008063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54" name="组合 18"/>
          <p:cNvGrpSpPr/>
          <p:nvPr/>
        </p:nvGrpSpPr>
        <p:grpSpPr>
          <a:xfrm>
            <a:off x="1737220" y="2096991"/>
            <a:ext cx="982907" cy="522288"/>
            <a:chOff x="1172811" y="3226361"/>
            <a:chExt cx="1311052" cy="696035"/>
          </a:xfrm>
        </p:grpSpPr>
        <p:sp>
          <p:nvSpPr>
            <p:cNvPr id="20" name="圆角矩形 19"/>
            <p:cNvSpPr/>
            <p:nvPr/>
          </p:nvSpPr>
          <p:spPr>
            <a:xfrm>
              <a:off x="1172811" y="3226361"/>
              <a:ext cx="696653" cy="696035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51435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257175" lvl="1" indent="20002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514350" lvl="2" indent="40005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771525" lvl="3" indent="60007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028700" lvl="4" indent="80010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lvl="0" algn="ctr" eaLnBrk="1" hangingPunct="1"/>
              <a:r>
                <a:rPr lang="en-US" altLang="zh-CN" sz="1800" dirty="0">
                  <a:solidFill>
                    <a:schemeClr val="bg1"/>
                  </a:solidFill>
                  <a:latin typeface="Calibri" panose="020F0502020204030204" charset="0"/>
                  <a:ea typeface="微软雅黑" panose="020B0503020204020204" pitchFamily="34" charset="-122"/>
                </a:rPr>
                <a:t>2</a:t>
              </a:r>
              <a:endParaRPr lang="en-US" altLang="zh-CN" sz="1800" dirty="0">
                <a:solidFill>
                  <a:schemeClr val="bg1"/>
                </a:solidFill>
                <a:latin typeface="Calibri" panose="020F0502020204030204" charset="0"/>
                <a:ea typeface="微软雅黑" panose="020B0503020204020204" pitchFamily="34" charset="-122"/>
              </a:endParaRPr>
            </a:p>
          </p:txBody>
        </p:sp>
        <p:sp>
          <p:nvSpPr>
            <p:cNvPr id="2062" name="文本框 24"/>
            <p:cNvSpPr txBox="1"/>
            <p:nvPr/>
          </p:nvSpPr>
          <p:spPr>
            <a:xfrm>
              <a:off x="2070529" y="3327910"/>
              <a:ext cx="413334" cy="490821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>
              <a:spAutoFit/>
            </a:bodyPr>
            <a:lstStyle/>
            <a:p>
              <a:endParaRPr lang="zh-CN" altLang="en-US" sz="18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4" name="文本框 3"/>
          <p:cNvSpPr txBox="1"/>
          <p:nvPr/>
        </p:nvSpPr>
        <p:spPr>
          <a:xfrm>
            <a:off x="2783811" y="1318437"/>
            <a:ext cx="1415772" cy="461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个人简介</a:t>
            </a:r>
            <a:endParaRPr lang="zh-CN" altLang="en-US" sz="24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762545" y="2105571"/>
            <a:ext cx="262128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charset="0"/>
                <a:ea typeface="微软雅黑" panose="020B0503020204020204" pitchFamily="34" charset="-122"/>
                <a:sym typeface="+mn-ea"/>
              </a:rPr>
              <a:t>对竞聘岗位的认识</a:t>
            </a:r>
            <a:endParaRPr lang="zh-CN" altLang="en-US" sz="24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libri" panose="020F0502020204030204" charset="0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13" name="圆角矩形 12"/>
          <p:cNvSpPr/>
          <p:nvPr/>
        </p:nvSpPr>
        <p:spPr>
          <a:xfrm>
            <a:off x="1730131" y="2929874"/>
            <a:ext cx="522287" cy="522288"/>
          </a:xfrm>
          <a:prstGeom prst="round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51435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1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257175" lvl="1" indent="200025" algn="l" defTabSz="51435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1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514350" lvl="2" indent="400050" algn="l" defTabSz="51435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1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771525" lvl="3" indent="600075" algn="l" defTabSz="51435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1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028700" lvl="4" indent="800100" algn="l" defTabSz="51435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1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 algn="ctr" eaLnBrk="1" hangingPunct="1"/>
            <a:r>
              <a:rPr lang="en-US" altLang="zh-CN" sz="1800" dirty="0" smtClean="0">
                <a:solidFill>
                  <a:schemeClr val="bg1"/>
                </a:solidFill>
                <a:latin typeface="Calibri" panose="020F0502020204030204" charset="0"/>
                <a:ea typeface="微软雅黑" panose="020B0503020204020204" pitchFamily="34" charset="-122"/>
              </a:rPr>
              <a:t>3</a:t>
            </a:r>
            <a:endParaRPr lang="en-US" altLang="zh-CN" sz="1800" dirty="0">
              <a:solidFill>
                <a:schemeClr val="bg1"/>
              </a:solidFill>
              <a:latin typeface="Calibri" panose="020F0502020204030204" charset="0"/>
              <a:ea typeface="微软雅黑" panose="020B0503020204020204" pitchFamily="34" charset="-122"/>
            </a:endParaRPr>
          </a:p>
        </p:txBody>
      </p:sp>
      <p:sp>
        <p:nvSpPr>
          <p:cNvPr id="14" name="文本框 5"/>
          <p:cNvSpPr txBox="1"/>
          <p:nvPr/>
        </p:nvSpPr>
        <p:spPr>
          <a:xfrm>
            <a:off x="2851149" y="2927822"/>
            <a:ext cx="1415772" cy="46166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 dirty="0" smtClean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charset="0"/>
                <a:ea typeface="微软雅黑" panose="020B0503020204020204" pitchFamily="34" charset="-122"/>
                <a:sym typeface="+mn-ea"/>
              </a:rPr>
              <a:t>个人优势</a:t>
            </a:r>
            <a:endParaRPr lang="zh-CN" altLang="en-US" sz="24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libri" panose="020F0502020204030204" charset="0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2" name="圆角矩形 1"/>
          <p:cNvSpPr/>
          <p:nvPr/>
        </p:nvSpPr>
        <p:spPr>
          <a:xfrm>
            <a:off x="1730131" y="3768709"/>
            <a:ext cx="522287" cy="522288"/>
          </a:xfrm>
          <a:prstGeom prst="roundRect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51435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1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257175" lvl="1" indent="200025" algn="l" defTabSz="51435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1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514350" lvl="2" indent="400050" algn="l" defTabSz="51435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1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771525" lvl="3" indent="600075" algn="l" defTabSz="51435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1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1028700" lvl="4" indent="800100" algn="l" defTabSz="51435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None/>
              <a:defRPr sz="1100"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</a:lstStyle>
          <a:p>
            <a:pPr lvl="0" algn="ctr" eaLnBrk="1" hangingPunct="1"/>
            <a:r>
              <a:rPr lang="en-US" altLang="zh-CN" sz="1800" dirty="0" smtClean="0">
                <a:solidFill>
                  <a:schemeClr val="bg1"/>
                </a:solidFill>
                <a:latin typeface="Calibri" panose="020F0502020204030204" charset="0"/>
                <a:ea typeface="微软雅黑" panose="020B0503020204020204" pitchFamily="34" charset="-122"/>
              </a:rPr>
              <a:t>4</a:t>
            </a:r>
            <a:endParaRPr lang="en-US" altLang="zh-CN" sz="1800" dirty="0">
              <a:solidFill>
                <a:schemeClr val="bg1"/>
              </a:solidFill>
              <a:latin typeface="Calibri" panose="020F0502020204030204" charset="0"/>
              <a:ea typeface="微软雅黑" panose="020B0503020204020204" pitchFamily="34" charset="-122"/>
            </a:endParaRPr>
          </a:p>
        </p:txBody>
      </p:sp>
      <p:sp>
        <p:nvSpPr>
          <p:cNvPr id="3" name="文本框 5"/>
          <p:cNvSpPr txBox="1"/>
          <p:nvPr/>
        </p:nvSpPr>
        <p:spPr>
          <a:xfrm>
            <a:off x="2851149" y="3799042"/>
            <a:ext cx="140208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4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Calibri" panose="020F0502020204030204" charset="0"/>
                <a:ea typeface="微软雅黑" panose="020B0503020204020204" pitchFamily="34" charset="-122"/>
                <a:sym typeface="+mn-ea"/>
              </a:rPr>
              <a:t>工作规划</a:t>
            </a:r>
            <a:endParaRPr lang="zh-CN" altLang="en-US" sz="24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Calibri" panose="020F0502020204030204" charset="0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46" name="TextBox 52"/>
          <p:cNvSpPr txBox="1"/>
          <p:nvPr/>
        </p:nvSpPr>
        <p:spPr>
          <a:xfrm>
            <a:off x="6466840" y="4854575"/>
            <a:ext cx="2752090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太极集团  太极大药房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组合 8"/>
          <p:cNvGrpSpPr/>
          <p:nvPr/>
        </p:nvGrpSpPr>
        <p:grpSpPr>
          <a:xfrm>
            <a:off x="2678113" y="2193925"/>
            <a:ext cx="3651250" cy="755650"/>
            <a:chOff x="2198" y="2316"/>
            <a:chExt cx="7667" cy="1584"/>
          </a:xfrm>
        </p:grpSpPr>
        <p:sp>
          <p:nvSpPr>
            <p:cNvPr id="4" name="圆角矩形 3"/>
            <p:cNvSpPr/>
            <p:nvPr/>
          </p:nvSpPr>
          <p:spPr>
            <a:xfrm>
              <a:off x="2198" y="2316"/>
              <a:ext cx="1543" cy="1584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51435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257175" lvl="1" indent="20002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514350" lvl="2" indent="40005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771525" lvl="3" indent="60007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028700" lvl="4" indent="80010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lvl="0" algn="ctr" eaLnBrk="1" hangingPunct="1"/>
              <a:r>
                <a:rPr lang="en-US" altLang="zh-CN" sz="2800" dirty="0">
                  <a:solidFill>
                    <a:schemeClr val="bg1"/>
                  </a:solidFill>
                  <a:latin typeface="Calibri" panose="020F0502020204030204" charset="0"/>
                  <a:ea typeface="微软雅黑" panose="020B0503020204020204" pitchFamily="34" charset="-122"/>
                </a:rPr>
                <a:t>1</a:t>
              </a:r>
              <a:endParaRPr lang="en-US" altLang="zh-CN" sz="2800" dirty="0">
                <a:solidFill>
                  <a:schemeClr val="bg1"/>
                </a:solidFill>
                <a:latin typeface="Calibri" panose="020F0502020204030204" charset="0"/>
                <a:ea typeface="微软雅黑" panose="020B0503020204020204" pitchFamily="34" charset="-122"/>
              </a:endParaRPr>
            </a:p>
          </p:txBody>
        </p:sp>
        <p:sp>
          <p:nvSpPr>
            <p:cNvPr id="5124" name="文本框 4"/>
            <p:cNvSpPr txBox="1"/>
            <p:nvPr/>
          </p:nvSpPr>
          <p:spPr>
            <a:xfrm>
              <a:off x="3992" y="2559"/>
              <a:ext cx="5873" cy="965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r>
                <a:rPr lang="zh-CN" altLang="en-US" sz="24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个人简介</a:t>
              </a:r>
              <a:endPara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46" name="TextBox 52"/>
          <p:cNvSpPr txBox="1"/>
          <p:nvPr/>
        </p:nvSpPr>
        <p:spPr>
          <a:xfrm>
            <a:off x="6466840" y="4854575"/>
            <a:ext cx="2752090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太极集团  太极大药房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diamond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组合 8"/>
          <p:cNvGrpSpPr/>
          <p:nvPr/>
        </p:nvGrpSpPr>
        <p:grpSpPr>
          <a:xfrm>
            <a:off x="2125058" y="2193924"/>
            <a:ext cx="5057556" cy="755650"/>
            <a:chOff x="730" y="2316"/>
            <a:chExt cx="10620" cy="1584"/>
          </a:xfrm>
        </p:grpSpPr>
        <p:sp>
          <p:nvSpPr>
            <p:cNvPr id="4" name="圆角矩形 3"/>
            <p:cNvSpPr/>
            <p:nvPr/>
          </p:nvSpPr>
          <p:spPr>
            <a:xfrm>
              <a:off x="730" y="2316"/>
              <a:ext cx="1543" cy="1584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51435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257175" lvl="1" indent="20002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514350" lvl="2" indent="40005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771525" lvl="3" indent="60007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028700" lvl="4" indent="80010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lvl="0" algn="ctr" eaLnBrk="1" hangingPunct="1"/>
              <a:r>
                <a:rPr lang="en-US" altLang="zh-CN" sz="2800" dirty="0">
                  <a:solidFill>
                    <a:schemeClr val="bg1"/>
                  </a:solidFill>
                  <a:latin typeface="Calibri" panose="020F0502020204030204" charset="0"/>
                  <a:ea typeface="微软雅黑" panose="020B0503020204020204" pitchFamily="34" charset="-122"/>
                </a:rPr>
                <a:t>2</a:t>
              </a:r>
              <a:endParaRPr lang="en-US" altLang="zh-CN" sz="2800" dirty="0">
                <a:solidFill>
                  <a:schemeClr val="bg1"/>
                </a:solidFill>
                <a:latin typeface="Calibri" panose="020F0502020204030204" charset="0"/>
                <a:ea typeface="微软雅黑" panose="020B0503020204020204" pitchFamily="34" charset="-122"/>
              </a:endParaRPr>
            </a:p>
          </p:txBody>
        </p:sp>
        <p:sp>
          <p:nvSpPr>
            <p:cNvPr id="7172" name="文本框 4"/>
            <p:cNvSpPr txBox="1"/>
            <p:nvPr/>
          </p:nvSpPr>
          <p:spPr>
            <a:xfrm>
              <a:off x="2784" y="2557"/>
              <a:ext cx="8566" cy="96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r>
                <a:rPr lang="zh-CN" altLang="en-US" sz="24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对竞聘岗位的认识</a:t>
              </a:r>
              <a:endPara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52" name="矩形 51"/>
          <p:cNvSpPr/>
          <p:nvPr/>
        </p:nvSpPr>
        <p:spPr>
          <a:xfrm>
            <a:off x="0" y="480790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46" name="TextBox 52"/>
          <p:cNvSpPr txBox="1"/>
          <p:nvPr/>
        </p:nvSpPr>
        <p:spPr>
          <a:xfrm>
            <a:off x="6466840" y="4854575"/>
            <a:ext cx="2752090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太极集团  太极大药房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diamond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8"/>
          <p:cNvGrpSpPr/>
          <p:nvPr/>
        </p:nvGrpSpPr>
        <p:grpSpPr>
          <a:xfrm>
            <a:off x="2125058" y="2193924"/>
            <a:ext cx="5057556" cy="755650"/>
            <a:chOff x="730" y="2316"/>
            <a:chExt cx="10620" cy="1584"/>
          </a:xfrm>
        </p:grpSpPr>
        <p:sp>
          <p:nvSpPr>
            <p:cNvPr id="4" name="圆角矩形 3"/>
            <p:cNvSpPr/>
            <p:nvPr/>
          </p:nvSpPr>
          <p:spPr>
            <a:xfrm>
              <a:off x="730" y="2316"/>
              <a:ext cx="1543" cy="1584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51435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257175" lvl="1" indent="20002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514350" lvl="2" indent="40005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771525" lvl="3" indent="60007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028700" lvl="4" indent="80010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lvl="0" algn="ctr" eaLnBrk="1" hangingPunct="1"/>
              <a:r>
                <a:rPr lang="en-US" altLang="zh-CN" sz="2800" dirty="0" smtClean="0">
                  <a:solidFill>
                    <a:schemeClr val="bg1"/>
                  </a:solidFill>
                  <a:latin typeface="Calibri" panose="020F0502020204030204" charset="0"/>
                  <a:ea typeface="微软雅黑" panose="020B0503020204020204" pitchFamily="34" charset="-122"/>
                </a:rPr>
                <a:t>3</a:t>
              </a:r>
              <a:endParaRPr lang="en-US" altLang="zh-CN" sz="2800" dirty="0">
                <a:solidFill>
                  <a:schemeClr val="bg1"/>
                </a:solidFill>
                <a:latin typeface="Calibri" panose="020F0502020204030204" charset="0"/>
                <a:ea typeface="微软雅黑" panose="020B0503020204020204" pitchFamily="34" charset="-122"/>
              </a:endParaRPr>
            </a:p>
          </p:txBody>
        </p:sp>
        <p:sp>
          <p:nvSpPr>
            <p:cNvPr id="7172" name="文本框 4"/>
            <p:cNvSpPr txBox="1"/>
            <p:nvPr/>
          </p:nvSpPr>
          <p:spPr>
            <a:xfrm>
              <a:off x="2784" y="2557"/>
              <a:ext cx="8566" cy="968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r>
                <a:rPr lang="zh-CN" altLang="en-US" sz="2400" b="1" dirty="0" smtClean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个人优势</a:t>
              </a:r>
              <a:endPara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46" name="TextBox 52"/>
          <p:cNvSpPr txBox="1"/>
          <p:nvPr/>
        </p:nvSpPr>
        <p:spPr>
          <a:xfrm>
            <a:off x="6466840" y="4854575"/>
            <a:ext cx="2752090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太极集团  太极大药房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 spd="slow">
    <p:diamond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58"/>
          <p:cNvSpPr>
            <a:spLocks noEditPoints="1"/>
          </p:cNvSpPr>
          <p:nvPr/>
        </p:nvSpPr>
        <p:spPr bwMode="auto">
          <a:xfrm>
            <a:off x="5275263" y="1863725"/>
            <a:ext cx="442913" cy="411163"/>
          </a:xfrm>
          <a:custGeom>
            <a:avLst/>
            <a:gdLst>
              <a:gd name="T0" fmla="*/ 142 w 241"/>
              <a:gd name="T1" fmla="*/ 137 h 224"/>
              <a:gd name="T2" fmla="*/ 150 w 241"/>
              <a:gd name="T3" fmla="*/ 97 h 224"/>
              <a:gd name="T4" fmla="*/ 132 w 241"/>
              <a:gd name="T5" fmla="*/ 115 h 224"/>
              <a:gd name="T6" fmla="*/ 110 w 241"/>
              <a:gd name="T7" fmla="*/ 115 h 224"/>
              <a:gd name="T8" fmla="*/ 110 w 241"/>
              <a:gd name="T9" fmla="*/ 92 h 224"/>
              <a:gd name="T10" fmla="*/ 127 w 241"/>
              <a:gd name="T11" fmla="*/ 74 h 224"/>
              <a:gd name="T12" fmla="*/ 88 w 241"/>
              <a:gd name="T13" fmla="*/ 83 h 224"/>
              <a:gd name="T14" fmla="*/ 78 w 241"/>
              <a:gd name="T15" fmla="*/ 120 h 224"/>
              <a:gd name="T16" fmla="*/ 3 w 241"/>
              <a:gd name="T17" fmla="*/ 195 h 224"/>
              <a:gd name="T18" fmla="*/ 3 w 241"/>
              <a:gd name="T19" fmla="*/ 206 h 224"/>
              <a:gd name="T20" fmla="*/ 19 w 241"/>
              <a:gd name="T21" fmla="*/ 222 h 224"/>
              <a:gd name="T22" fmla="*/ 25 w 241"/>
              <a:gd name="T23" fmla="*/ 224 h 224"/>
              <a:gd name="T24" fmla="*/ 30 w 241"/>
              <a:gd name="T25" fmla="*/ 222 h 224"/>
              <a:gd name="T26" fmla="*/ 105 w 241"/>
              <a:gd name="T27" fmla="*/ 147 h 224"/>
              <a:gd name="T28" fmla="*/ 142 w 241"/>
              <a:gd name="T29" fmla="*/ 137 h 224"/>
              <a:gd name="T30" fmla="*/ 27 w 241"/>
              <a:gd name="T31" fmla="*/ 206 h 224"/>
              <a:gd name="T32" fmla="*/ 19 w 241"/>
              <a:gd name="T33" fmla="*/ 206 h 224"/>
              <a:gd name="T34" fmla="*/ 19 w 241"/>
              <a:gd name="T35" fmla="*/ 198 h 224"/>
              <a:gd name="T36" fmla="*/ 27 w 241"/>
              <a:gd name="T37" fmla="*/ 198 h 224"/>
              <a:gd name="T38" fmla="*/ 27 w 241"/>
              <a:gd name="T39" fmla="*/ 206 h 224"/>
              <a:gd name="T40" fmla="*/ 236 w 241"/>
              <a:gd name="T41" fmla="*/ 0 h 224"/>
              <a:gd name="T42" fmla="*/ 19 w 241"/>
              <a:gd name="T43" fmla="*/ 0 h 224"/>
              <a:gd name="T44" fmla="*/ 14 w 241"/>
              <a:gd name="T45" fmla="*/ 5 h 224"/>
              <a:gd name="T46" fmla="*/ 14 w 241"/>
              <a:gd name="T47" fmla="*/ 171 h 224"/>
              <a:gd name="T48" fmla="*/ 38 w 241"/>
              <a:gd name="T49" fmla="*/ 147 h 224"/>
              <a:gd name="T50" fmla="*/ 38 w 241"/>
              <a:gd name="T51" fmla="*/ 48 h 224"/>
              <a:gd name="T52" fmla="*/ 217 w 241"/>
              <a:gd name="T53" fmla="*/ 48 h 224"/>
              <a:gd name="T54" fmla="*/ 217 w 241"/>
              <a:gd name="T55" fmla="*/ 170 h 224"/>
              <a:gd name="T56" fmla="*/ 95 w 241"/>
              <a:gd name="T57" fmla="*/ 170 h 224"/>
              <a:gd name="T58" fmla="*/ 72 w 241"/>
              <a:gd name="T59" fmla="*/ 193 h 224"/>
              <a:gd name="T60" fmla="*/ 222 w 241"/>
              <a:gd name="T61" fmla="*/ 193 h 224"/>
              <a:gd name="T62" fmla="*/ 241 w 241"/>
              <a:gd name="T63" fmla="*/ 175 h 224"/>
              <a:gd name="T64" fmla="*/ 241 w 241"/>
              <a:gd name="T65" fmla="*/ 5 h 224"/>
              <a:gd name="T66" fmla="*/ 236 w 241"/>
              <a:gd name="T67" fmla="*/ 0 h 224"/>
              <a:gd name="T68" fmla="*/ 47 w 241"/>
              <a:gd name="T69" fmla="*/ 32 h 224"/>
              <a:gd name="T70" fmla="*/ 39 w 241"/>
              <a:gd name="T71" fmla="*/ 24 h 224"/>
              <a:gd name="T72" fmla="*/ 47 w 241"/>
              <a:gd name="T73" fmla="*/ 15 h 224"/>
              <a:gd name="T74" fmla="*/ 55 w 241"/>
              <a:gd name="T75" fmla="*/ 24 h 224"/>
              <a:gd name="T76" fmla="*/ 47 w 241"/>
              <a:gd name="T77" fmla="*/ 32 h 224"/>
              <a:gd name="T78" fmla="*/ 77 w 241"/>
              <a:gd name="T79" fmla="*/ 32 h 224"/>
              <a:gd name="T80" fmla="*/ 69 w 241"/>
              <a:gd name="T81" fmla="*/ 24 h 224"/>
              <a:gd name="T82" fmla="*/ 77 w 241"/>
              <a:gd name="T83" fmla="*/ 15 h 224"/>
              <a:gd name="T84" fmla="*/ 85 w 241"/>
              <a:gd name="T85" fmla="*/ 24 h 224"/>
              <a:gd name="T86" fmla="*/ 77 w 241"/>
              <a:gd name="T87" fmla="*/ 32 h 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241" h="224">
                <a:moveTo>
                  <a:pt x="142" y="137"/>
                </a:moveTo>
                <a:cubicBezTo>
                  <a:pt x="153" y="126"/>
                  <a:pt x="155" y="110"/>
                  <a:pt x="150" y="97"/>
                </a:cubicBezTo>
                <a:cubicBezTo>
                  <a:pt x="132" y="115"/>
                  <a:pt x="132" y="115"/>
                  <a:pt x="132" y="115"/>
                </a:cubicBezTo>
                <a:cubicBezTo>
                  <a:pt x="126" y="121"/>
                  <a:pt x="116" y="121"/>
                  <a:pt x="110" y="115"/>
                </a:cubicBezTo>
                <a:cubicBezTo>
                  <a:pt x="104" y="108"/>
                  <a:pt x="104" y="98"/>
                  <a:pt x="110" y="92"/>
                </a:cubicBezTo>
                <a:cubicBezTo>
                  <a:pt x="127" y="74"/>
                  <a:pt x="127" y="74"/>
                  <a:pt x="127" y="74"/>
                </a:cubicBezTo>
                <a:cubicBezTo>
                  <a:pt x="114" y="70"/>
                  <a:pt x="99" y="73"/>
                  <a:pt x="88" y="83"/>
                </a:cubicBezTo>
                <a:cubicBezTo>
                  <a:pt x="78" y="93"/>
                  <a:pt x="75" y="107"/>
                  <a:pt x="78" y="120"/>
                </a:cubicBezTo>
                <a:cubicBezTo>
                  <a:pt x="3" y="195"/>
                  <a:pt x="3" y="195"/>
                  <a:pt x="3" y="195"/>
                </a:cubicBezTo>
                <a:cubicBezTo>
                  <a:pt x="0" y="198"/>
                  <a:pt x="0" y="203"/>
                  <a:pt x="3" y="206"/>
                </a:cubicBezTo>
                <a:cubicBezTo>
                  <a:pt x="19" y="222"/>
                  <a:pt x="19" y="222"/>
                  <a:pt x="19" y="222"/>
                </a:cubicBezTo>
                <a:cubicBezTo>
                  <a:pt x="21" y="223"/>
                  <a:pt x="23" y="224"/>
                  <a:pt x="25" y="224"/>
                </a:cubicBezTo>
                <a:cubicBezTo>
                  <a:pt x="27" y="224"/>
                  <a:pt x="29" y="223"/>
                  <a:pt x="30" y="222"/>
                </a:cubicBezTo>
                <a:cubicBezTo>
                  <a:pt x="105" y="147"/>
                  <a:pt x="105" y="147"/>
                  <a:pt x="105" y="147"/>
                </a:cubicBezTo>
                <a:cubicBezTo>
                  <a:pt x="118" y="150"/>
                  <a:pt x="132" y="147"/>
                  <a:pt x="142" y="137"/>
                </a:cubicBezTo>
                <a:close/>
                <a:moveTo>
                  <a:pt x="27" y="206"/>
                </a:moveTo>
                <a:cubicBezTo>
                  <a:pt x="25" y="208"/>
                  <a:pt x="21" y="208"/>
                  <a:pt x="19" y="206"/>
                </a:cubicBezTo>
                <a:cubicBezTo>
                  <a:pt x="17" y="204"/>
                  <a:pt x="17" y="200"/>
                  <a:pt x="19" y="198"/>
                </a:cubicBezTo>
                <a:cubicBezTo>
                  <a:pt x="21" y="195"/>
                  <a:pt x="25" y="195"/>
                  <a:pt x="27" y="198"/>
                </a:cubicBezTo>
                <a:cubicBezTo>
                  <a:pt x="30" y="200"/>
                  <a:pt x="30" y="204"/>
                  <a:pt x="27" y="206"/>
                </a:cubicBezTo>
                <a:close/>
                <a:moveTo>
                  <a:pt x="236" y="0"/>
                </a:moveTo>
                <a:cubicBezTo>
                  <a:pt x="19" y="0"/>
                  <a:pt x="19" y="0"/>
                  <a:pt x="19" y="0"/>
                </a:cubicBezTo>
                <a:cubicBezTo>
                  <a:pt x="16" y="0"/>
                  <a:pt x="14" y="2"/>
                  <a:pt x="14" y="5"/>
                </a:cubicBezTo>
                <a:cubicBezTo>
                  <a:pt x="14" y="171"/>
                  <a:pt x="14" y="171"/>
                  <a:pt x="14" y="171"/>
                </a:cubicBezTo>
                <a:cubicBezTo>
                  <a:pt x="38" y="147"/>
                  <a:pt x="38" y="147"/>
                  <a:pt x="38" y="147"/>
                </a:cubicBezTo>
                <a:cubicBezTo>
                  <a:pt x="38" y="48"/>
                  <a:pt x="38" y="48"/>
                  <a:pt x="38" y="48"/>
                </a:cubicBezTo>
                <a:cubicBezTo>
                  <a:pt x="217" y="48"/>
                  <a:pt x="217" y="48"/>
                  <a:pt x="217" y="48"/>
                </a:cubicBezTo>
                <a:cubicBezTo>
                  <a:pt x="217" y="170"/>
                  <a:pt x="217" y="170"/>
                  <a:pt x="217" y="170"/>
                </a:cubicBezTo>
                <a:cubicBezTo>
                  <a:pt x="95" y="170"/>
                  <a:pt x="95" y="170"/>
                  <a:pt x="95" y="170"/>
                </a:cubicBezTo>
                <a:cubicBezTo>
                  <a:pt x="72" y="193"/>
                  <a:pt x="72" y="193"/>
                  <a:pt x="72" y="193"/>
                </a:cubicBezTo>
                <a:cubicBezTo>
                  <a:pt x="222" y="193"/>
                  <a:pt x="222" y="193"/>
                  <a:pt x="222" y="193"/>
                </a:cubicBezTo>
                <a:cubicBezTo>
                  <a:pt x="233" y="193"/>
                  <a:pt x="241" y="185"/>
                  <a:pt x="241" y="175"/>
                </a:cubicBezTo>
                <a:cubicBezTo>
                  <a:pt x="241" y="5"/>
                  <a:pt x="241" y="5"/>
                  <a:pt x="241" y="5"/>
                </a:cubicBezTo>
                <a:cubicBezTo>
                  <a:pt x="241" y="2"/>
                  <a:pt x="239" y="0"/>
                  <a:pt x="236" y="0"/>
                </a:cubicBezTo>
                <a:close/>
                <a:moveTo>
                  <a:pt x="47" y="32"/>
                </a:moveTo>
                <a:cubicBezTo>
                  <a:pt x="42" y="32"/>
                  <a:pt x="39" y="28"/>
                  <a:pt x="39" y="24"/>
                </a:cubicBezTo>
                <a:cubicBezTo>
                  <a:pt x="39" y="19"/>
                  <a:pt x="42" y="15"/>
                  <a:pt x="47" y="15"/>
                </a:cubicBezTo>
                <a:cubicBezTo>
                  <a:pt x="52" y="15"/>
                  <a:pt x="55" y="19"/>
                  <a:pt x="55" y="24"/>
                </a:cubicBezTo>
                <a:cubicBezTo>
                  <a:pt x="55" y="28"/>
                  <a:pt x="52" y="32"/>
                  <a:pt x="47" y="32"/>
                </a:cubicBezTo>
                <a:close/>
                <a:moveTo>
                  <a:pt x="77" y="32"/>
                </a:moveTo>
                <a:cubicBezTo>
                  <a:pt x="72" y="32"/>
                  <a:pt x="69" y="28"/>
                  <a:pt x="69" y="24"/>
                </a:cubicBezTo>
                <a:cubicBezTo>
                  <a:pt x="69" y="19"/>
                  <a:pt x="72" y="15"/>
                  <a:pt x="77" y="15"/>
                </a:cubicBezTo>
                <a:cubicBezTo>
                  <a:pt x="81" y="15"/>
                  <a:pt x="85" y="19"/>
                  <a:pt x="85" y="24"/>
                </a:cubicBezTo>
                <a:cubicBezTo>
                  <a:pt x="85" y="28"/>
                  <a:pt x="81" y="32"/>
                  <a:pt x="77" y="3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2" name="Freeform 59"/>
          <p:cNvSpPr>
            <a:spLocks noEditPoints="1"/>
          </p:cNvSpPr>
          <p:nvPr/>
        </p:nvSpPr>
        <p:spPr bwMode="auto">
          <a:xfrm>
            <a:off x="3471863" y="1890713"/>
            <a:ext cx="417513" cy="358775"/>
          </a:xfrm>
          <a:custGeom>
            <a:avLst/>
            <a:gdLst>
              <a:gd name="T0" fmla="*/ 223 w 228"/>
              <a:gd name="T1" fmla="*/ 0 h 196"/>
              <a:gd name="T2" fmla="*/ 210 w 228"/>
              <a:gd name="T3" fmla="*/ 0 h 196"/>
              <a:gd name="T4" fmla="*/ 205 w 228"/>
              <a:gd name="T5" fmla="*/ 5 h 196"/>
              <a:gd name="T6" fmla="*/ 205 w 228"/>
              <a:gd name="T7" fmla="*/ 10 h 196"/>
              <a:gd name="T8" fmla="*/ 20 w 228"/>
              <a:gd name="T9" fmla="*/ 42 h 196"/>
              <a:gd name="T10" fmla="*/ 20 w 228"/>
              <a:gd name="T11" fmla="*/ 40 h 196"/>
              <a:gd name="T12" fmla="*/ 15 w 228"/>
              <a:gd name="T13" fmla="*/ 35 h 196"/>
              <a:gd name="T14" fmla="*/ 5 w 228"/>
              <a:gd name="T15" fmla="*/ 35 h 196"/>
              <a:gd name="T16" fmla="*/ 0 w 228"/>
              <a:gd name="T17" fmla="*/ 40 h 196"/>
              <a:gd name="T18" fmla="*/ 0 w 228"/>
              <a:gd name="T19" fmla="*/ 45 h 196"/>
              <a:gd name="T20" fmla="*/ 0 w 228"/>
              <a:gd name="T21" fmla="*/ 135 h 196"/>
              <a:gd name="T22" fmla="*/ 0 w 228"/>
              <a:gd name="T23" fmla="*/ 140 h 196"/>
              <a:gd name="T24" fmla="*/ 5 w 228"/>
              <a:gd name="T25" fmla="*/ 145 h 196"/>
              <a:gd name="T26" fmla="*/ 15 w 228"/>
              <a:gd name="T27" fmla="*/ 145 h 196"/>
              <a:gd name="T28" fmla="*/ 20 w 228"/>
              <a:gd name="T29" fmla="*/ 140 h 196"/>
              <a:gd name="T30" fmla="*/ 20 w 228"/>
              <a:gd name="T31" fmla="*/ 138 h 196"/>
              <a:gd name="T32" fmla="*/ 70 w 228"/>
              <a:gd name="T33" fmla="*/ 147 h 196"/>
              <a:gd name="T34" fmla="*/ 70 w 228"/>
              <a:gd name="T35" fmla="*/ 148 h 196"/>
              <a:gd name="T36" fmla="*/ 117 w 228"/>
              <a:gd name="T37" fmla="*/ 196 h 196"/>
              <a:gd name="T38" fmla="*/ 162 w 228"/>
              <a:gd name="T39" fmla="*/ 162 h 196"/>
              <a:gd name="T40" fmla="*/ 205 w 228"/>
              <a:gd name="T41" fmla="*/ 170 h 196"/>
              <a:gd name="T42" fmla="*/ 205 w 228"/>
              <a:gd name="T43" fmla="*/ 175 h 196"/>
              <a:gd name="T44" fmla="*/ 210 w 228"/>
              <a:gd name="T45" fmla="*/ 180 h 196"/>
              <a:gd name="T46" fmla="*/ 223 w 228"/>
              <a:gd name="T47" fmla="*/ 180 h 196"/>
              <a:gd name="T48" fmla="*/ 228 w 228"/>
              <a:gd name="T49" fmla="*/ 175 h 196"/>
              <a:gd name="T50" fmla="*/ 228 w 228"/>
              <a:gd name="T51" fmla="*/ 5 h 196"/>
              <a:gd name="T52" fmla="*/ 223 w 228"/>
              <a:gd name="T53" fmla="*/ 0 h 196"/>
              <a:gd name="T54" fmla="*/ 117 w 228"/>
              <a:gd name="T55" fmla="*/ 177 h 196"/>
              <a:gd name="T56" fmla="*/ 89 w 228"/>
              <a:gd name="T57" fmla="*/ 150 h 196"/>
              <a:gd name="T58" fmla="*/ 143 w 228"/>
              <a:gd name="T59" fmla="*/ 159 h 196"/>
              <a:gd name="T60" fmla="*/ 117 w 228"/>
              <a:gd name="T61" fmla="*/ 177 h 196"/>
              <a:gd name="T62" fmla="*/ 199 w 228"/>
              <a:gd name="T63" fmla="*/ 53 h 196"/>
              <a:gd name="T64" fmla="*/ 31 w 228"/>
              <a:gd name="T65" fmla="*/ 76 h 196"/>
              <a:gd name="T66" fmla="*/ 30 w 228"/>
              <a:gd name="T67" fmla="*/ 76 h 196"/>
              <a:gd name="T68" fmla="*/ 23 w 228"/>
              <a:gd name="T69" fmla="*/ 70 h 196"/>
              <a:gd name="T70" fmla="*/ 29 w 228"/>
              <a:gd name="T71" fmla="*/ 62 h 196"/>
              <a:gd name="T72" fmla="*/ 197 w 228"/>
              <a:gd name="T73" fmla="*/ 39 h 196"/>
              <a:gd name="T74" fmla="*/ 205 w 228"/>
              <a:gd name="T75" fmla="*/ 45 h 196"/>
              <a:gd name="T76" fmla="*/ 199 w 228"/>
              <a:gd name="T77" fmla="*/ 53 h 1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228" h="196">
                <a:moveTo>
                  <a:pt x="223" y="0"/>
                </a:moveTo>
                <a:cubicBezTo>
                  <a:pt x="210" y="0"/>
                  <a:pt x="210" y="0"/>
                  <a:pt x="210" y="0"/>
                </a:cubicBezTo>
                <a:cubicBezTo>
                  <a:pt x="207" y="0"/>
                  <a:pt x="205" y="2"/>
                  <a:pt x="205" y="5"/>
                </a:cubicBezTo>
                <a:cubicBezTo>
                  <a:pt x="205" y="10"/>
                  <a:pt x="205" y="10"/>
                  <a:pt x="205" y="10"/>
                </a:cubicBezTo>
                <a:cubicBezTo>
                  <a:pt x="20" y="42"/>
                  <a:pt x="20" y="42"/>
                  <a:pt x="20" y="42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37"/>
                  <a:pt x="18" y="35"/>
                  <a:pt x="15" y="35"/>
                </a:cubicBezTo>
                <a:cubicBezTo>
                  <a:pt x="5" y="35"/>
                  <a:pt x="5" y="35"/>
                  <a:pt x="5" y="35"/>
                </a:cubicBezTo>
                <a:cubicBezTo>
                  <a:pt x="2" y="35"/>
                  <a:pt x="0" y="37"/>
                  <a:pt x="0" y="40"/>
                </a:cubicBezTo>
                <a:cubicBezTo>
                  <a:pt x="0" y="45"/>
                  <a:pt x="0" y="45"/>
                  <a:pt x="0" y="45"/>
                </a:cubicBezTo>
                <a:cubicBezTo>
                  <a:pt x="0" y="135"/>
                  <a:pt x="0" y="135"/>
                  <a:pt x="0" y="135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3"/>
                  <a:pt x="2" y="145"/>
                  <a:pt x="5" y="145"/>
                </a:cubicBezTo>
                <a:cubicBezTo>
                  <a:pt x="15" y="145"/>
                  <a:pt x="15" y="145"/>
                  <a:pt x="15" y="145"/>
                </a:cubicBezTo>
                <a:cubicBezTo>
                  <a:pt x="18" y="145"/>
                  <a:pt x="20" y="143"/>
                  <a:pt x="20" y="140"/>
                </a:cubicBezTo>
                <a:cubicBezTo>
                  <a:pt x="20" y="138"/>
                  <a:pt x="20" y="138"/>
                  <a:pt x="20" y="138"/>
                </a:cubicBezTo>
                <a:cubicBezTo>
                  <a:pt x="70" y="147"/>
                  <a:pt x="70" y="147"/>
                  <a:pt x="70" y="147"/>
                </a:cubicBezTo>
                <a:cubicBezTo>
                  <a:pt x="70" y="147"/>
                  <a:pt x="70" y="148"/>
                  <a:pt x="70" y="148"/>
                </a:cubicBezTo>
                <a:cubicBezTo>
                  <a:pt x="70" y="175"/>
                  <a:pt x="91" y="196"/>
                  <a:pt x="117" y="196"/>
                </a:cubicBezTo>
                <a:cubicBezTo>
                  <a:pt x="138" y="196"/>
                  <a:pt x="156" y="182"/>
                  <a:pt x="162" y="162"/>
                </a:cubicBezTo>
                <a:cubicBezTo>
                  <a:pt x="205" y="170"/>
                  <a:pt x="205" y="170"/>
                  <a:pt x="205" y="170"/>
                </a:cubicBezTo>
                <a:cubicBezTo>
                  <a:pt x="205" y="175"/>
                  <a:pt x="205" y="175"/>
                  <a:pt x="205" y="175"/>
                </a:cubicBezTo>
                <a:cubicBezTo>
                  <a:pt x="205" y="178"/>
                  <a:pt x="207" y="180"/>
                  <a:pt x="210" y="180"/>
                </a:cubicBezTo>
                <a:cubicBezTo>
                  <a:pt x="223" y="180"/>
                  <a:pt x="223" y="180"/>
                  <a:pt x="223" y="180"/>
                </a:cubicBezTo>
                <a:cubicBezTo>
                  <a:pt x="226" y="180"/>
                  <a:pt x="228" y="178"/>
                  <a:pt x="228" y="175"/>
                </a:cubicBezTo>
                <a:cubicBezTo>
                  <a:pt x="228" y="5"/>
                  <a:pt x="228" y="5"/>
                  <a:pt x="228" y="5"/>
                </a:cubicBezTo>
                <a:cubicBezTo>
                  <a:pt x="228" y="2"/>
                  <a:pt x="226" y="0"/>
                  <a:pt x="223" y="0"/>
                </a:cubicBezTo>
                <a:moveTo>
                  <a:pt x="117" y="177"/>
                </a:moveTo>
                <a:cubicBezTo>
                  <a:pt x="102" y="177"/>
                  <a:pt x="90" y="165"/>
                  <a:pt x="89" y="150"/>
                </a:cubicBezTo>
                <a:cubicBezTo>
                  <a:pt x="143" y="159"/>
                  <a:pt x="143" y="159"/>
                  <a:pt x="143" y="159"/>
                </a:cubicBezTo>
                <a:cubicBezTo>
                  <a:pt x="139" y="170"/>
                  <a:pt x="129" y="177"/>
                  <a:pt x="117" y="177"/>
                </a:cubicBezTo>
                <a:moveTo>
                  <a:pt x="199" y="53"/>
                </a:moveTo>
                <a:cubicBezTo>
                  <a:pt x="31" y="76"/>
                  <a:pt x="31" y="76"/>
                  <a:pt x="31" y="76"/>
                </a:cubicBezTo>
                <a:cubicBezTo>
                  <a:pt x="30" y="76"/>
                  <a:pt x="30" y="76"/>
                  <a:pt x="30" y="76"/>
                </a:cubicBezTo>
                <a:cubicBezTo>
                  <a:pt x="26" y="76"/>
                  <a:pt x="23" y="73"/>
                  <a:pt x="23" y="70"/>
                </a:cubicBezTo>
                <a:cubicBezTo>
                  <a:pt x="22" y="66"/>
                  <a:pt x="25" y="62"/>
                  <a:pt x="29" y="62"/>
                </a:cubicBezTo>
                <a:cubicBezTo>
                  <a:pt x="197" y="39"/>
                  <a:pt x="197" y="39"/>
                  <a:pt x="197" y="39"/>
                </a:cubicBezTo>
                <a:cubicBezTo>
                  <a:pt x="201" y="38"/>
                  <a:pt x="204" y="41"/>
                  <a:pt x="205" y="45"/>
                </a:cubicBezTo>
                <a:cubicBezTo>
                  <a:pt x="205" y="49"/>
                  <a:pt x="203" y="52"/>
                  <a:pt x="199" y="53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34" name="Freeform 24"/>
          <p:cNvSpPr>
            <a:spLocks noEditPoints="1"/>
          </p:cNvSpPr>
          <p:nvPr/>
        </p:nvSpPr>
        <p:spPr bwMode="auto">
          <a:xfrm>
            <a:off x="1584325" y="1835150"/>
            <a:ext cx="439738" cy="498475"/>
          </a:xfrm>
          <a:custGeom>
            <a:avLst/>
            <a:gdLst>
              <a:gd name="T0" fmla="*/ 62 w 240"/>
              <a:gd name="T1" fmla="*/ 49 h 272"/>
              <a:gd name="T2" fmla="*/ 35 w 240"/>
              <a:gd name="T3" fmla="*/ 35 h 272"/>
              <a:gd name="T4" fmla="*/ 49 w 240"/>
              <a:gd name="T5" fmla="*/ 62 h 272"/>
              <a:gd name="T6" fmla="*/ 62 w 240"/>
              <a:gd name="T7" fmla="*/ 62 h 272"/>
              <a:gd name="T8" fmla="*/ 9 w 240"/>
              <a:gd name="T9" fmla="*/ 111 h 272"/>
              <a:gd name="T10" fmla="*/ 9 w 240"/>
              <a:gd name="T11" fmla="*/ 130 h 272"/>
              <a:gd name="T12" fmla="*/ 38 w 240"/>
              <a:gd name="T13" fmla="*/ 120 h 272"/>
              <a:gd name="T14" fmla="*/ 120 w 240"/>
              <a:gd name="T15" fmla="*/ 38 h 272"/>
              <a:gd name="T16" fmla="*/ 129 w 240"/>
              <a:gd name="T17" fmla="*/ 10 h 272"/>
              <a:gd name="T18" fmla="*/ 111 w 240"/>
              <a:gd name="T19" fmla="*/ 10 h 272"/>
              <a:gd name="T20" fmla="*/ 120 w 240"/>
              <a:gd name="T21" fmla="*/ 38 h 272"/>
              <a:gd name="T22" fmla="*/ 107 w 240"/>
              <a:gd name="T23" fmla="*/ 272 h 272"/>
              <a:gd name="T24" fmla="*/ 153 w 240"/>
              <a:gd name="T25" fmla="*/ 253 h 272"/>
              <a:gd name="T26" fmla="*/ 87 w 240"/>
              <a:gd name="T27" fmla="*/ 244 h 272"/>
              <a:gd name="T28" fmla="*/ 205 w 240"/>
              <a:gd name="T29" fmla="*/ 35 h 272"/>
              <a:gd name="T30" fmla="*/ 178 w 240"/>
              <a:gd name="T31" fmla="*/ 49 h 272"/>
              <a:gd name="T32" fmla="*/ 185 w 240"/>
              <a:gd name="T33" fmla="*/ 65 h 272"/>
              <a:gd name="T34" fmla="*/ 205 w 240"/>
              <a:gd name="T35" fmla="*/ 49 h 272"/>
              <a:gd name="T36" fmla="*/ 120 w 240"/>
              <a:gd name="T37" fmla="*/ 49 h 272"/>
              <a:gd name="T38" fmla="*/ 61 w 240"/>
              <a:gd name="T39" fmla="*/ 156 h 272"/>
              <a:gd name="T40" fmla="*/ 78 w 240"/>
              <a:gd name="T41" fmla="*/ 186 h 272"/>
              <a:gd name="T42" fmla="*/ 75 w 240"/>
              <a:gd name="T43" fmla="*/ 199 h 272"/>
              <a:gd name="T44" fmla="*/ 69 w 240"/>
              <a:gd name="T45" fmla="*/ 229 h 272"/>
              <a:gd name="T46" fmla="*/ 166 w 240"/>
              <a:gd name="T47" fmla="*/ 235 h 272"/>
              <a:gd name="T48" fmla="*/ 171 w 240"/>
              <a:gd name="T49" fmla="*/ 204 h 272"/>
              <a:gd name="T50" fmla="*/ 162 w 240"/>
              <a:gd name="T51" fmla="*/ 199 h 272"/>
              <a:gd name="T52" fmla="*/ 178 w 240"/>
              <a:gd name="T53" fmla="*/ 158 h 272"/>
              <a:gd name="T54" fmla="*/ 120 w 240"/>
              <a:gd name="T55" fmla="*/ 49 h 272"/>
              <a:gd name="T56" fmla="*/ 117 w 240"/>
              <a:gd name="T57" fmla="*/ 136 h 272"/>
              <a:gd name="T58" fmla="*/ 120 w 240"/>
              <a:gd name="T59" fmla="*/ 170 h 272"/>
              <a:gd name="T60" fmla="*/ 143 w 240"/>
              <a:gd name="T61" fmla="*/ 186 h 272"/>
              <a:gd name="T62" fmla="*/ 127 w 240"/>
              <a:gd name="T63" fmla="*/ 199 h 272"/>
              <a:gd name="T64" fmla="*/ 141 w 240"/>
              <a:gd name="T65" fmla="*/ 136 h 272"/>
              <a:gd name="T66" fmla="*/ 141 w 240"/>
              <a:gd name="T67" fmla="*/ 107 h 272"/>
              <a:gd name="T68" fmla="*/ 125 w 240"/>
              <a:gd name="T69" fmla="*/ 127 h 272"/>
              <a:gd name="T70" fmla="*/ 111 w 240"/>
              <a:gd name="T71" fmla="*/ 111 h 272"/>
              <a:gd name="T72" fmla="*/ 85 w 240"/>
              <a:gd name="T73" fmla="*/ 122 h 272"/>
              <a:gd name="T74" fmla="*/ 107 w 240"/>
              <a:gd name="T75" fmla="*/ 136 h 272"/>
              <a:gd name="T76" fmla="*/ 97 w 240"/>
              <a:gd name="T77" fmla="*/ 199 h 272"/>
              <a:gd name="T78" fmla="*/ 78 w 240"/>
              <a:gd name="T79" fmla="*/ 147 h 272"/>
              <a:gd name="T80" fmla="*/ 77 w 240"/>
              <a:gd name="T81" fmla="*/ 146 h 272"/>
              <a:gd name="T82" fmla="*/ 120 w 240"/>
              <a:gd name="T83" fmla="*/ 68 h 272"/>
              <a:gd name="T84" fmla="*/ 162 w 240"/>
              <a:gd name="T85" fmla="*/ 147 h 272"/>
              <a:gd name="T86" fmla="*/ 138 w 240"/>
              <a:gd name="T87" fmla="*/ 117 h 272"/>
              <a:gd name="T88" fmla="*/ 147 w 240"/>
              <a:gd name="T89" fmla="*/ 122 h 272"/>
              <a:gd name="T90" fmla="*/ 135 w 240"/>
              <a:gd name="T91" fmla="*/ 127 h 272"/>
              <a:gd name="T92" fmla="*/ 100 w 240"/>
              <a:gd name="T93" fmla="*/ 127 h 272"/>
              <a:gd name="T94" fmla="*/ 100 w 240"/>
              <a:gd name="T95" fmla="*/ 116 h 272"/>
              <a:gd name="T96" fmla="*/ 107 w 240"/>
              <a:gd name="T97" fmla="*/ 127 h 272"/>
              <a:gd name="T98" fmla="*/ 212 w 240"/>
              <a:gd name="T99" fmla="*/ 111 h 272"/>
              <a:gd name="T100" fmla="*/ 212 w 240"/>
              <a:gd name="T101" fmla="*/ 130 h 272"/>
              <a:gd name="T102" fmla="*/ 240 w 240"/>
              <a:gd name="T103" fmla="*/ 12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240" h="272">
                <a:moveTo>
                  <a:pt x="62" y="62"/>
                </a:moveTo>
                <a:cubicBezTo>
                  <a:pt x="66" y="58"/>
                  <a:pt x="66" y="52"/>
                  <a:pt x="62" y="49"/>
                </a:cubicBezTo>
                <a:cubicBezTo>
                  <a:pt x="49" y="35"/>
                  <a:pt x="49" y="35"/>
                  <a:pt x="49" y="35"/>
                </a:cubicBezTo>
                <a:cubicBezTo>
                  <a:pt x="45" y="32"/>
                  <a:pt x="39" y="32"/>
                  <a:pt x="35" y="35"/>
                </a:cubicBezTo>
                <a:cubicBezTo>
                  <a:pt x="32" y="39"/>
                  <a:pt x="32" y="45"/>
                  <a:pt x="35" y="49"/>
                </a:cubicBezTo>
                <a:cubicBezTo>
                  <a:pt x="49" y="62"/>
                  <a:pt x="49" y="62"/>
                  <a:pt x="49" y="62"/>
                </a:cubicBezTo>
                <a:cubicBezTo>
                  <a:pt x="50" y="64"/>
                  <a:pt x="53" y="65"/>
                  <a:pt x="55" y="65"/>
                </a:cubicBezTo>
                <a:cubicBezTo>
                  <a:pt x="58" y="65"/>
                  <a:pt x="60" y="64"/>
                  <a:pt x="62" y="62"/>
                </a:cubicBezTo>
                <a:moveTo>
                  <a:pt x="28" y="111"/>
                </a:moveTo>
                <a:cubicBezTo>
                  <a:pt x="9" y="111"/>
                  <a:pt x="9" y="111"/>
                  <a:pt x="9" y="111"/>
                </a:cubicBezTo>
                <a:cubicBezTo>
                  <a:pt x="4" y="111"/>
                  <a:pt x="0" y="115"/>
                  <a:pt x="0" y="120"/>
                </a:cubicBezTo>
                <a:cubicBezTo>
                  <a:pt x="0" y="125"/>
                  <a:pt x="4" y="130"/>
                  <a:pt x="9" y="130"/>
                </a:cubicBezTo>
                <a:cubicBezTo>
                  <a:pt x="28" y="130"/>
                  <a:pt x="28" y="130"/>
                  <a:pt x="28" y="130"/>
                </a:cubicBezTo>
                <a:cubicBezTo>
                  <a:pt x="34" y="130"/>
                  <a:pt x="38" y="125"/>
                  <a:pt x="38" y="120"/>
                </a:cubicBezTo>
                <a:cubicBezTo>
                  <a:pt x="38" y="115"/>
                  <a:pt x="34" y="111"/>
                  <a:pt x="28" y="111"/>
                </a:cubicBezTo>
                <a:moveTo>
                  <a:pt x="120" y="38"/>
                </a:moveTo>
                <a:cubicBezTo>
                  <a:pt x="125" y="38"/>
                  <a:pt x="129" y="34"/>
                  <a:pt x="129" y="29"/>
                </a:cubicBezTo>
                <a:cubicBezTo>
                  <a:pt x="129" y="10"/>
                  <a:pt x="129" y="10"/>
                  <a:pt x="129" y="10"/>
                </a:cubicBezTo>
                <a:cubicBezTo>
                  <a:pt x="129" y="4"/>
                  <a:pt x="125" y="0"/>
                  <a:pt x="120" y="0"/>
                </a:cubicBezTo>
                <a:cubicBezTo>
                  <a:pt x="115" y="0"/>
                  <a:pt x="111" y="4"/>
                  <a:pt x="111" y="10"/>
                </a:cubicBezTo>
                <a:cubicBezTo>
                  <a:pt x="111" y="29"/>
                  <a:pt x="111" y="29"/>
                  <a:pt x="111" y="29"/>
                </a:cubicBezTo>
                <a:cubicBezTo>
                  <a:pt x="111" y="34"/>
                  <a:pt x="115" y="38"/>
                  <a:pt x="120" y="38"/>
                </a:cubicBezTo>
                <a:moveTo>
                  <a:pt x="87" y="253"/>
                </a:moveTo>
                <a:cubicBezTo>
                  <a:pt x="87" y="264"/>
                  <a:pt x="96" y="272"/>
                  <a:pt x="107" y="272"/>
                </a:cubicBezTo>
                <a:cubicBezTo>
                  <a:pt x="133" y="272"/>
                  <a:pt x="133" y="272"/>
                  <a:pt x="133" y="272"/>
                </a:cubicBezTo>
                <a:cubicBezTo>
                  <a:pt x="144" y="272"/>
                  <a:pt x="153" y="264"/>
                  <a:pt x="153" y="253"/>
                </a:cubicBezTo>
                <a:cubicBezTo>
                  <a:pt x="153" y="244"/>
                  <a:pt x="153" y="244"/>
                  <a:pt x="153" y="244"/>
                </a:cubicBezTo>
                <a:cubicBezTo>
                  <a:pt x="87" y="244"/>
                  <a:pt x="87" y="244"/>
                  <a:pt x="87" y="244"/>
                </a:cubicBezTo>
                <a:cubicBezTo>
                  <a:pt x="87" y="253"/>
                  <a:pt x="87" y="253"/>
                  <a:pt x="87" y="253"/>
                </a:cubicBezTo>
                <a:close/>
                <a:moveTo>
                  <a:pt x="205" y="35"/>
                </a:moveTo>
                <a:cubicBezTo>
                  <a:pt x="201" y="32"/>
                  <a:pt x="195" y="32"/>
                  <a:pt x="192" y="35"/>
                </a:cubicBezTo>
                <a:cubicBezTo>
                  <a:pt x="178" y="49"/>
                  <a:pt x="178" y="49"/>
                  <a:pt x="178" y="49"/>
                </a:cubicBezTo>
                <a:cubicBezTo>
                  <a:pt x="174" y="52"/>
                  <a:pt x="174" y="58"/>
                  <a:pt x="178" y="62"/>
                </a:cubicBezTo>
                <a:cubicBezTo>
                  <a:pt x="180" y="64"/>
                  <a:pt x="182" y="65"/>
                  <a:pt x="185" y="65"/>
                </a:cubicBezTo>
                <a:cubicBezTo>
                  <a:pt x="187" y="65"/>
                  <a:pt x="190" y="64"/>
                  <a:pt x="192" y="62"/>
                </a:cubicBezTo>
                <a:cubicBezTo>
                  <a:pt x="205" y="49"/>
                  <a:pt x="205" y="49"/>
                  <a:pt x="205" y="49"/>
                </a:cubicBezTo>
                <a:cubicBezTo>
                  <a:pt x="209" y="45"/>
                  <a:pt x="209" y="39"/>
                  <a:pt x="205" y="35"/>
                </a:cubicBezTo>
                <a:moveTo>
                  <a:pt x="120" y="49"/>
                </a:moveTo>
                <a:cubicBezTo>
                  <a:pt x="81" y="49"/>
                  <a:pt x="50" y="80"/>
                  <a:pt x="50" y="118"/>
                </a:cubicBezTo>
                <a:cubicBezTo>
                  <a:pt x="50" y="132"/>
                  <a:pt x="54" y="145"/>
                  <a:pt x="61" y="156"/>
                </a:cubicBezTo>
                <a:cubicBezTo>
                  <a:pt x="62" y="157"/>
                  <a:pt x="62" y="158"/>
                  <a:pt x="62" y="158"/>
                </a:cubicBezTo>
                <a:cubicBezTo>
                  <a:pt x="75" y="176"/>
                  <a:pt x="78" y="182"/>
                  <a:pt x="78" y="186"/>
                </a:cubicBezTo>
                <a:cubicBezTo>
                  <a:pt x="78" y="199"/>
                  <a:pt x="78" y="199"/>
                  <a:pt x="78" y="199"/>
                </a:cubicBezTo>
                <a:cubicBezTo>
                  <a:pt x="75" y="199"/>
                  <a:pt x="75" y="199"/>
                  <a:pt x="75" y="199"/>
                </a:cubicBezTo>
                <a:cubicBezTo>
                  <a:pt x="71" y="199"/>
                  <a:pt x="69" y="200"/>
                  <a:pt x="69" y="204"/>
                </a:cubicBezTo>
                <a:cubicBezTo>
                  <a:pt x="69" y="229"/>
                  <a:pt x="69" y="229"/>
                  <a:pt x="69" y="229"/>
                </a:cubicBezTo>
                <a:cubicBezTo>
                  <a:pt x="69" y="233"/>
                  <a:pt x="71" y="235"/>
                  <a:pt x="75" y="235"/>
                </a:cubicBezTo>
                <a:cubicBezTo>
                  <a:pt x="166" y="235"/>
                  <a:pt x="166" y="235"/>
                  <a:pt x="166" y="235"/>
                </a:cubicBezTo>
                <a:cubicBezTo>
                  <a:pt x="169" y="235"/>
                  <a:pt x="171" y="233"/>
                  <a:pt x="171" y="229"/>
                </a:cubicBezTo>
                <a:cubicBezTo>
                  <a:pt x="171" y="204"/>
                  <a:pt x="171" y="204"/>
                  <a:pt x="171" y="204"/>
                </a:cubicBezTo>
                <a:cubicBezTo>
                  <a:pt x="171" y="200"/>
                  <a:pt x="169" y="199"/>
                  <a:pt x="166" y="199"/>
                </a:cubicBezTo>
                <a:cubicBezTo>
                  <a:pt x="162" y="199"/>
                  <a:pt x="162" y="199"/>
                  <a:pt x="162" y="199"/>
                </a:cubicBezTo>
                <a:cubicBezTo>
                  <a:pt x="162" y="186"/>
                  <a:pt x="162" y="186"/>
                  <a:pt x="162" y="186"/>
                </a:cubicBezTo>
                <a:cubicBezTo>
                  <a:pt x="162" y="183"/>
                  <a:pt x="163" y="178"/>
                  <a:pt x="178" y="158"/>
                </a:cubicBezTo>
                <a:cubicBezTo>
                  <a:pt x="186" y="146"/>
                  <a:pt x="190" y="133"/>
                  <a:pt x="190" y="118"/>
                </a:cubicBezTo>
                <a:cubicBezTo>
                  <a:pt x="190" y="80"/>
                  <a:pt x="159" y="49"/>
                  <a:pt x="120" y="49"/>
                </a:cubicBezTo>
                <a:moveTo>
                  <a:pt x="120" y="170"/>
                </a:moveTo>
                <a:cubicBezTo>
                  <a:pt x="117" y="136"/>
                  <a:pt x="117" y="136"/>
                  <a:pt x="117" y="136"/>
                </a:cubicBezTo>
                <a:cubicBezTo>
                  <a:pt x="124" y="136"/>
                  <a:pt x="124" y="136"/>
                  <a:pt x="124" y="136"/>
                </a:cubicBezTo>
                <a:lnTo>
                  <a:pt x="120" y="170"/>
                </a:lnTo>
                <a:close/>
                <a:moveTo>
                  <a:pt x="162" y="147"/>
                </a:moveTo>
                <a:cubicBezTo>
                  <a:pt x="147" y="168"/>
                  <a:pt x="143" y="176"/>
                  <a:pt x="143" y="186"/>
                </a:cubicBezTo>
                <a:cubicBezTo>
                  <a:pt x="143" y="199"/>
                  <a:pt x="143" y="199"/>
                  <a:pt x="143" y="199"/>
                </a:cubicBezTo>
                <a:cubicBezTo>
                  <a:pt x="127" y="199"/>
                  <a:pt x="127" y="199"/>
                  <a:pt x="127" y="199"/>
                </a:cubicBezTo>
                <a:cubicBezTo>
                  <a:pt x="134" y="136"/>
                  <a:pt x="134" y="136"/>
                  <a:pt x="134" y="136"/>
                </a:cubicBezTo>
                <a:cubicBezTo>
                  <a:pt x="141" y="136"/>
                  <a:pt x="141" y="136"/>
                  <a:pt x="141" y="136"/>
                </a:cubicBezTo>
                <a:cubicBezTo>
                  <a:pt x="149" y="136"/>
                  <a:pt x="156" y="130"/>
                  <a:pt x="156" y="122"/>
                </a:cubicBezTo>
                <a:cubicBezTo>
                  <a:pt x="156" y="113"/>
                  <a:pt x="149" y="107"/>
                  <a:pt x="141" y="107"/>
                </a:cubicBezTo>
                <a:cubicBezTo>
                  <a:pt x="137" y="107"/>
                  <a:pt x="134" y="108"/>
                  <a:pt x="131" y="111"/>
                </a:cubicBezTo>
                <a:cubicBezTo>
                  <a:pt x="127" y="115"/>
                  <a:pt x="125" y="122"/>
                  <a:pt x="125" y="127"/>
                </a:cubicBezTo>
                <a:cubicBezTo>
                  <a:pt x="116" y="127"/>
                  <a:pt x="116" y="127"/>
                  <a:pt x="116" y="127"/>
                </a:cubicBezTo>
                <a:cubicBezTo>
                  <a:pt x="116" y="122"/>
                  <a:pt x="115" y="116"/>
                  <a:pt x="111" y="111"/>
                </a:cubicBezTo>
                <a:cubicBezTo>
                  <a:pt x="108" y="108"/>
                  <a:pt x="104" y="107"/>
                  <a:pt x="100" y="107"/>
                </a:cubicBezTo>
                <a:cubicBezTo>
                  <a:pt x="92" y="107"/>
                  <a:pt x="85" y="113"/>
                  <a:pt x="85" y="122"/>
                </a:cubicBezTo>
                <a:cubicBezTo>
                  <a:pt x="85" y="130"/>
                  <a:pt x="92" y="136"/>
                  <a:pt x="100" y="136"/>
                </a:cubicBezTo>
                <a:cubicBezTo>
                  <a:pt x="107" y="136"/>
                  <a:pt x="107" y="136"/>
                  <a:pt x="107" y="136"/>
                </a:cubicBezTo>
                <a:cubicBezTo>
                  <a:pt x="114" y="199"/>
                  <a:pt x="114" y="199"/>
                  <a:pt x="114" y="199"/>
                </a:cubicBezTo>
                <a:cubicBezTo>
                  <a:pt x="97" y="199"/>
                  <a:pt x="97" y="199"/>
                  <a:pt x="97" y="199"/>
                </a:cubicBezTo>
                <a:cubicBezTo>
                  <a:pt x="97" y="186"/>
                  <a:pt x="97" y="186"/>
                  <a:pt x="97" y="186"/>
                </a:cubicBezTo>
                <a:cubicBezTo>
                  <a:pt x="97" y="177"/>
                  <a:pt x="93" y="168"/>
                  <a:pt x="78" y="147"/>
                </a:cubicBezTo>
                <a:cubicBezTo>
                  <a:pt x="78" y="147"/>
                  <a:pt x="78" y="147"/>
                  <a:pt x="78" y="147"/>
                </a:cubicBezTo>
                <a:cubicBezTo>
                  <a:pt x="77" y="146"/>
                  <a:pt x="77" y="146"/>
                  <a:pt x="77" y="146"/>
                </a:cubicBezTo>
                <a:cubicBezTo>
                  <a:pt x="71" y="138"/>
                  <a:pt x="68" y="128"/>
                  <a:pt x="68" y="118"/>
                </a:cubicBezTo>
                <a:cubicBezTo>
                  <a:pt x="68" y="91"/>
                  <a:pt x="92" y="68"/>
                  <a:pt x="120" y="68"/>
                </a:cubicBezTo>
                <a:cubicBezTo>
                  <a:pt x="148" y="68"/>
                  <a:pt x="172" y="91"/>
                  <a:pt x="172" y="118"/>
                </a:cubicBezTo>
                <a:cubicBezTo>
                  <a:pt x="172" y="129"/>
                  <a:pt x="168" y="139"/>
                  <a:pt x="162" y="147"/>
                </a:cubicBezTo>
                <a:moveTo>
                  <a:pt x="135" y="127"/>
                </a:moveTo>
                <a:cubicBezTo>
                  <a:pt x="135" y="124"/>
                  <a:pt x="136" y="119"/>
                  <a:pt x="138" y="117"/>
                </a:cubicBezTo>
                <a:cubicBezTo>
                  <a:pt x="139" y="116"/>
                  <a:pt x="140" y="116"/>
                  <a:pt x="141" y="116"/>
                </a:cubicBezTo>
                <a:cubicBezTo>
                  <a:pt x="144" y="116"/>
                  <a:pt x="147" y="119"/>
                  <a:pt x="147" y="122"/>
                </a:cubicBezTo>
                <a:cubicBezTo>
                  <a:pt x="147" y="125"/>
                  <a:pt x="144" y="127"/>
                  <a:pt x="141" y="127"/>
                </a:cubicBezTo>
                <a:cubicBezTo>
                  <a:pt x="135" y="127"/>
                  <a:pt x="135" y="127"/>
                  <a:pt x="135" y="127"/>
                </a:cubicBezTo>
                <a:close/>
                <a:moveTo>
                  <a:pt x="107" y="127"/>
                </a:moveTo>
                <a:cubicBezTo>
                  <a:pt x="100" y="127"/>
                  <a:pt x="100" y="127"/>
                  <a:pt x="100" y="127"/>
                </a:cubicBezTo>
                <a:cubicBezTo>
                  <a:pt x="97" y="127"/>
                  <a:pt x="94" y="125"/>
                  <a:pt x="94" y="122"/>
                </a:cubicBezTo>
                <a:cubicBezTo>
                  <a:pt x="94" y="119"/>
                  <a:pt x="97" y="116"/>
                  <a:pt x="100" y="116"/>
                </a:cubicBezTo>
                <a:cubicBezTo>
                  <a:pt x="102" y="116"/>
                  <a:pt x="103" y="117"/>
                  <a:pt x="104" y="118"/>
                </a:cubicBezTo>
                <a:cubicBezTo>
                  <a:pt x="106" y="120"/>
                  <a:pt x="107" y="124"/>
                  <a:pt x="107" y="127"/>
                </a:cubicBezTo>
                <a:moveTo>
                  <a:pt x="231" y="111"/>
                </a:moveTo>
                <a:cubicBezTo>
                  <a:pt x="212" y="111"/>
                  <a:pt x="212" y="111"/>
                  <a:pt x="212" y="111"/>
                </a:cubicBezTo>
                <a:cubicBezTo>
                  <a:pt x="206" y="111"/>
                  <a:pt x="202" y="115"/>
                  <a:pt x="202" y="120"/>
                </a:cubicBezTo>
                <a:cubicBezTo>
                  <a:pt x="202" y="125"/>
                  <a:pt x="206" y="130"/>
                  <a:pt x="212" y="130"/>
                </a:cubicBezTo>
                <a:cubicBezTo>
                  <a:pt x="231" y="130"/>
                  <a:pt x="231" y="130"/>
                  <a:pt x="231" y="130"/>
                </a:cubicBezTo>
                <a:cubicBezTo>
                  <a:pt x="236" y="130"/>
                  <a:pt x="240" y="125"/>
                  <a:pt x="240" y="120"/>
                </a:cubicBezTo>
                <a:cubicBezTo>
                  <a:pt x="240" y="115"/>
                  <a:pt x="236" y="111"/>
                  <a:pt x="231" y="111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34290" tIns="17145" rIns="34290" bIns="17145"/>
          <a:lstStyle/>
          <a:p>
            <a:pPr marL="0" marR="0" lvl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GB" sz="8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0" y="4818063"/>
            <a:ext cx="9144000" cy="33496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anchor="ctr"/>
          <a:lstStyle/>
          <a:p>
            <a:pPr marL="0" marR="0" lvl="0" indent="0" algn="ctr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41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246" name="TextBox 52"/>
          <p:cNvSpPr txBox="1"/>
          <p:nvPr/>
        </p:nvSpPr>
        <p:spPr>
          <a:xfrm>
            <a:off x="6466840" y="4854575"/>
            <a:ext cx="2752090" cy="283845"/>
          </a:xfrm>
          <a:prstGeom prst="rect">
            <a:avLst/>
          </a:prstGeom>
          <a:noFill/>
          <a:ln w="9525">
            <a:noFill/>
          </a:ln>
        </p:spPr>
        <p:txBody>
          <a:bodyPr wrap="square" lIns="68580" tIns="34290" rIns="68580" bIns="34290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TAIJI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太极集团  太极大药房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248" name="文本框 99"/>
          <p:cNvSpPr txBox="1"/>
          <p:nvPr/>
        </p:nvSpPr>
        <p:spPr>
          <a:xfrm>
            <a:off x="2667000" y="1897063"/>
            <a:ext cx="5535613" cy="469900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>
            <a:spAutoFit/>
          </a:bodyPr>
          <a:lstStyle/>
          <a:p>
            <a:pPr indent="252730"/>
            <a:endParaRPr lang="zh-CN" altLang="en-US" sz="1200" dirty="0">
              <a:latin typeface="微软雅黑" panose="020B0503020204020204" pitchFamily="34" charset="-122"/>
              <a:ea typeface="仿宋" panose="02010609060101010101" pitchFamily="49" charset="-122"/>
            </a:endParaRPr>
          </a:p>
          <a:p>
            <a:pPr indent="252730"/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5" name="组合 8"/>
          <p:cNvGrpSpPr/>
          <p:nvPr/>
        </p:nvGrpSpPr>
        <p:grpSpPr>
          <a:xfrm>
            <a:off x="2125058" y="2193924"/>
            <a:ext cx="5057556" cy="755650"/>
            <a:chOff x="730" y="2316"/>
            <a:chExt cx="10620" cy="1584"/>
          </a:xfrm>
        </p:grpSpPr>
        <p:sp>
          <p:nvSpPr>
            <p:cNvPr id="6" name="圆角矩形 5"/>
            <p:cNvSpPr/>
            <p:nvPr/>
          </p:nvSpPr>
          <p:spPr>
            <a:xfrm>
              <a:off x="730" y="2316"/>
              <a:ext cx="1543" cy="1584"/>
            </a:xfrm>
            <a:prstGeom prst="round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51435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257175" lvl="1" indent="20002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514350" lvl="2" indent="40005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771525" lvl="3" indent="600075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1028700" lvl="4" indent="800100" algn="l" defTabSz="51435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buNone/>
                <a:defRPr sz="1100" b="0" i="0" u="none" kern="1200" baseline="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</a:lstStyle>
            <a:p>
              <a:pPr lvl="0" algn="ctr" eaLnBrk="1" hangingPunct="1"/>
              <a:r>
                <a:rPr lang="en-US" altLang="zh-CN" sz="2800" dirty="0" smtClean="0">
                  <a:solidFill>
                    <a:schemeClr val="bg1"/>
                  </a:solidFill>
                  <a:latin typeface="Calibri" panose="020F0502020204030204" charset="0"/>
                  <a:ea typeface="微软雅黑" panose="020B0503020204020204" pitchFamily="34" charset="-122"/>
                </a:rPr>
                <a:t>4</a:t>
              </a:r>
              <a:endParaRPr lang="en-US" altLang="zh-CN" sz="2800" dirty="0">
                <a:solidFill>
                  <a:schemeClr val="bg1"/>
                </a:solidFill>
                <a:latin typeface="Calibri" panose="020F0502020204030204" charset="0"/>
                <a:ea typeface="微软雅黑" panose="020B0503020204020204" pitchFamily="34" charset="-122"/>
              </a:endParaRPr>
            </a:p>
          </p:txBody>
        </p:sp>
        <p:sp>
          <p:nvSpPr>
            <p:cNvPr id="7172" name="文本框 4"/>
            <p:cNvSpPr txBox="1"/>
            <p:nvPr/>
          </p:nvSpPr>
          <p:spPr>
            <a:xfrm>
              <a:off x="2784" y="2557"/>
              <a:ext cx="8566" cy="965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r>
                <a:rPr lang="zh-CN" altLang="en-US" sz="24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工作规划</a:t>
              </a:r>
              <a:endParaRPr lang="zh-CN" altLang="en-US" sz="24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advClick="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1" name="文本框 18"/>
          <p:cNvSpPr txBox="1"/>
          <p:nvPr/>
        </p:nvSpPr>
        <p:spPr>
          <a:xfrm>
            <a:off x="894160" y="2445544"/>
            <a:ext cx="2811065" cy="50673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/>
            <a:r>
              <a:rPr lang="zh-CN" altLang="en-US" sz="27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谢 谢</a:t>
            </a:r>
            <a:r>
              <a:rPr lang="zh-CN" altLang="en-US" sz="27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lang="zh-CN" altLang="en-US" sz="27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632" name="文本框 19"/>
          <p:cNvSpPr txBox="1"/>
          <p:nvPr/>
        </p:nvSpPr>
        <p:spPr>
          <a:xfrm>
            <a:off x="466725" y="1702594"/>
            <a:ext cx="3795713" cy="7143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algn="ctr"/>
            <a:r>
              <a:rPr lang="en-US" altLang="zh-CN" sz="4050" b="1" dirty="0">
                <a:solidFill>
                  <a:schemeClr val="bg1"/>
                </a:solidFill>
                <a:latin typeface="Road Rage"/>
                <a:ea typeface="微软雅黑" panose="020B0503020204020204" pitchFamily="34" charset="-122"/>
              </a:rPr>
              <a:t>THANKS</a:t>
            </a:r>
            <a:endParaRPr lang="en-US" altLang="zh-CN" sz="4500" dirty="0">
              <a:solidFill>
                <a:schemeClr val="bg1"/>
              </a:solidFill>
              <a:latin typeface="Road Rage"/>
              <a:ea typeface="Arial" panose="020B0604020202020204" pitchFamily="34" charset="0"/>
            </a:endParaRPr>
          </a:p>
        </p:txBody>
      </p:sp>
      <p:sp>
        <p:nvSpPr>
          <p:cNvPr id="26633" name="文本框 4"/>
          <p:cNvSpPr txBox="1"/>
          <p:nvPr/>
        </p:nvSpPr>
        <p:spPr>
          <a:xfrm>
            <a:off x="7167563" y="3745706"/>
            <a:ext cx="1897856" cy="21844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r>
              <a:rPr lang="zh-CN" altLang="en-US" sz="825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太极急支糖浆生产基地</a:t>
            </a:r>
            <a:endParaRPr lang="zh-CN" altLang="en-US" sz="825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-66040" y="657225"/>
            <a:ext cx="9254490" cy="3798570"/>
          </a:xfrm>
          <a:prstGeom prst="rect">
            <a:avLst/>
          </a:prstGeom>
        </p:spPr>
      </p:pic>
    </p:spTree>
  </p:cSld>
  <p:clrMapOvr>
    <a:masterClrMapping/>
  </p:clrMapOvr>
  <p:transition/>
</p:sld>
</file>

<file path=ppt/tags/tag1.xml><?xml version="1.0" encoding="utf-8"?>
<p:tagLst xmlns:p="http://schemas.openxmlformats.org/presentationml/2006/main">
  <p:tag name="KSO_WM_UNIT_PLACING_PICTURE_USER_VIEWPORT" val="{&quot;height&quot;:6030,&quot;width&quot;:14775}"/>
</p:tagLst>
</file>

<file path=ppt/theme/theme1.xml><?xml version="1.0" encoding="utf-8"?>
<a:theme xmlns:a="http://schemas.openxmlformats.org/drawingml/2006/main" name="BUZZIER">
  <a:themeElements>
    <a:clrScheme name="BUZZIER">
      <a:dk1>
        <a:srgbClr val="222A35"/>
      </a:dk1>
      <a:lt1>
        <a:sysClr val="window" lastClr="FFFFFF"/>
      </a:lt1>
      <a:dk2>
        <a:srgbClr val="44546A"/>
      </a:dk2>
      <a:lt2>
        <a:srgbClr val="E7E6E6"/>
      </a:lt2>
      <a:accent1>
        <a:srgbClr val="2EB0BD"/>
      </a:accent1>
      <a:accent2>
        <a:srgbClr val="197B9F"/>
      </a:accent2>
      <a:accent3>
        <a:srgbClr val="0E468B"/>
      </a:accent3>
      <a:accent4>
        <a:srgbClr val="A0ACBA"/>
      </a:accent4>
      <a:accent5>
        <a:srgbClr val="7A90A0"/>
      </a:accent5>
      <a:accent6>
        <a:srgbClr val="5A6F84"/>
      </a:accent6>
      <a:hlink>
        <a:srgbClr val="0563C1"/>
      </a:hlink>
      <a:folHlink>
        <a:srgbClr val="954F72"/>
      </a:folHlink>
    </a:clrScheme>
    <a:fontScheme name="自定义 10">
      <a:majorFont>
        <a:latin typeface="Calibri Light"/>
        <a:ea typeface="微软雅黑"/>
        <a:cs typeface=""/>
      </a:majorFont>
      <a:minorFont>
        <a:latin typeface="Calibri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225</Words>
  <Application>WPS 演示</Application>
  <PresentationFormat>全屏显示(16:9)</PresentationFormat>
  <Paragraphs>70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25" baseType="lpstr">
      <vt:lpstr>Arial</vt:lpstr>
      <vt:lpstr>宋体</vt:lpstr>
      <vt:lpstr>Wingdings</vt:lpstr>
      <vt:lpstr>Calibri Light</vt:lpstr>
      <vt:lpstr>Calibri</vt:lpstr>
      <vt:lpstr>微软雅黑</vt:lpstr>
      <vt:lpstr>等线</vt:lpstr>
      <vt:lpstr>Impact</vt:lpstr>
      <vt:lpstr>微软雅黑 Light</vt:lpstr>
      <vt:lpstr>黑体</vt:lpstr>
      <vt:lpstr>U.S. 101</vt:lpstr>
      <vt:lpstr>Segoe Print</vt:lpstr>
      <vt:lpstr>Roboto</vt:lpstr>
      <vt:lpstr>Open Sans Light</vt:lpstr>
      <vt:lpstr>仿宋</vt:lpstr>
      <vt:lpstr>Road Rage</vt:lpstr>
      <vt:lpstr>Arial Unicode MS</vt:lpstr>
      <vt:lpstr>BUZZIER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Eric羊</dc:creator>
  <cp:lastModifiedBy>张蓉</cp:lastModifiedBy>
  <cp:revision>452</cp:revision>
  <dcterms:created xsi:type="dcterms:W3CDTF">2016-12-13T08:41:00Z</dcterms:created>
  <dcterms:modified xsi:type="dcterms:W3CDTF">2020-08-12T08:30:47Z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2052-11.1.0.9912</vt:lpwstr>
  </property>
  <property fmtid="{D5CDD505-2E9C-101B-9397-08002B2CF9AE}" pid="3" name="KSORubyTemplateID">
    <vt:lpwstr>2</vt:lpwstr>
  </property>
</Properties>
</file>