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1C80C4-3C37-4B06-AC2A-25F05322FDE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zh-CN" altLang="en-US"/>
        </a:p>
      </dgm:t>
    </dgm:pt>
    <dgm:pt modelId="{79F64CC5-B0A0-473A-A647-A8DB6562D23B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>
              <a:sym typeface="+mn-ea"/>
            </a:rPr>
            <a:t>1</a:t>
          </a:r>
          <a:r>
            <a:rPr lang="en-US" altLang="zh-CN">
              <a:sym typeface="+mn-ea"/>
            </a:rPr>
            <a:t>.</a:t>
          </a:r>
          <a:r>
            <a:rPr>
              <a:sym typeface="+mn-ea"/>
            </a:rPr>
            <a:t>前置工作</a:t>
          </a:r>
          <a:r>
            <a:rPr/>
            <a:t/>
          </a:r>
          <a:endParaRPr/>
        </a:p>
      </dgm:t>
    </dgm:pt>
    <dgm:pt modelId="{702F6268-E14C-45D5-8115-297DAA4B759C}" cxnId="{C50E6BB7-350D-4263-B840-9039DA5F38B9}" type="parTrans">
      <dgm:prSet/>
      <dgm:spPr/>
      <dgm:t>
        <a:bodyPr/>
        <a:p>
          <a:endParaRPr lang="zh-CN" altLang="en-US"/>
        </a:p>
      </dgm:t>
    </dgm:pt>
    <dgm:pt modelId="{981E424B-A63B-4DF7-BC97-1D5B2B7044B1}" cxnId="{C50E6BB7-350D-4263-B840-9039DA5F38B9}" type="sibTrans">
      <dgm:prSet/>
      <dgm:spPr/>
      <dgm:t>
        <a:bodyPr/>
        <a:p>
          <a:endParaRPr lang="zh-CN" altLang="en-US"/>
        </a:p>
      </dgm:t>
    </dgm:pt>
    <dgm:pt modelId="{D4AB1542-9F74-4E45-B615-57F5DFDC43EE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>
              <a:sym typeface="+mn-ea"/>
            </a:rPr>
            <a:t>2</a:t>
          </a:r>
          <a:r>
            <a:rPr lang="en-US" altLang="zh-CN">
              <a:sym typeface="+mn-ea"/>
            </a:rPr>
            <a:t>.</a:t>
          </a:r>
          <a:r>
            <a:rPr>
              <a:sym typeface="+mn-ea"/>
            </a:rPr>
            <a:t>员工代教</a:t>
          </a:r>
          <a:r>
            <a:rPr/>
            <a:t/>
          </a:r>
          <a:endParaRPr/>
        </a:p>
      </dgm:t>
    </dgm:pt>
    <dgm:pt modelId="{DCA1BD93-FD98-4A06-8ECE-28E6935BECED}" cxnId="{97D31505-AAC4-4060-B91D-35C54CE38AE7}" type="parTrans">
      <dgm:prSet/>
      <dgm:spPr/>
      <dgm:t>
        <a:bodyPr/>
        <a:p>
          <a:endParaRPr lang="zh-CN" altLang="en-US"/>
        </a:p>
      </dgm:t>
    </dgm:pt>
    <dgm:pt modelId="{69748832-ECC5-4F63-A6AC-8504A7E906B9}" cxnId="{97D31505-AAC4-4060-B91D-35C54CE38AE7}" type="sibTrans">
      <dgm:prSet/>
      <dgm:spPr/>
      <dgm:t>
        <a:bodyPr/>
        <a:p>
          <a:endParaRPr lang="zh-CN" altLang="en-US"/>
        </a:p>
      </dgm:t>
    </dgm:pt>
    <dgm:pt modelId="{E484A0DB-ADE2-41BB-B1F9-A397557174FE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>
              <a:sym typeface="+mn-ea"/>
            </a:rPr>
            <a:t>3.</a:t>
          </a:r>
          <a:r>
            <a:rPr>
              <a:sym typeface="+mn-ea"/>
            </a:rPr>
            <a:t>关</a:t>
          </a:r>
          <a:r>
            <a:rPr lang="zh-CN" altLang="en-US">
              <a:sym typeface="+mn-ea"/>
            </a:rPr>
            <a:t>于员工频繁调动的对待心得</a:t>
          </a:r>
          <a:r>
            <a:rPr lang="zh-CN" altLang="en-US"/>
            <a:t/>
          </a:r>
          <a:endParaRPr lang="zh-CN" altLang="en-US"/>
        </a:p>
      </dgm:t>
    </dgm:pt>
    <dgm:pt modelId="{0D3844BD-A934-4ADF-8CEC-4B7101CACCC9}" cxnId="{DA3CEA4D-3D91-4E55-B560-A8427E0F37C2}" type="parTrans">
      <dgm:prSet/>
      <dgm:spPr/>
      <dgm:t>
        <a:bodyPr/>
        <a:p>
          <a:endParaRPr lang="zh-CN" altLang="en-US"/>
        </a:p>
      </dgm:t>
    </dgm:pt>
    <dgm:pt modelId="{FC59B45A-A616-4E16-B98F-7EBC1D5DDF85}" cxnId="{DA3CEA4D-3D91-4E55-B560-A8427E0F37C2}" type="sibTrans">
      <dgm:prSet/>
      <dgm:spPr/>
      <dgm:t>
        <a:bodyPr/>
        <a:p>
          <a:endParaRPr lang="zh-CN" altLang="en-US"/>
        </a:p>
      </dgm:t>
    </dgm:pt>
    <dgm:pt modelId="{EE3CB678-3AF3-48EB-A9A3-4C9B3B638DF4}" type="pres">
      <dgm:prSet presAssocID="{501C80C4-3C37-4B06-AC2A-25F05322FDE0}" presName="linear" presStyleCnt="0">
        <dgm:presLayoutVars>
          <dgm:dir/>
          <dgm:animLvl val="lvl"/>
          <dgm:resizeHandles val="exact"/>
        </dgm:presLayoutVars>
      </dgm:prSet>
      <dgm:spPr/>
    </dgm:pt>
    <dgm:pt modelId="{A787D67B-DDA1-4988-8415-DCD48FC3EA83}" type="pres">
      <dgm:prSet presAssocID="{79F64CC5-B0A0-473A-A647-A8DB6562D23B}" presName="parentLin" presStyleCnt="0"/>
      <dgm:spPr/>
    </dgm:pt>
    <dgm:pt modelId="{0797CEA2-9F9D-4159-A8DC-2F0D60611F3B}" type="pres">
      <dgm:prSet presAssocID="{79F64CC5-B0A0-473A-A647-A8DB6562D23B}" presName="parentLeftMargin" presStyleCnt="0"/>
      <dgm:spPr/>
    </dgm:pt>
    <dgm:pt modelId="{2968AA41-C1D3-4EDF-9DB3-378F66B2FD39}" type="pres">
      <dgm:prSet presAssocID="{79F64CC5-B0A0-473A-A647-A8DB6562D23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61417B3-60F3-4BE3-8E8F-9CEC27ECBCDA}" type="pres">
      <dgm:prSet presAssocID="{79F64CC5-B0A0-473A-A647-A8DB6562D23B}" presName="negativeSpace" presStyleCnt="0"/>
      <dgm:spPr/>
    </dgm:pt>
    <dgm:pt modelId="{D167D85B-ED5F-4134-9F18-E6B4BAE0C614}" type="pres">
      <dgm:prSet presAssocID="{79F64CC5-B0A0-473A-A647-A8DB6562D23B}" presName="childText" presStyleLbl="conFgAcc1" presStyleIdx="0" presStyleCnt="3">
        <dgm:presLayoutVars>
          <dgm:bulletEnabled val="1"/>
        </dgm:presLayoutVars>
      </dgm:prSet>
      <dgm:spPr/>
    </dgm:pt>
    <dgm:pt modelId="{6402558A-B637-4118-8793-2FA57B2393DA}" type="pres">
      <dgm:prSet presAssocID="{981E424B-A63B-4DF7-BC97-1D5B2B7044B1}" presName="spaceBetweenRectangles" presStyleCnt="0"/>
      <dgm:spPr/>
    </dgm:pt>
    <dgm:pt modelId="{8E561E53-8519-43F2-B9E7-546C3EB01970}" type="pres">
      <dgm:prSet presAssocID="{D4AB1542-9F74-4E45-B615-57F5DFDC43EE}" presName="parentLin" presStyleCnt="0"/>
      <dgm:spPr/>
    </dgm:pt>
    <dgm:pt modelId="{3559B5A5-3E91-49F5-A868-297DBB575668}" type="pres">
      <dgm:prSet presAssocID="{D4AB1542-9F74-4E45-B615-57F5DFDC43EE}" presName="parentLeftMargin" presStyleCnt="0"/>
      <dgm:spPr/>
    </dgm:pt>
    <dgm:pt modelId="{48FABA9F-C289-434B-8864-E8FC1B5C2F60}" type="pres">
      <dgm:prSet presAssocID="{D4AB1542-9F74-4E45-B615-57F5DFDC43E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2F65D9D-7898-4EE1-ADBC-A6F5139DEC13}" type="pres">
      <dgm:prSet presAssocID="{D4AB1542-9F74-4E45-B615-57F5DFDC43EE}" presName="negativeSpace" presStyleCnt="0"/>
      <dgm:spPr/>
    </dgm:pt>
    <dgm:pt modelId="{6B4B0D2A-F76A-4881-A678-1599A9C1764F}" type="pres">
      <dgm:prSet presAssocID="{D4AB1542-9F74-4E45-B615-57F5DFDC43EE}" presName="childText" presStyleLbl="conFgAcc1" presStyleIdx="1" presStyleCnt="3">
        <dgm:presLayoutVars>
          <dgm:bulletEnabled val="1"/>
        </dgm:presLayoutVars>
      </dgm:prSet>
      <dgm:spPr/>
    </dgm:pt>
    <dgm:pt modelId="{4CCA9E30-BEB2-4B5D-BA10-E5FCB43776E3}" type="pres">
      <dgm:prSet presAssocID="{69748832-ECC5-4F63-A6AC-8504A7E906B9}" presName="spaceBetweenRectangles" presStyleCnt="0"/>
      <dgm:spPr/>
    </dgm:pt>
    <dgm:pt modelId="{E366F1EF-FE80-457B-9C6A-8A0AC673FB1B}" type="pres">
      <dgm:prSet presAssocID="{E484A0DB-ADE2-41BB-B1F9-A397557174FE}" presName="parentLin" presStyleCnt="0"/>
      <dgm:spPr/>
    </dgm:pt>
    <dgm:pt modelId="{06AA40BB-9886-4B46-8ECB-F4B42996D2E4}" type="pres">
      <dgm:prSet presAssocID="{E484A0DB-ADE2-41BB-B1F9-A397557174FE}" presName="parentLeftMargin" presStyleCnt="0"/>
      <dgm:spPr/>
    </dgm:pt>
    <dgm:pt modelId="{E2F3FA2F-E1C7-4C05-8B05-C32B42A9A930}" type="pres">
      <dgm:prSet presAssocID="{E484A0DB-ADE2-41BB-B1F9-A397557174F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36A5161-621C-488B-95ED-161DD8C18700}" type="pres">
      <dgm:prSet presAssocID="{E484A0DB-ADE2-41BB-B1F9-A397557174FE}" presName="negativeSpace" presStyleCnt="0"/>
      <dgm:spPr/>
    </dgm:pt>
    <dgm:pt modelId="{F2D507D6-5CB7-4C81-896F-18FAF0126329}" type="pres">
      <dgm:prSet presAssocID="{E484A0DB-ADE2-41BB-B1F9-A397557174F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50E6BB7-350D-4263-B840-9039DA5F38B9}" srcId="{501C80C4-3C37-4B06-AC2A-25F05322FDE0}" destId="{79F64CC5-B0A0-473A-A647-A8DB6562D23B}" srcOrd="0" destOrd="0" parTransId="{702F6268-E14C-45D5-8115-297DAA4B759C}" sibTransId="{981E424B-A63B-4DF7-BC97-1D5B2B7044B1}"/>
    <dgm:cxn modelId="{97D31505-AAC4-4060-B91D-35C54CE38AE7}" srcId="{501C80C4-3C37-4B06-AC2A-25F05322FDE0}" destId="{D4AB1542-9F74-4E45-B615-57F5DFDC43EE}" srcOrd="1" destOrd="0" parTransId="{DCA1BD93-FD98-4A06-8ECE-28E6935BECED}" sibTransId="{69748832-ECC5-4F63-A6AC-8504A7E906B9}"/>
    <dgm:cxn modelId="{DA3CEA4D-3D91-4E55-B560-A8427E0F37C2}" srcId="{501C80C4-3C37-4B06-AC2A-25F05322FDE0}" destId="{E484A0DB-ADE2-41BB-B1F9-A397557174FE}" srcOrd="2" destOrd="0" parTransId="{0D3844BD-A934-4ADF-8CEC-4B7101CACCC9}" sibTransId="{FC59B45A-A616-4E16-B98F-7EBC1D5DDF85}"/>
    <dgm:cxn modelId="{77ECE648-A26D-4524-98BF-00479AEDCF62}" type="presOf" srcId="{501C80C4-3C37-4B06-AC2A-25F05322FDE0}" destId="{EE3CB678-3AF3-48EB-A9A3-4C9B3B638DF4}" srcOrd="0" destOrd="0" presId="urn:microsoft.com/office/officeart/2005/8/layout/list1"/>
    <dgm:cxn modelId="{F6950D0F-D2CF-4501-8A33-4EC5ED585849}" type="presParOf" srcId="{EE3CB678-3AF3-48EB-A9A3-4C9B3B638DF4}" destId="{A787D67B-DDA1-4988-8415-DCD48FC3EA83}" srcOrd="0" destOrd="0" presId="urn:microsoft.com/office/officeart/2005/8/layout/list1"/>
    <dgm:cxn modelId="{1F146789-4C44-4391-BF02-FDA4E604F522}" type="presParOf" srcId="{A787D67B-DDA1-4988-8415-DCD48FC3EA83}" destId="{0797CEA2-9F9D-4159-A8DC-2F0D60611F3B}" srcOrd="0" destOrd="0" presId="urn:microsoft.com/office/officeart/2005/8/layout/list1"/>
    <dgm:cxn modelId="{4E0EACEA-CC9B-491D-AA64-AE24B93CFA19}" type="presOf" srcId="{79F64CC5-B0A0-473A-A647-A8DB6562D23B}" destId="{0797CEA2-9F9D-4159-A8DC-2F0D60611F3B}" srcOrd="0" destOrd="0" presId="urn:microsoft.com/office/officeart/2005/8/layout/list1"/>
    <dgm:cxn modelId="{29DF827D-C75E-4D46-85B3-4377C1F95D5C}" type="presParOf" srcId="{A787D67B-DDA1-4988-8415-DCD48FC3EA83}" destId="{2968AA41-C1D3-4EDF-9DB3-378F66B2FD39}" srcOrd="1" destOrd="0" presId="urn:microsoft.com/office/officeart/2005/8/layout/list1"/>
    <dgm:cxn modelId="{4EA57AE5-29CC-4493-AA84-05F5DDD98F4F}" type="presOf" srcId="{79F64CC5-B0A0-473A-A647-A8DB6562D23B}" destId="{2968AA41-C1D3-4EDF-9DB3-378F66B2FD39}" srcOrd="0" destOrd="0" presId="urn:microsoft.com/office/officeart/2005/8/layout/list1"/>
    <dgm:cxn modelId="{9CC3899A-EA21-4694-82C2-5C22A11D7950}" type="presParOf" srcId="{EE3CB678-3AF3-48EB-A9A3-4C9B3B638DF4}" destId="{D61417B3-60F3-4BE3-8E8F-9CEC27ECBCDA}" srcOrd="1" destOrd="0" presId="urn:microsoft.com/office/officeart/2005/8/layout/list1"/>
    <dgm:cxn modelId="{89289619-55A6-433F-926E-7DC1F19B634B}" type="presParOf" srcId="{EE3CB678-3AF3-48EB-A9A3-4C9B3B638DF4}" destId="{D167D85B-ED5F-4134-9F18-E6B4BAE0C614}" srcOrd="2" destOrd="0" presId="urn:microsoft.com/office/officeart/2005/8/layout/list1"/>
    <dgm:cxn modelId="{5523D413-7814-49BC-BAD4-B2CE23464C99}" type="presParOf" srcId="{EE3CB678-3AF3-48EB-A9A3-4C9B3B638DF4}" destId="{6402558A-B637-4118-8793-2FA57B2393DA}" srcOrd="3" destOrd="0" presId="urn:microsoft.com/office/officeart/2005/8/layout/list1"/>
    <dgm:cxn modelId="{2738E1F1-F91D-4CEC-BB13-EB024041E257}" type="presParOf" srcId="{EE3CB678-3AF3-48EB-A9A3-4C9B3B638DF4}" destId="{8E561E53-8519-43F2-B9E7-546C3EB01970}" srcOrd="4" destOrd="0" presId="urn:microsoft.com/office/officeart/2005/8/layout/list1"/>
    <dgm:cxn modelId="{BC9CF11F-9E07-4778-BAC1-8AFA20373B81}" type="presParOf" srcId="{8E561E53-8519-43F2-B9E7-546C3EB01970}" destId="{3559B5A5-3E91-49F5-A868-297DBB575668}" srcOrd="0" destOrd="4" presId="urn:microsoft.com/office/officeart/2005/8/layout/list1"/>
    <dgm:cxn modelId="{38C43B0E-3DE7-4E9D-8ADA-FAE2D9F8CFB9}" type="presOf" srcId="{D4AB1542-9F74-4E45-B615-57F5DFDC43EE}" destId="{3559B5A5-3E91-49F5-A868-297DBB575668}" srcOrd="0" destOrd="0" presId="urn:microsoft.com/office/officeart/2005/8/layout/list1"/>
    <dgm:cxn modelId="{7F82C835-B4D7-4756-A38B-A21F4F5DED8B}" type="presParOf" srcId="{8E561E53-8519-43F2-B9E7-546C3EB01970}" destId="{48FABA9F-C289-434B-8864-E8FC1B5C2F60}" srcOrd="1" destOrd="4" presId="urn:microsoft.com/office/officeart/2005/8/layout/list1"/>
    <dgm:cxn modelId="{F7ECDFA2-5DF7-4C70-8332-769B49812A4A}" type="presOf" srcId="{D4AB1542-9F74-4E45-B615-57F5DFDC43EE}" destId="{48FABA9F-C289-434B-8864-E8FC1B5C2F60}" srcOrd="0" destOrd="0" presId="urn:microsoft.com/office/officeart/2005/8/layout/list1"/>
    <dgm:cxn modelId="{E4A622BA-C7C3-468C-AD99-8F389737212B}" type="presParOf" srcId="{EE3CB678-3AF3-48EB-A9A3-4C9B3B638DF4}" destId="{72F65D9D-7898-4EE1-ADBC-A6F5139DEC13}" srcOrd="5" destOrd="0" presId="urn:microsoft.com/office/officeart/2005/8/layout/list1"/>
    <dgm:cxn modelId="{815FC914-EE9E-4F95-8FB0-9FC584E855ED}" type="presParOf" srcId="{EE3CB678-3AF3-48EB-A9A3-4C9B3B638DF4}" destId="{6B4B0D2A-F76A-4881-A678-1599A9C1764F}" srcOrd="6" destOrd="0" presId="urn:microsoft.com/office/officeart/2005/8/layout/list1"/>
    <dgm:cxn modelId="{F78B4FC2-9E6E-405D-A7B9-7072814D0779}" type="presParOf" srcId="{EE3CB678-3AF3-48EB-A9A3-4C9B3B638DF4}" destId="{4CCA9E30-BEB2-4B5D-BA10-E5FCB43776E3}" srcOrd="7" destOrd="0" presId="urn:microsoft.com/office/officeart/2005/8/layout/list1"/>
    <dgm:cxn modelId="{E14FD6B8-7E1E-4B0B-906E-34E34A4CA0F4}" type="presParOf" srcId="{EE3CB678-3AF3-48EB-A9A3-4C9B3B638DF4}" destId="{E366F1EF-FE80-457B-9C6A-8A0AC673FB1B}" srcOrd="8" destOrd="0" presId="urn:microsoft.com/office/officeart/2005/8/layout/list1"/>
    <dgm:cxn modelId="{FBB7BCE0-D034-4284-96FA-BE167BDD7F4E}" type="presParOf" srcId="{E366F1EF-FE80-457B-9C6A-8A0AC673FB1B}" destId="{06AA40BB-9886-4B46-8ECB-F4B42996D2E4}" srcOrd="0" destOrd="8" presId="urn:microsoft.com/office/officeart/2005/8/layout/list1"/>
    <dgm:cxn modelId="{D36B7542-5CB7-4873-B905-1B890245CA7E}" type="presOf" srcId="{E484A0DB-ADE2-41BB-B1F9-A397557174FE}" destId="{06AA40BB-9886-4B46-8ECB-F4B42996D2E4}" srcOrd="0" destOrd="0" presId="urn:microsoft.com/office/officeart/2005/8/layout/list1"/>
    <dgm:cxn modelId="{6661F5E9-29FE-4FA8-A69B-65BF411C1076}" type="presParOf" srcId="{E366F1EF-FE80-457B-9C6A-8A0AC673FB1B}" destId="{E2F3FA2F-E1C7-4C05-8B05-C32B42A9A930}" srcOrd="1" destOrd="8" presId="urn:microsoft.com/office/officeart/2005/8/layout/list1"/>
    <dgm:cxn modelId="{0A8D4FF4-CAE6-4521-9B5D-FFAD5ED5B7AF}" type="presOf" srcId="{E484A0DB-ADE2-41BB-B1F9-A397557174FE}" destId="{E2F3FA2F-E1C7-4C05-8B05-C32B42A9A930}" srcOrd="0" destOrd="0" presId="urn:microsoft.com/office/officeart/2005/8/layout/list1"/>
    <dgm:cxn modelId="{51B4318C-F660-451E-A25E-30782722F4E8}" type="presParOf" srcId="{EE3CB678-3AF3-48EB-A9A3-4C9B3B638DF4}" destId="{C36A5161-621C-488B-95ED-161DD8C18700}" srcOrd="9" destOrd="0" presId="urn:microsoft.com/office/officeart/2005/8/layout/list1"/>
    <dgm:cxn modelId="{B19D3F60-6D5F-4757-ACD7-4DC2F2EC3D0F}" type="presParOf" srcId="{EE3CB678-3AF3-48EB-A9A3-4C9B3B638DF4}" destId="{F2D507D6-5CB7-4C81-896F-18FAF012632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6157595" cy="4634230"/>
        <a:chOff x="0" y="0"/>
        <a:chExt cx="6157595" cy="4634230"/>
      </a:xfrm>
    </dsp:grpSpPr>
    <dsp:sp modelId="{D167D85B-ED5F-4134-9F18-E6B4BAE0C614}">
      <dsp:nvSpPr>
        <dsp:cNvPr id="5" name="矩形 4"/>
        <dsp:cNvSpPr/>
      </dsp:nvSpPr>
      <dsp:spPr bwMode="white">
        <a:xfrm>
          <a:off x="0" y="546815"/>
          <a:ext cx="6157595" cy="882000"/>
        </a:xfrm>
        <a:prstGeom prst="rect">
          <a:avLst/>
        </a:prstGeom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lIns="477897" tIns="728980" rIns="477897" bIns="248920" anchor="t"/>
        <a:lstStyle>
          <a:lvl1pPr algn="l">
            <a:defRPr sz="3500"/>
          </a:lvl1pPr>
          <a:lvl2pPr marL="285750" indent="-285750" algn="l">
            <a:defRPr sz="3500"/>
          </a:lvl2pPr>
          <a:lvl3pPr marL="571500" indent="-285750" algn="l">
            <a:defRPr sz="3500"/>
          </a:lvl3pPr>
          <a:lvl4pPr marL="857250" indent="-285750" algn="l">
            <a:defRPr sz="3500"/>
          </a:lvl4pPr>
          <a:lvl5pPr marL="1143000" indent="-285750" algn="l">
            <a:defRPr sz="3500"/>
          </a:lvl5pPr>
          <a:lvl6pPr marL="1428750" indent="-285750" algn="l">
            <a:defRPr sz="3500"/>
          </a:lvl6pPr>
          <a:lvl7pPr marL="1714500" indent="-285750" algn="l">
            <a:defRPr sz="3500"/>
          </a:lvl7pPr>
          <a:lvl8pPr marL="2000250" indent="-285750" algn="l">
            <a:defRPr sz="3500"/>
          </a:lvl8pPr>
          <a:lvl9pPr marL="2286000" indent="-285750" algn="l">
            <a:defRPr sz="3500"/>
          </a:lvl9pPr>
        </a:lstStyle>
        <a:p>
          <a:endParaRPr>
            <a:solidFill>
              <a:schemeClr val="dk1"/>
            </a:solidFill>
          </a:endParaRPr>
        </a:p>
      </dsp:txBody>
      <dsp:txXfrm>
        <a:off x="0" y="546815"/>
        <a:ext cx="6157595" cy="882000"/>
      </dsp:txXfrm>
    </dsp:sp>
    <dsp:sp modelId="{2968AA41-C1D3-4EDF-9DB3-378F66B2FD39}">
      <dsp:nvSpPr>
        <dsp:cNvPr id="4" name="圆角矩形 3"/>
        <dsp:cNvSpPr/>
      </dsp:nvSpPr>
      <dsp:spPr bwMode="white">
        <a:xfrm>
          <a:off x="307880" y="30215"/>
          <a:ext cx="4310317" cy="103320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62919" tIns="0" rIns="162919" bIns="0" anchor="ctr"/>
        <a:lstStyle>
          <a:lvl1pPr algn="l">
            <a:defRPr sz="3500"/>
          </a:lvl1pPr>
          <a:lvl2pPr marL="228600" indent="-228600" algn="l">
            <a:defRPr sz="2700"/>
          </a:lvl2pPr>
          <a:lvl3pPr marL="457200" indent="-228600" algn="l">
            <a:defRPr sz="2700"/>
          </a:lvl3pPr>
          <a:lvl4pPr marL="685800" indent="-228600" algn="l">
            <a:defRPr sz="2700"/>
          </a:lvl4pPr>
          <a:lvl5pPr marL="914400" indent="-228600" algn="l">
            <a:defRPr sz="2700"/>
          </a:lvl5pPr>
          <a:lvl6pPr marL="1143000" indent="-228600" algn="l">
            <a:defRPr sz="2700"/>
          </a:lvl6pPr>
          <a:lvl7pPr marL="1371600" indent="-228600" algn="l">
            <a:defRPr sz="2700"/>
          </a:lvl7pPr>
          <a:lvl8pPr marL="1600200" indent="-228600" algn="l">
            <a:defRPr sz="2700"/>
          </a:lvl8pPr>
          <a:lvl9pPr marL="1828800" indent="-228600" algn="l">
            <a:defRPr sz="2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>
              <a:sym typeface="+mn-ea"/>
            </a:rPr>
            <a:t>1</a:t>
          </a:r>
          <a:r>
            <a:rPr lang="en-US" altLang="zh-CN">
              <a:sym typeface="+mn-ea"/>
            </a:rPr>
            <a:t>.</a:t>
          </a:r>
          <a:r>
            <a:rPr>
              <a:sym typeface="+mn-ea"/>
            </a:rPr>
            <a:t>前置工作</a:t>
          </a:r>
        </a:p>
      </dsp:txBody>
      <dsp:txXfrm>
        <a:off x="307880" y="30215"/>
        <a:ext cx="4310317" cy="1033200"/>
      </dsp:txXfrm>
    </dsp:sp>
    <dsp:sp modelId="{6B4B0D2A-F76A-4881-A678-1599A9C1764F}">
      <dsp:nvSpPr>
        <dsp:cNvPr id="8" name="矩形 7"/>
        <dsp:cNvSpPr/>
      </dsp:nvSpPr>
      <dsp:spPr bwMode="white">
        <a:xfrm>
          <a:off x="0" y="2134415"/>
          <a:ext cx="6157595" cy="882000"/>
        </a:xfrm>
        <a:prstGeom prst="rect">
          <a:avLst/>
        </a:prstGeom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lIns="477897" tIns="728980" rIns="477897" bIns="248920" anchor="t"/>
        <a:lstStyle>
          <a:lvl1pPr algn="l">
            <a:defRPr sz="3500"/>
          </a:lvl1pPr>
          <a:lvl2pPr marL="285750" indent="-285750" algn="l">
            <a:defRPr sz="3500"/>
          </a:lvl2pPr>
          <a:lvl3pPr marL="571500" indent="-285750" algn="l">
            <a:defRPr sz="3500"/>
          </a:lvl3pPr>
          <a:lvl4pPr marL="857250" indent="-285750" algn="l">
            <a:defRPr sz="3500"/>
          </a:lvl4pPr>
          <a:lvl5pPr marL="1143000" indent="-285750" algn="l">
            <a:defRPr sz="3500"/>
          </a:lvl5pPr>
          <a:lvl6pPr marL="1428750" indent="-285750" algn="l">
            <a:defRPr sz="3500"/>
          </a:lvl6pPr>
          <a:lvl7pPr marL="1714500" indent="-285750" algn="l">
            <a:defRPr sz="3500"/>
          </a:lvl7pPr>
          <a:lvl8pPr marL="2000250" indent="-285750" algn="l">
            <a:defRPr sz="3500"/>
          </a:lvl8pPr>
          <a:lvl9pPr marL="2286000" indent="-285750" algn="l">
            <a:defRPr sz="3500"/>
          </a:lvl9pPr>
        </a:lstStyle>
        <a:p>
          <a:endParaRPr>
            <a:solidFill>
              <a:schemeClr val="dk1"/>
            </a:solidFill>
          </a:endParaRPr>
        </a:p>
      </dsp:txBody>
      <dsp:txXfrm>
        <a:off x="0" y="2134415"/>
        <a:ext cx="6157595" cy="882000"/>
      </dsp:txXfrm>
    </dsp:sp>
    <dsp:sp modelId="{48FABA9F-C289-434B-8864-E8FC1B5C2F60}">
      <dsp:nvSpPr>
        <dsp:cNvPr id="7" name="圆角矩形 6"/>
        <dsp:cNvSpPr/>
      </dsp:nvSpPr>
      <dsp:spPr bwMode="white">
        <a:xfrm>
          <a:off x="307880" y="1617815"/>
          <a:ext cx="4310317" cy="103320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62919" tIns="0" rIns="162919" bIns="0" anchor="ctr"/>
        <a:lstStyle>
          <a:lvl1pPr algn="l">
            <a:defRPr sz="3500"/>
          </a:lvl1pPr>
          <a:lvl2pPr marL="228600" indent="-228600" algn="l">
            <a:defRPr sz="2700"/>
          </a:lvl2pPr>
          <a:lvl3pPr marL="457200" indent="-228600" algn="l">
            <a:defRPr sz="2700"/>
          </a:lvl3pPr>
          <a:lvl4pPr marL="685800" indent="-228600" algn="l">
            <a:defRPr sz="2700"/>
          </a:lvl4pPr>
          <a:lvl5pPr marL="914400" indent="-228600" algn="l">
            <a:defRPr sz="2700"/>
          </a:lvl5pPr>
          <a:lvl6pPr marL="1143000" indent="-228600" algn="l">
            <a:defRPr sz="2700"/>
          </a:lvl6pPr>
          <a:lvl7pPr marL="1371600" indent="-228600" algn="l">
            <a:defRPr sz="2700"/>
          </a:lvl7pPr>
          <a:lvl8pPr marL="1600200" indent="-228600" algn="l">
            <a:defRPr sz="2700"/>
          </a:lvl8pPr>
          <a:lvl9pPr marL="1828800" indent="-228600" algn="l">
            <a:defRPr sz="2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>
              <a:sym typeface="+mn-ea"/>
            </a:rPr>
            <a:t>2</a:t>
          </a:r>
          <a:r>
            <a:rPr lang="en-US" altLang="zh-CN">
              <a:sym typeface="+mn-ea"/>
            </a:rPr>
            <a:t>.</a:t>
          </a:r>
          <a:r>
            <a:rPr>
              <a:sym typeface="+mn-ea"/>
            </a:rPr>
            <a:t>员工代教</a:t>
          </a:r>
        </a:p>
      </dsp:txBody>
      <dsp:txXfrm>
        <a:off x="307880" y="1617815"/>
        <a:ext cx="4310317" cy="1033200"/>
      </dsp:txXfrm>
    </dsp:sp>
    <dsp:sp modelId="{F2D507D6-5CB7-4C81-896F-18FAF0126329}">
      <dsp:nvSpPr>
        <dsp:cNvPr id="11" name="矩形 10"/>
        <dsp:cNvSpPr/>
      </dsp:nvSpPr>
      <dsp:spPr bwMode="white">
        <a:xfrm>
          <a:off x="0" y="3722015"/>
          <a:ext cx="6157595" cy="882000"/>
        </a:xfrm>
        <a:prstGeom prst="rect">
          <a:avLst/>
        </a:prstGeom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lIns="477897" tIns="728980" rIns="477897" bIns="248920" anchor="t"/>
        <a:lstStyle>
          <a:lvl1pPr algn="l">
            <a:defRPr sz="3500"/>
          </a:lvl1pPr>
          <a:lvl2pPr marL="285750" indent="-285750" algn="l">
            <a:defRPr sz="3500"/>
          </a:lvl2pPr>
          <a:lvl3pPr marL="571500" indent="-285750" algn="l">
            <a:defRPr sz="3500"/>
          </a:lvl3pPr>
          <a:lvl4pPr marL="857250" indent="-285750" algn="l">
            <a:defRPr sz="3500"/>
          </a:lvl4pPr>
          <a:lvl5pPr marL="1143000" indent="-285750" algn="l">
            <a:defRPr sz="3500"/>
          </a:lvl5pPr>
          <a:lvl6pPr marL="1428750" indent="-285750" algn="l">
            <a:defRPr sz="3500"/>
          </a:lvl6pPr>
          <a:lvl7pPr marL="1714500" indent="-285750" algn="l">
            <a:defRPr sz="3500"/>
          </a:lvl7pPr>
          <a:lvl8pPr marL="2000250" indent="-285750" algn="l">
            <a:defRPr sz="3500"/>
          </a:lvl8pPr>
          <a:lvl9pPr marL="2286000" indent="-285750" algn="l">
            <a:defRPr sz="3500"/>
          </a:lvl9pPr>
        </a:lstStyle>
        <a:p>
          <a:endParaRPr>
            <a:solidFill>
              <a:schemeClr val="dk1"/>
            </a:solidFill>
          </a:endParaRPr>
        </a:p>
      </dsp:txBody>
      <dsp:txXfrm>
        <a:off x="0" y="3722015"/>
        <a:ext cx="6157595" cy="882000"/>
      </dsp:txXfrm>
    </dsp:sp>
    <dsp:sp modelId="{E2F3FA2F-E1C7-4C05-8B05-C32B42A9A930}">
      <dsp:nvSpPr>
        <dsp:cNvPr id="10" name="圆角矩形 9"/>
        <dsp:cNvSpPr/>
      </dsp:nvSpPr>
      <dsp:spPr bwMode="white">
        <a:xfrm>
          <a:off x="307880" y="3205415"/>
          <a:ext cx="4310317" cy="103320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62919" tIns="0" rIns="162919" bIns="0" anchor="ctr"/>
        <a:lstStyle>
          <a:lvl1pPr algn="l">
            <a:defRPr sz="3500"/>
          </a:lvl1pPr>
          <a:lvl2pPr marL="228600" indent="-228600" algn="l">
            <a:defRPr sz="2700"/>
          </a:lvl2pPr>
          <a:lvl3pPr marL="457200" indent="-228600" algn="l">
            <a:defRPr sz="2700"/>
          </a:lvl3pPr>
          <a:lvl4pPr marL="685800" indent="-228600" algn="l">
            <a:defRPr sz="2700"/>
          </a:lvl4pPr>
          <a:lvl5pPr marL="914400" indent="-228600" algn="l">
            <a:defRPr sz="2700"/>
          </a:lvl5pPr>
          <a:lvl6pPr marL="1143000" indent="-228600" algn="l">
            <a:defRPr sz="2700"/>
          </a:lvl6pPr>
          <a:lvl7pPr marL="1371600" indent="-228600" algn="l">
            <a:defRPr sz="2700"/>
          </a:lvl7pPr>
          <a:lvl8pPr marL="1600200" indent="-228600" algn="l">
            <a:defRPr sz="2700"/>
          </a:lvl8pPr>
          <a:lvl9pPr marL="1828800" indent="-228600" algn="l">
            <a:defRPr sz="2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/>
            <a:t>3.~~~~~~~</a:t>
          </a:r>
          <a:endParaRPr lang="zh-CN" altLang="en-US"/>
        </a:p>
      </dsp:txBody>
      <dsp:txXfrm>
        <a:off x="307880" y="3205415"/>
        <a:ext cx="4310317" cy="1033200"/>
      </dsp:txXfrm>
    </dsp:sp>
    <dsp:sp modelId="{0797CEA2-9F9D-4159-A8DC-2F0D60611F3B}">
      <dsp:nvSpPr>
        <dsp:cNvPr id="3" name="矩形 2" hidden="1"/>
        <dsp:cNvSpPr/>
      </dsp:nvSpPr>
      <dsp:spPr>
        <a:xfrm>
          <a:off x="0" y="30215"/>
          <a:ext cx="307880" cy="1033200"/>
        </a:xfrm>
        <a:prstGeom prst="rect">
          <a:avLst/>
        </a:prstGeom>
      </dsp:spPr>
      <dsp:txXfrm>
        <a:off x="0" y="30215"/>
        <a:ext cx="307880" cy="1033200"/>
      </dsp:txXfrm>
    </dsp:sp>
    <dsp:sp modelId="{3559B5A5-3E91-49F5-A868-297DBB575668}">
      <dsp:nvSpPr>
        <dsp:cNvPr id="6" name="矩形 5" hidden="1"/>
        <dsp:cNvSpPr/>
      </dsp:nvSpPr>
      <dsp:spPr>
        <a:xfrm>
          <a:off x="0" y="1617815"/>
          <a:ext cx="307880" cy="1033200"/>
        </a:xfrm>
        <a:prstGeom prst="rect">
          <a:avLst/>
        </a:prstGeom>
      </dsp:spPr>
      <dsp:txXfrm>
        <a:off x="0" y="1617815"/>
        <a:ext cx="307880" cy="1033200"/>
      </dsp:txXfrm>
    </dsp:sp>
    <dsp:sp modelId="{06AA40BB-9886-4B46-8ECB-F4B42996D2E4}">
      <dsp:nvSpPr>
        <dsp:cNvPr id="9" name="矩形 8" hidden="1"/>
        <dsp:cNvSpPr/>
      </dsp:nvSpPr>
      <dsp:spPr>
        <a:xfrm>
          <a:off x="0" y="3205415"/>
          <a:ext cx="307880" cy="1033200"/>
        </a:xfrm>
        <a:prstGeom prst="rect">
          <a:avLst/>
        </a:prstGeom>
      </dsp:spPr>
      <dsp:txXfrm>
        <a:off x="0" y="3205415"/>
        <a:ext cx="307880" cy="1033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4.xml"/><Relationship Id="rId8" Type="http://schemas.openxmlformats.org/officeDocument/2006/relationships/image" Target="file:///C:\Users\D69LXP2\Desktop\400px_tools/pic_temp/0_pic_quater_right_up.png" TargetMode="External"/><Relationship Id="rId7" Type="http://schemas.openxmlformats.org/officeDocument/2006/relationships/image" Target="../media/image2.png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6" Type="http://schemas.openxmlformats.org/officeDocument/2006/relationships/tags" Target="../tags/tag9.xml"/><Relationship Id="rId15" Type="http://schemas.openxmlformats.org/officeDocument/2006/relationships/tags" Target="../tags/tag8.xml"/><Relationship Id="rId14" Type="http://schemas.openxmlformats.org/officeDocument/2006/relationships/tags" Target="../tags/tag7.xml"/><Relationship Id="rId13" Type="http://schemas.openxmlformats.org/officeDocument/2006/relationships/tags" Target="../tags/tag6.xml"/><Relationship Id="rId12" Type="http://schemas.openxmlformats.org/officeDocument/2006/relationships/tags" Target="../tags/tag5.xml"/><Relationship Id="rId11" Type="http://schemas.openxmlformats.org/officeDocument/2006/relationships/image" Target="file:///C:\Users\D69LXP2\Desktop\400px_tools/pic_temp/1_pic_quater_left_down.png" TargetMode="External"/><Relationship Id="rId10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66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75.xml"/><Relationship Id="rId8" Type="http://schemas.openxmlformats.org/officeDocument/2006/relationships/image" Target="file:///C:\Users\D69LXP2\Desktop\400px_tools/pic_temp/0_pic_quater_right_up.png" TargetMode="External"/><Relationship Id="rId7" Type="http://schemas.openxmlformats.org/officeDocument/2006/relationships/image" Target="../media/image2.png"/><Relationship Id="rId6" Type="http://schemas.openxmlformats.org/officeDocument/2006/relationships/tags" Target="../tags/tag74.xml"/><Relationship Id="rId5" Type="http://schemas.openxmlformats.org/officeDocument/2006/relationships/tags" Target="../tags/tag73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72.xml"/><Relationship Id="rId18" Type="http://schemas.openxmlformats.org/officeDocument/2006/relationships/tags" Target="../tags/tag82.xml"/><Relationship Id="rId17" Type="http://schemas.openxmlformats.org/officeDocument/2006/relationships/tags" Target="../tags/tag81.xml"/><Relationship Id="rId16" Type="http://schemas.openxmlformats.org/officeDocument/2006/relationships/tags" Target="../tags/tag80.xml"/><Relationship Id="rId15" Type="http://schemas.openxmlformats.org/officeDocument/2006/relationships/tags" Target="../tags/tag79.xml"/><Relationship Id="rId14" Type="http://schemas.openxmlformats.org/officeDocument/2006/relationships/tags" Target="../tags/tag78.xml"/><Relationship Id="rId13" Type="http://schemas.openxmlformats.org/officeDocument/2006/relationships/tags" Target="../tags/tag77.xml"/><Relationship Id="rId12" Type="http://schemas.openxmlformats.org/officeDocument/2006/relationships/tags" Target="../tags/tag76.xml"/><Relationship Id="rId11" Type="http://schemas.openxmlformats.org/officeDocument/2006/relationships/image" Target="file:///C:\Users\D69LXP2\Desktop\400px_tools/pic_temp/1_pic_quater_left_down.png" TargetMode="External"/><Relationship Id="rId10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88.xml"/><Relationship Id="rId8" Type="http://schemas.openxmlformats.org/officeDocument/2006/relationships/tags" Target="../tags/tag87.xml"/><Relationship Id="rId7" Type="http://schemas.openxmlformats.org/officeDocument/2006/relationships/tags" Target="../tags/tag86.xml"/><Relationship Id="rId6" Type="http://schemas.openxmlformats.org/officeDocument/2006/relationships/tags" Target="../tags/tag85.xml"/><Relationship Id="rId5" Type="http://schemas.openxmlformats.org/officeDocument/2006/relationships/tags" Target="../tags/tag84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83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94.xml"/><Relationship Id="rId8" Type="http://schemas.openxmlformats.org/officeDocument/2006/relationships/tags" Target="../tags/tag93.xml"/><Relationship Id="rId7" Type="http://schemas.openxmlformats.org/officeDocument/2006/relationships/tags" Target="../tags/tag92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89.xml"/><Relationship Id="rId10" Type="http://schemas.openxmlformats.org/officeDocument/2006/relationships/tags" Target="../tags/tag95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image" Target="file:///C:\Users\D69LXP2\Desktop\400px_tools/pic_temp/0_pic_quater_right_up.png" TargetMode="External"/><Relationship Id="rId8" Type="http://schemas.openxmlformats.org/officeDocument/2006/relationships/image" Target="../media/image2.png"/><Relationship Id="rId7" Type="http://schemas.openxmlformats.org/officeDocument/2006/relationships/tags" Target="../tags/tag99.xml"/><Relationship Id="rId6" Type="http://schemas.openxmlformats.org/officeDocument/2006/relationships/tags" Target="../tags/tag98.xml"/><Relationship Id="rId5" Type="http://schemas.openxmlformats.org/officeDocument/2006/relationships/tags" Target="../tags/tag97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96.xml"/><Relationship Id="rId15" Type="http://schemas.openxmlformats.org/officeDocument/2006/relationships/tags" Target="../tags/tag105.xml"/><Relationship Id="rId14" Type="http://schemas.openxmlformats.org/officeDocument/2006/relationships/tags" Target="../tags/tag104.xml"/><Relationship Id="rId13" Type="http://schemas.openxmlformats.org/officeDocument/2006/relationships/tags" Target="../tags/tag103.xml"/><Relationship Id="rId12" Type="http://schemas.openxmlformats.org/officeDocument/2006/relationships/tags" Target="../tags/tag102.xml"/><Relationship Id="rId11" Type="http://schemas.openxmlformats.org/officeDocument/2006/relationships/tags" Target="../tags/tag101.xml"/><Relationship Id="rId10" Type="http://schemas.openxmlformats.org/officeDocument/2006/relationships/tags" Target="../tags/tag100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image" Target="file:///C:\Users\D69LXP2\Desktop\400px_tools/pic_temp/0_pic_quater_right_up.png" TargetMode="External"/><Relationship Id="rId8" Type="http://schemas.openxmlformats.org/officeDocument/2006/relationships/image" Target="../media/image2.png"/><Relationship Id="rId7" Type="http://schemas.openxmlformats.org/officeDocument/2006/relationships/tags" Target="../tags/tag109.xml"/><Relationship Id="rId6" Type="http://schemas.openxmlformats.org/officeDocument/2006/relationships/tags" Target="../tags/tag108.xml"/><Relationship Id="rId5" Type="http://schemas.openxmlformats.org/officeDocument/2006/relationships/tags" Target="../tags/tag107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06.xml"/><Relationship Id="rId18" Type="http://schemas.openxmlformats.org/officeDocument/2006/relationships/tags" Target="../tags/tag116.xml"/><Relationship Id="rId17" Type="http://schemas.openxmlformats.org/officeDocument/2006/relationships/tags" Target="../tags/tag115.xml"/><Relationship Id="rId16" Type="http://schemas.openxmlformats.org/officeDocument/2006/relationships/tags" Target="../tags/tag114.xml"/><Relationship Id="rId15" Type="http://schemas.openxmlformats.org/officeDocument/2006/relationships/tags" Target="../tags/tag113.xml"/><Relationship Id="rId14" Type="http://schemas.openxmlformats.org/officeDocument/2006/relationships/tags" Target="../tags/tag112.xml"/><Relationship Id="rId13" Type="http://schemas.openxmlformats.org/officeDocument/2006/relationships/tags" Target="../tags/tag111.xml"/><Relationship Id="rId12" Type="http://schemas.openxmlformats.org/officeDocument/2006/relationships/image" Target="file:///C:\Users\D69LXP2\Desktop\400px_tools/pic_temp/1_pic_quater_left_down.png" TargetMode="External"/><Relationship Id="rId11" Type="http://schemas.openxmlformats.org/officeDocument/2006/relationships/image" Target="../media/image3.png"/><Relationship Id="rId10" Type="http://schemas.openxmlformats.org/officeDocument/2006/relationships/tags" Target="../tags/tag110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image" Target="file:///C:\Users\D69LXP2\Desktop\400px_tools/pic_temp/0_pic_quater_right_up.png" TargetMode="External"/><Relationship Id="rId8" Type="http://schemas.openxmlformats.org/officeDocument/2006/relationships/image" Target="../media/image2.png"/><Relationship Id="rId7" Type="http://schemas.openxmlformats.org/officeDocument/2006/relationships/tags" Target="../tags/tag120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17.xml"/><Relationship Id="rId18" Type="http://schemas.openxmlformats.org/officeDocument/2006/relationships/tags" Target="../tags/tag127.xml"/><Relationship Id="rId17" Type="http://schemas.openxmlformats.org/officeDocument/2006/relationships/tags" Target="../tags/tag126.xml"/><Relationship Id="rId16" Type="http://schemas.openxmlformats.org/officeDocument/2006/relationships/tags" Target="../tags/tag125.xml"/><Relationship Id="rId15" Type="http://schemas.openxmlformats.org/officeDocument/2006/relationships/tags" Target="../tags/tag124.xml"/><Relationship Id="rId14" Type="http://schemas.openxmlformats.org/officeDocument/2006/relationships/tags" Target="../tags/tag123.xml"/><Relationship Id="rId13" Type="http://schemas.openxmlformats.org/officeDocument/2006/relationships/tags" Target="../tags/tag122.xml"/><Relationship Id="rId12" Type="http://schemas.openxmlformats.org/officeDocument/2006/relationships/image" Target="file:///C:\Users\D69LXP2\Desktop\400px_tools/pic_temp/1_pic_quater_left_down.png" TargetMode="External"/><Relationship Id="rId11" Type="http://schemas.openxmlformats.org/officeDocument/2006/relationships/image" Target="../media/image3.png"/><Relationship Id="rId10" Type="http://schemas.openxmlformats.org/officeDocument/2006/relationships/tags" Target="../tags/tag121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image" Target="file:///C:\Users\D69LXP2\Desktop\400px_tools/pic_temp/0_pic_quater_right_up.png" TargetMode="External"/><Relationship Id="rId8" Type="http://schemas.openxmlformats.org/officeDocument/2006/relationships/image" Target="../media/image2.png"/><Relationship Id="rId7" Type="http://schemas.openxmlformats.org/officeDocument/2006/relationships/tags" Target="../tags/tag131.xml"/><Relationship Id="rId6" Type="http://schemas.openxmlformats.org/officeDocument/2006/relationships/tags" Target="../tags/tag130.xml"/><Relationship Id="rId5" Type="http://schemas.openxmlformats.org/officeDocument/2006/relationships/tags" Target="../tags/tag129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0" Type="http://schemas.openxmlformats.org/officeDocument/2006/relationships/tags" Target="../tags/tag140.xml"/><Relationship Id="rId2" Type="http://schemas.openxmlformats.org/officeDocument/2006/relationships/tags" Target="../tags/tag128.xml"/><Relationship Id="rId19" Type="http://schemas.openxmlformats.org/officeDocument/2006/relationships/tags" Target="../tags/tag139.xml"/><Relationship Id="rId18" Type="http://schemas.openxmlformats.org/officeDocument/2006/relationships/tags" Target="../tags/tag138.xml"/><Relationship Id="rId17" Type="http://schemas.openxmlformats.org/officeDocument/2006/relationships/tags" Target="../tags/tag137.xml"/><Relationship Id="rId16" Type="http://schemas.openxmlformats.org/officeDocument/2006/relationships/tags" Target="../tags/tag136.xml"/><Relationship Id="rId15" Type="http://schemas.openxmlformats.org/officeDocument/2006/relationships/tags" Target="../tags/tag135.xml"/><Relationship Id="rId14" Type="http://schemas.openxmlformats.org/officeDocument/2006/relationships/tags" Target="../tags/tag134.xml"/><Relationship Id="rId13" Type="http://schemas.openxmlformats.org/officeDocument/2006/relationships/tags" Target="../tags/tag133.xml"/><Relationship Id="rId12" Type="http://schemas.openxmlformats.org/officeDocument/2006/relationships/image" Target="file:///C:\Users\D69LXP2\Desktop\400px_tools/pic_temp/1_pic_quater_left_down.png" TargetMode="External"/><Relationship Id="rId11" Type="http://schemas.openxmlformats.org/officeDocument/2006/relationships/image" Target="../media/image3.png"/><Relationship Id="rId10" Type="http://schemas.openxmlformats.org/officeDocument/2006/relationships/tags" Target="../tags/tag132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44.xml"/><Relationship Id="rId8" Type="http://schemas.openxmlformats.org/officeDocument/2006/relationships/image" Target="file:///C:\Users\D69LXP2\Desktop\400px_tools/pic_temp/0_pic_quater_right_up.png" TargetMode="External"/><Relationship Id="rId7" Type="http://schemas.openxmlformats.org/officeDocument/2006/relationships/image" Target="../media/image5.png"/><Relationship Id="rId6" Type="http://schemas.openxmlformats.org/officeDocument/2006/relationships/tags" Target="../tags/tag143.xml"/><Relationship Id="rId5" Type="http://schemas.openxmlformats.org/officeDocument/2006/relationships/tags" Target="../tags/tag142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41.xml"/><Relationship Id="rId16" Type="http://schemas.openxmlformats.org/officeDocument/2006/relationships/tags" Target="../tags/tag149.xml"/><Relationship Id="rId15" Type="http://schemas.openxmlformats.org/officeDocument/2006/relationships/tags" Target="../tags/tag148.xml"/><Relationship Id="rId14" Type="http://schemas.openxmlformats.org/officeDocument/2006/relationships/tags" Target="../tags/tag147.xml"/><Relationship Id="rId13" Type="http://schemas.openxmlformats.org/officeDocument/2006/relationships/tags" Target="../tags/tag146.xml"/><Relationship Id="rId12" Type="http://schemas.openxmlformats.org/officeDocument/2006/relationships/tags" Target="../tags/tag145.xml"/><Relationship Id="rId11" Type="http://schemas.openxmlformats.org/officeDocument/2006/relationships/image" Target="file:///C:\Users\D69LXP2\Desktop\400px_tools/pic_temp/1_pic_quater_left_down.png" TargetMode="External"/><Relationship Id="rId10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5.xml"/><Relationship Id="rId8" Type="http://schemas.openxmlformats.org/officeDocument/2006/relationships/tags" Target="../tags/tag14.xml"/><Relationship Id="rId7" Type="http://schemas.openxmlformats.org/officeDocument/2006/relationships/tags" Target="../tags/tag13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0.xml"/><Relationship Id="rId10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28.xml"/><Relationship Id="rId8" Type="http://schemas.openxmlformats.org/officeDocument/2006/relationships/tags" Target="../tags/tag27.xml"/><Relationship Id="rId7" Type="http://schemas.openxmlformats.org/officeDocument/2006/relationships/tags" Target="../tags/tag26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23.xml"/><Relationship Id="rId11" Type="http://schemas.openxmlformats.org/officeDocument/2006/relationships/tags" Target="../tags/tag30.xml"/><Relationship Id="rId10" Type="http://schemas.openxmlformats.org/officeDocument/2006/relationships/tags" Target="../tags/tag29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31.xml"/><Relationship Id="rId13" Type="http://schemas.openxmlformats.org/officeDocument/2006/relationships/tags" Target="../tags/tag40.xml"/><Relationship Id="rId12" Type="http://schemas.openxmlformats.org/officeDocument/2006/relationships/tags" Target="../tags/tag39.xml"/><Relationship Id="rId11" Type="http://schemas.openxmlformats.org/officeDocument/2006/relationships/tags" Target="../tags/tag38.xml"/><Relationship Id="rId10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46.xml"/><Relationship Id="rId8" Type="http://schemas.openxmlformats.org/officeDocument/2006/relationships/tags" Target="../tags/tag45.xml"/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image" Target="file:///C:\Users\D69LXP2\Desktop\400px_tools/pic_temp/whole_pic.png" TargetMode="External"/><Relationship Id="rId3" Type="http://schemas.openxmlformats.org/officeDocument/2006/relationships/image" Target="../media/image4.png"/><Relationship Id="rId2" Type="http://schemas.openxmlformats.org/officeDocument/2006/relationships/tags" Target="../tags/tag41.xml"/><Relationship Id="rId10" Type="http://schemas.openxmlformats.org/officeDocument/2006/relationships/tags" Target="../tags/tag47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56.xml"/><Relationship Id="rId8" Type="http://schemas.openxmlformats.org/officeDocument/2006/relationships/tags" Target="../tags/tag55.xml"/><Relationship Id="rId7" Type="http://schemas.openxmlformats.org/officeDocument/2006/relationships/tags" Target="../tags/tag54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51.xml"/><Relationship Id="rId11" Type="http://schemas.openxmlformats.org/officeDocument/2006/relationships/tags" Target="../tags/tag58.xml"/><Relationship Id="rId10" Type="http://schemas.openxmlformats.org/officeDocument/2006/relationships/tags" Target="../tags/tag5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64.xml"/><Relationship Id="rId8" Type="http://schemas.openxmlformats.org/officeDocument/2006/relationships/tags" Target="../tags/tag63.xml"/><Relationship Id="rId7" Type="http://schemas.openxmlformats.org/officeDocument/2006/relationships/tags" Target="../tags/tag62.xml"/><Relationship Id="rId6" Type="http://schemas.openxmlformats.org/officeDocument/2006/relationships/tags" Target="../tags/tag61.xml"/><Relationship Id="rId5" Type="http://schemas.openxmlformats.org/officeDocument/2006/relationships/tags" Target="../tags/tag60.xml"/><Relationship Id="rId4" Type="http://schemas.openxmlformats.org/officeDocument/2006/relationships/image" Target="file:///C:\Users\D69LXP2\Desktop\400px_tools/pic_temp/pic_s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59.xml"/><Relationship Id="rId10" Type="http://schemas.openxmlformats.org/officeDocument/2006/relationships/tags" Target="../tags/tag6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矩形 6"/>
          <p:cNvSpPr/>
          <p:nvPr>
            <p:custDataLst>
              <p:tags r:id="rId5"/>
            </p:custDataLst>
          </p:nvPr>
        </p:nvSpPr>
        <p:spPr>
          <a:xfrm>
            <a:off x="1378972" y="1569796"/>
            <a:ext cx="9436780" cy="271834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pic>
        <p:nvPicPr>
          <p:cNvPr id="6" name="图片 5"/>
          <p:cNvPicPr/>
          <p:nvPr>
            <p:custDataLst>
              <p:tags r:id="rId6"/>
            </p:custDataLst>
          </p:nvPr>
        </p:nvPicPr>
        <p:blipFill>
          <a:blip r:embed="rId7" r:link="rId8" cstate="email"/>
          <a:stretch>
            <a:fillRect/>
          </a:stretch>
        </p:blipFill>
        <p:spPr>
          <a:xfrm>
            <a:off x="10095662" y="3568046"/>
            <a:ext cx="720090" cy="720090"/>
          </a:xfrm>
          <a:prstGeom prst="rect">
            <a:avLst/>
          </a:prstGeom>
        </p:spPr>
      </p:pic>
      <p:pic>
        <p:nvPicPr>
          <p:cNvPr id="5" name="图片 4"/>
          <p:cNvPicPr/>
          <p:nvPr>
            <p:custDataLst>
              <p:tags r:id="rId9"/>
            </p:custDataLst>
          </p:nvPr>
        </p:nvPicPr>
        <p:blipFill>
          <a:blip r:embed="rId10" r:link="rId11" cstate="email"/>
          <a:stretch>
            <a:fillRect/>
          </a:stretch>
        </p:blipFill>
        <p:spPr>
          <a:xfrm>
            <a:off x="1378972" y="3568046"/>
            <a:ext cx="720090" cy="720090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4" hasCustomPrompt="1"/>
            <p:custDataLst>
              <p:tags r:id="rId15"/>
            </p:custDataLst>
          </p:nvPr>
        </p:nvSpPr>
        <p:spPr>
          <a:xfrm>
            <a:off x="1904131" y="3500774"/>
            <a:ext cx="8191531" cy="448945"/>
          </a:xfrm>
        </p:spPr>
        <p:txBody>
          <a:bodyPr vert="horz" wrap="square" lIns="91440" tIns="0" rIns="91440" bIns="4572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000"/>
              <a:buFont typeface="Arial" panose="020B0604020202020204" pitchFamily="34" charset="0"/>
              <a:buNone/>
              <a:defRPr sz="2000" b="0" spc="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idx="13" hasCustomPrompt="1"/>
            <p:custDataLst>
              <p:tags r:id="rId16"/>
            </p:custDataLst>
          </p:nvPr>
        </p:nvSpPr>
        <p:spPr>
          <a:xfrm>
            <a:off x="1904131" y="1891049"/>
            <a:ext cx="8191531" cy="1398905"/>
          </a:xfrm>
        </p:spPr>
        <p:txBody>
          <a:bodyPr vert="horz" wrap="square" lIns="91440" tIns="45720" rIns="91440" bIns="0" anchor="b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7200"/>
              <a:buNone/>
              <a:defRPr sz="6600" b="0" spc="7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矩形 5"/>
          <p:cNvSpPr/>
          <p:nvPr>
            <p:custDataLst>
              <p:tags r:id="rId5"/>
            </p:custDataLst>
          </p:nvPr>
        </p:nvSpPr>
        <p:spPr>
          <a:xfrm>
            <a:off x="291636" y="0"/>
            <a:ext cx="11608728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69930" y="952508"/>
            <a:ext cx="10852237" cy="5388907"/>
          </a:xfrm>
        </p:spPr>
        <p:txBody>
          <a:bodyPr wrap="square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5"/>
            </p:custDataLst>
          </p:nvPr>
        </p:nvSpPr>
        <p:spPr>
          <a:xfrm>
            <a:off x="1378972" y="1569796"/>
            <a:ext cx="9436780" cy="271834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pic>
        <p:nvPicPr>
          <p:cNvPr id="7" name="图片 6"/>
          <p:cNvPicPr/>
          <p:nvPr>
            <p:custDataLst>
              <p:tags r:id="rId6"/>
            </p:custDataLst>
          </p:nvPr>
        </p:nvPicPr>
        <p:blipFill>
          <a:blip r:embed="rId7" r:link="rId8" cstate="email"/>
          <a:stretch>
            <a:fillRect/>
          </a:stretch>
        </p:blipFill>
        <p:spPr>
          <a:xfrm>
            <a:off x="1378972" y="1566196"/>
            <a:ext cx="720090" cy="720090"/>
          </a:xfrm>
          <a:prstGeom prst="rect">
            <a:avLst/>
          </a:prstGeom>
        </p:spPr>
      </p:pic>
      <p:pic>
        <p:nvPicPr>
          <p:cNvPr id="6" name="图片 5"/>
          <p:cNvPicPr/>
          <p:nvPr>
            <p:custDataLst>
              <p:tags r:id="rId9"/>
            </p:custDataLst>
          </p:nvPr>
        </p:nvPicPr>
        <p:blipFill>
          <a:blip r:embed="rId10" r:link="rId11" cstate="email"/>
          <a:stretch>
            <a:fillRect/>
          </a:stretch>
        </p:blipFill>
        <p:spPr>
          <a:xfrm>
            <a:off x="10095662" y="1566196"/>
            <a:ext cx="720090" cy="72009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cxnSp>
        <p:nvCxnSpPr>
          <p:cNvPr id="12" name="直接连接符 11"/>
          <p:cNvCxnSpPr/>
          <p:nvPr>
            <p:custDataLst>
              <p:tags r:id="rId14"/>
            </p:custDataLst>
          </p:nvPr>
        </p:nvCxnSpPr>
        <p:spPr>
          <a:xfrm>
            <a:off x="3398202" y="4118292"/>
            <a:ext cx="5395595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11" name="直接连接符 10"/>
          <p:cNvCxnSpPr/>
          <p:nvPr>
            <p:custDataLst>
              <p:tags r:id="rId16"/>
            </p:custDataLst>
          </p:nvPr>
        </p:nvCxnSpPr>
        <p:spPr>
          <a:xfrm>
            <a:off x="3388995" y="3455353"/>
            <a:ext cx="5395595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占位符 9"/>
          <p:cNvSpPr>
            <a:spLocks noGrp="1"/>
          </p:cNvSpPr>
          <p:nvPr>
            <p:ph type="body" idx="14" hasCustomPrompt="1"/>
            <p:custDataLst>
              <p:tags r:id="rId17"/>
            </p:custDataLst>
          </p:nvPr>
        </p:nvSpPr>
        <p:spPr>
          <a:xfrm>
            <a:off x="3403600" y="3566310"/>
            <a:ext cx="5366067" cy="441026"/>
          </a:xfrm>
        </p:spPr>
        <p:txBody>
          <a:bodyPr vert="horz" wrap="square" lIns="91440" tIns="45720" rIns="91440" bIns="45720" anchor="ctr" anchorCtr="0">
            <a:normAutofit/>
          </a:bodyPr>
          <a:lstStyle>
            <a:lvl1pPr marL="0" marR="0" indent="0" algn="ctr" rtl="0" eaLnBrk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000"/>
              <a:buFont typeface="Arial" panose="020B0604020202020204" pitchFamily="34" charset="0"/>
              <a:buNone/>
              <a:defRPr sz="2000" b="0" u="none" spc="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marL="22860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SzPts val="2000"/>
              <a:buFont typeface="Arial" panose="020B0604020202020204" pitchFamily="34" charset="0"/>
              <a:buNone/>
            </a:pPr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idx="13" hasCustomPrompt="1"/>
            <p:custDataLst>
              <p:tags r:id="rId18"/>
            </p:custDataLst>
          </p:nvPr>
        </p:nvSpPr>
        <p:spPr>
          <a:xfrm>
            <a:off x="3403917" y="1976038"/>
            <a:ext cx="5365750" cy="1398905"/>
          </a:xfrm>
        </p:spPr>
        <p:txBody>
          <a:bodyPr vert="horz" wrap="square" lIns="91440" tIns="45720" rIns="91440" bIns="0" anchor="b" anchorCtr="0">
            <a:normAutofit/>
          </a:bodyPr>
          <a:lstStyle>
            <a:lvl1pPr marL="0" marR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8000"/>
              <a:buNone/>
              <a:defRPr sz="8000" b="0" spc="10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矩形 5"/>
          <p:cNvSpPr/>
          <p:nvPr>
            <p:custDataLst>
              <p:tags r:id="rId5"/>
            </p:custDataLst>
          </p:nvPr>
        </p:nvSpPr>
        <p:spPr>
          <a:xfrm>
            <a:off x="291636" y="0"/>
            <a:ext cx="11608728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5"/>
            </p:custDataLst>
          </p:nvPr>
        </p:nvSpPr>
        <p:spPr>
          <a:xfrm>
            <a:off x="292075" y="303809"/>
            <a:ext cx="11607851" cy="6250382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281600" y="1249200"/>
            <a:ext cx="9626400" cy="723600"/>
          </a:xfrm>
        </p:spPr>
        <p:txBody>
          <a:bodyPr wrap="square" anchor="ctr">
            <a:normAutofit/>
          </a:bodyPr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1281113" y="2163600"/>
            <a:ext cx="9626600" cy="3445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 10"/>
          <p:cNvSpPr/>
          <p:nvPr>
            <p:custDataLst>
              <p:tags r:id="rId5"/>
            </p:custDataLst>
          </p:nvPr>
        </p:nvSpPr>
        <p:spPr>
          <a:xfrm>
            <a:off x="292075" y="303809"/>
            <a:ext cx="11607851" cy="6250382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0" name="矩形 9"/>
          <p:cNvSpPr/>
          <p:nvPr>
            <p:custDataLst>
              <p:tags r:id="rId6"/>
            </p:custDataLst>
          </p:nvPr>
        </p:nvSpPr>
        <p:spPr>
          <a:xfrm>
            <a:off x="0" y="0"/>
            <a:ext cx="4824603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pic>
        <p:nvPicPr>
          <p:cNvPr id="8" name="图片 7"/>
          <p:cNvPicPr/>
          <p:nvPr>
            <p:custDataLst>
              <p:tags r:id="rId7"/>
            </p:custDataLst>
          </p:nvPr>
        </p:nvPicPr>
        <p:blipFill>
          <a:blip r:embed="rId8" r:link="rId9" cstate="email"/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583200" y="770400"/>
            <a:ext cx="3960000" cy="882000"/>
          </a:xfrm>
        </p:spPr>
        <p:txBody>
          <a:bodyPr wrap="square" anchor="ctr" anchorCtr="0">
            <a:normAutofit/>
          </a:bodyPr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4"/>
            </p:custDataLst>
          </p:nvPr>
        </p:nvSpPr>
        <p:spPr>
          <a:xfrm>
            <a:off x="586800" y="1764000"/>
            <a:ext cx="3956400" cy="4093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5"/>
            </p:custDataLst>
          </p:nvPr>
        </p:nvSpPr>
        <p:spPr>
          <a:xfrm>
            <a:off x="5101200" y="769938"/>
            <a:ext cx="6480000" cy="5087937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矩形 11"/>
          <p:cNvSpPr/>
          <p:nvPr>
            <p:custDataLst>
              <p:tags r:id="rId5"/>
            </p:custDataLst>
          </p:nvPr>
        </p:nvSpPr>
        <p:spPr>
          <a:xfrm>
            <a:off x="0" y="0"/>
            <a:ext cx="12192000" cy="6549219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1" name="矩形 10"/>
          <p:cNvSpPr/>
          <p:nvPr>
            <p:custDataLst>
              <p:tags r:id="rId6"/>
            </p:custDataLst>
          </p:nvPr>
        </p:nvSpPr>
        <p:spPr>
          <a:xfrm>
            <a:off x="0" y="0"/>
            <a:ext cx="12192000" cy="266433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pic>
        <p:nvPicPr>
          <p:cNvPr id="10" name="图片 9"/>
          <p:cNvPicPr/>
          <p:nvPr>
            <p:custDataLst>
              <p:tags r:id="rId7"/>
            </p:custDataLst>
          </p:nvPr>
        </p:nvPicPr>
        <p:blipFill>
          <a:blip r:embed="rId8" r:link="rId9" cstate="email"/>
          <a:stretch>
            <a:fillRect/>
          </a:stretch>
        </p:blipFill>
        <p:spPr>
          <a:xfrm>
            <a:off x="0" y="0"/>
            <a:ext cx="720090" cy="720090"/>
          </a:xfrm>
          <a:prstGeom prst="rect">
            <a:avLst/>
          </a:prstGeom>
        </p:spPr>
      </p:pic>
      <p:pic>
        <p:nvPicPr>
          <p:cNvPr id="8" name="图片 7"/>
          <p:cNvPicPr/>
          <p:nvPr>
            <p:custDataLst>
              <p:tags r:id="rId10"/>
            </p:custDataLst>
          </p:nvPr>
        </p:nvPicPr>
        <p:blipFill>
          <a:blip r:embed="rId11" r:link="rId12" cstate="email"/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12000" y="781200"/>
            <a:ext cx="10976400" cy="626400"/>
          </a:xfrm>
        </p:spPr>
        <p:txBody>
          <a:bodyPr wrap="square" anchor="ctr">
            <a:normAutofit/>
          </a:bodyPr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7"/>
            </p:custDataLst>
          </p:nvPr>
        </p:nvSpPr>
        <p:spPr>
          <a:xfrm>
            <a:off x="612000" y="1659600"/>
            <a:ext cx="10975975" cy="828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8"/>
            </p:custDataLst>
          </p:nvPr>
        </p:nvSpPr>
        <p:spPr>
          <a:xfrm>
            <a:off x="612775" y="2808000"/>
            <a:ext cx="10965600" cy="34308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矩形 11"/>
          <p:cNvSpPr/>
          <p:nvPr>
            <p:custDataLst>
              <p:tags r:id="rId5"/>
            </p:custDataLst>
          </p:nvPr>
        </p:nvSpPr>
        <p:spPr>
          <a:xfrm>
            <a:off x="0" y="302438"/>
            <a:ext cx="12192000" cy="6549219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1" name="矩形 10"/>
          <p:cNvSpPr/>
          <p:nvPr>
            <p:custDataLst>
              <p:tags r:id="rId6"/>
            </p:custDataLst>
          </p:nvPr>
        </p:nvSpPr>
        <p:spPr>
          <a:xfrm>
            <a:off x="0" y="5028971"/>
            <a:ext cx="12192000" cy="182902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pic>
        <p:nvPicPr>
          <p:cNvPr id="10" name="图片 9"/>
          <p:cNvPicPr/>
          <p:nvPr>
            <p:custDataLst>
              <p:tags r:id="rId7"/>
            </p:custDataLst>
          </p:nvPr>
        </p:nvPicPr>
        <p:blipFill>
          <a:blip r:embed="rId8" r:link="rId9" cstate="email"/>
          <a:stretch>
            <a:fillRect/>
          </a:stretch>
        </p:blipFill>
        <p:spPr>
          <a:xfrm>
            <a:off x="0" y="0"/>
            <a:ext cx="720090" cy="720090"/>
          </a:xfrm>
          <a:prstGeom prst="rect">
            <a:avLst/>
          </a:prstGeom>
        </p:spPr>
      </p:pic>
      <p:pic>
        <p:nvPicPr>
          <p:cNvPr id="8" name="图片 7"/>
          <p:cNvPicPr/>
          <p:nvPr>
            <p:custDataLst>
              <p:tags r:id="rId10"/>
            </p:custDataLst>
          </p:nvPr>
        </p:nvPicPr>
        <p:blipFill>
          <a:blip r:embed="rId11" r:link="rId12" cstate="email"/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4800" y="669600"/>
            <a:ext cx="10976400" cy="565200"/>
          </a:xfrm>
        </p:spPr>
        <p:txBody>
          <a:bodyPr wrap="square" anchor="ctr" anchorCtr="0">
            <a:normAutofit/>
          </a:bodyPr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7"/>
            </p:custDataLst>
          </p:nvPr>
        </p:nvSpPr>
        <p:spPr>
          <a:xfrm>
            <a:off x="604837" y="1681200"/>
            <a:ext cx="10990800" cy="321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8"/>
            </p:custDataLst>
          </p:nvPr>
        </p:nvSpPr>
        <p:spPr>
          <a:xfrm>
            <a:off x="594000" y="5180400"/>
            <a:ext cx="11001600" cy="10116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矩形 14"/>
          <p:cNvSpPr/>
          <p:nvPr>
            <p:custDataLst>
              <p:tags r:id="rId5"/>
            </p:custDataLst>
          </p:nvPr>
        </p:nvSpPr>
        <p:spPr>
          <a:xfrm>
            <a:off x="0" y="0"/>
            <a:ext cx="12192000" cy="6549219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4" name="矩形 13"/>
          <p:cNvSpPr/>
          <p:nvPr>
            <p:custDataLst>
              <p:tags r:id="rId6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pic>
        <p:nvPicPr>
          <p:cNvPr id="12" name="图片 11"/>
          <p:cNvPicPr/>
          <p:nvPr>
            <p:custDataLst>
              <p:tags r:id="rId7"/>
            </p:custDataLst>
          </p:nvPr>
        </p:nvPicPr>
        <p:blipFill>
          <a:blip r:embed="rId8" r:link="rId9" cstate="email"/>
          <a:stretch>
            <a:fillRect/>
          </a:stretch>
        </p:blipFill>
        <p:spPr>
          <a:xfrm>
            <a:off x="11471910" y="6137910"/>
            <a:ext cx="720090" cy="720090"/>
          </a:xfrm>
          <a:prstGeom prst="rect">
            <a:avLst/>
          </a:prstGeom>
        </p:spPr>
      </p:pic>
      <p:pic>
        <p:nvPicPr>
          <p:cNvPr id="10" name="图片 9"/>
          <p:cNvPicPr/>
          <p:nvPr>
            <p:custDataLst>
              <p:tags r:id="rId10"/>
            </p:custDataLst>
          </p:nvPr>
        </p:nvPicPr>
        <p:blipFill>
          <a:blip r:embed="rId11" r:link="rId12" cstate="email"/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579600" y="237600"/>
            <a:ext cx="11037600" cy="441964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7"/>
            </p:custDataLst>
          </p:nvPr>
        </p:nvSpPr>
        <p:spPr>
          <a:xfrm>
            <a:off x="579600" y="1663200"/>
            <a:ext cx="5342400" cy="2894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8"/>
            </p:custDataLst>
          </p:nvPr>
        </p:nvSpPr>
        <p:spPr>
          <a:xfrm>
            <a:off x="6242400" y="1663200"/>
            <a:ext cx="5367600" cy="2894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9"/>
            </p:custDataLst>
          </p:nvPr>
        </p:nvSpPr>
        <p:spPr>
          <a:xfrm>
            <a:off x="572400" y="4816800"/>
            <a:ext cx="5342400" cy="78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20"/>
            </p:custDataLst>
          </p:nvPr>
        </p:nvSpPr>
        <p:spPr>
          <a:xfrm>
            <a:off x="6253200" y="4813200"/>
            <a:ext cx="5367600" cy="78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/>
          <p:cNvSpPr/>
          <p:nvPr>
            <p:custDataLst>
              <p:tags r:id="rId5"/>
            </p:custDataLst>
          </p:nvPr>
        </p:nvSpPr>
        <p:spPr>
          <a:xfrm>
            <a:off x="0" y="953691"/>
            <a:ext cx="12192000" cy="4950618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pic>
        <p:nvPicPr>
          <p:cNvPr id="9" name="图片 8"/>
          <p:cNvPicPr/>
          <p:nvPr>
            <p:custDataLst>
              <p:tags r:id="rId6"/>
            </p:custDataLst>
          </p:nvPr>
        </p:nvPicPr>
        <p:blipFill>
          <a:blip r:embed="rId7" r:link="rId8" cstate="email"/>
          <a:stretch>
            <a:fillRect/>
          </a:stretch>
        </p:blipFill>
        <p:spPr>
          <a:xfrm>
            <a:off x="10571797" y="0"/>
            <a:ext cx="1620202" cy="1620202"/>
          </a:xfrm>
          <a:prstGeom prst="rect">
            <a:avLst/>
          </a:prstGeom>
        </p:spPr>
      </p:pic>
      <p:pic>
        <p:nvPicPr>
          <p:cNvPr id="8" name="图片 7"/>
          <p:cNvPicPr/>
          <p:nvPr>
            <p:custDataLst>
              <p:tags r:id="rId9"/>
            </p:custDataLst>
          </p:nvPr>
        </p:nvPicPr>
        <p:blipFill>
          <a:blip r:embed="rId10" r:link="rId11" cstate="email"/>
          <a:stretch>
            <a:fillRect/>
          </a:stretch>
        </p:blipFill>
        <p:spPr>
          <a:xfrm>
            <a:off x="0" y="5237797"/>
            <a:ext cx="1620202" cy="162020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2"/>
            </p:custDataLst>
          </p:nvPr>
        </p:nvSpPr>
        <p:spPr>
          <a:xfrm>
            <a:off x="1522800" y="1339200"/>
            <a:ext cx="9144000" cy="2386800"/>
          </a:xfrm>
        </p:spPr>
        <p:txBody>
          <a:bodyPr wrap="square" anchor="b">
            <a:normAutofit/>
          </a:bodyPr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6"/>
            </p:custDataLst>
          </p:nvPr>
        </p:nvSpPr>
        <p:spPr>
          <a:xfrm>
            <a:off x="1522413" y="3862800"/>
            <a:ext cx="9144000" cy="1656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矩形 6"/>
          <p:cNvSpPr/>
          <p:nvPr>
            <p:custDataLst>
              <p:tags r:id="rId5"/>
            </p:custDataLst>
          </p:nvPr>
        </p:nvSpPr>
        <p:spPr>
          <a:xfrm>
            <a:off x="291636" y="0"/>
            <a:ext cx="11608728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矩形 6"/>
          <p:cNvSpPr/>
          <p:nvPr>
            <p:custDataLst>
              <p:tags r:id="rId5"/>
            </p:custDataLst>
          </p:nvPr>
        </p:nvSpPr>
        <p:spPr>
          <a:xfrm>
            <a:off x="0" y="1141343"/>
            <a:ext cx="12192000" cy="571031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idx="13" hasCustomPrompt="1"/>
            <p:custDataLst>
              <p:tags r:id="rId9"/>
            </p:custDataLst>
          </p:nvPr>
        </p:nvSpPr>
        <p:spPr>
          <a:xfrm>
            <a:off x="3552825" y="4196629"/>
            <a:ext cx="5086350" cy="629920"/>
          </a:xfrm>
        </p:spPr>
        <p:txBody>
          <a:bodyPr vert="horz" wrap="square" lIns="91440" tIns="0" rIns="91440" bIns="45720" anchor="ctr" anchorCtr="0">
            <a:normAutofit/>
          </a:bodyPr>
          <a:lstStyle>
            <a:lvl1pPr marL="0" marR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3200"/>
              <a:buFont typeface="Arial" panose="020B0604020202020204" pitchFamily="34" charset="0"/>
              <a:buNone/>
              <a:defRPr sz="3200" b="0" spc="3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5"/>
            </p:custDataLst>
          </p:nvPr>
        </p:nvSpPr>
        <p:spPr>
          <a:xfrm>
            <a:off x="291636" y="0"/>
            <a:ext cx="11608728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7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8"/>
            </p:custDataLst>
          </p:nvPr>
        </p:nvSpPr>
        <p:spPr>
          <a:xfrm>
            <a:off x="6238877" y="952508"/>
            <a:ext cx="5283242" cy="5388907"/>
          </a:xfrm>
        </p:spPr>
        <p:txBody>
          <a:bodyPr wrap="square" lIns="90170" tIns="46990" rIns="90170" bIns="46990">
            <a:normAutofit/>
          </a:bodyPr>
          <a:lstStyle>
            <a:lvl1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/>
          <p:cNvSpPr/>
          <p:nvPr>
            <p:custDataLst>
              <p:tags r:id="rId5"/>
            </p:custDataLst>
          </p:nvPr>
        </p:nvSpPr>
        <p:spPr>
          <a:xfrm>
            <a:off x="291636" y="0"/>
            <a:ext cx="11608728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7"/>
            </p:custDataLst>
          </p:nvPr>
        </p:nvSpPr>
        <p:spPr>
          <a:xfrm>
            <a:off x="669930" y="952508"/>
            <a:ext cx="5283242" cy="381003"/>
          </a:xfrm>
        </p:spPr>
        <p:txBody>
          <a:bodyPr wrap="square" lIns="90170" tIns="46990" rIns="90170" bIns="46990" anchor="ctr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8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9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0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矩形 6"/>
          <p:cNvSpPr/>
          <p:nvPr>
            <p:custDataLst>
              <p:tags r:id="rId5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6" name="任意多边形: 形状 5"/>
          <p:cNvSpPr/>
          <p:nvPr>
            <p:custDataLst>
              <p:tags r:id="rId6"/>
            </p:custDataLst>
          </p:nvPr>
        </p:nvSpPr>
        <p:spPr>
          <a:xfrm flipH="1">
            <a:off x="2922905" y="0"/>
            <a:ext cx="9280800" cy="6858000"/>
          </a:xfrm>
          <a:custGeom>
            <a:avLst/>
            <a:gdLst>
              <a:gd name="connsiteX0" fmla="*/ 0 w 9281536"/>
              <a:gd name="connsiteY0" fmla="*/ 0 h 6858000"/>
              <a:gd name="connsiteX1" fmla="*/ 7567200 w 9281536"/>
              <a:gd name="connsiteY1" fmla="*/ 0 h 6858000"/>
              <a:gd name="connsiteX2" fmla="*/ 9281536 w 9281536"/>
              <a:gd name="connsiteY2" fmla="*/ 6858000 h 6858000"/>
              <a:gd name="connsiteX3" fmla="*/ 0 w 928153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81536" h="6858000">
                <a:moveTo>
                  <a:pt x="0" y="0"/>
                </a:moveTo>
                <a:lnTo>
                  <a:pt x="7567200" y="0"/>
                </a:lnTo>
                <a:lnTo>
                  <a:pt x="92815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dk1">
                    <a:tint val="75000"/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5"/>
            </p:custDataLst>
          </p:nvPr>
        </p:nvSpPr>
        <p:spPr>
          <a:xfrm>
            <a:off x="291636" y="0"/>
            <a:ext cx="11608728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7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8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>
            <p:custDataLst>
              <p:tags r:id="rId2"/>
            </p:custDataLst>
          </p:nvPr>
        </p:nvPicPr>
        <p:blipFill>
          <a:blip r:embed="rId3" r:link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矩形 6"/>
          <p:cNvSpPr/>
          <p:nvPr>
            <p:custDataLst>
              <p:tags r:id="rId5"/>
            </p:custDataLst>
          </p:nvPr>
        </p:nvSpPr>
        <p:spPr>
          <a:xfrm>
            <a:off x="291636" y="0"/>
            <a:ext cx="11608728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6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7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 wrap="square">
            <a:normAutofit/>
          </a:bodyPr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55.xml"/><Relationship Id="rId23" Type="http://schemas.openxmlformats.org/officeDocument/2006/relationships/tags" Target="../tags/tag154.xml"/><Relationship Id="rId22" Type="http://schemas.openxmlformats.org/officeDocument/2006/relationships/tags" Target="../tags/tag153.xml"/><Relationship Id="rId21" Type="http://schemas.openxmlformats.org/officeDocument/2006/relationships/tags" Target="../tags/tag152.xml"/><Relationship Id="rId20" Type="http://schemas.openxmlformats.org/officeDocument/2006/relationships/tags" Target="../tags/tag151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50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61398"/>
            <a:ext cx="10852237" cy="5388907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6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15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老店长的一份分享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1419229"/>
            <a:ext cx="10852237" cy="441964"/>
          </a:xfrm>
        </p:spPr>
        <p:txBody>
          <a:bodyPr>
            <a:normAutofit fontScale="90000"/>
          </a:bodyPr>
          <a:p>
            <a:r>
              <a:rPr lang="en-US" altLang="zh-CN"/>
              <a:t> </a:t>
            </a:r>
            <a:r>
              <a:t>目录</a:t>
            </a:r>
          </a:p>
        </p:txBody>
      </p:sp>
      <p:graphicFrame>
        <p:nvGraphicFramePr>
          <p:cNvPr id="5" name="图示 4"/>
          <p:cNvGraphicFramePr/>
          <p:nvPr/>
        </p:nvGraphicFramePr>
        <p:xfrm>
          <a:off x="3017520" y="1111885"/>
          <a:ext cx="6157595" cy="4634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  <p:custDataLst>
      <p:tags r:id="rId6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前置工作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2800"/>
              <a:t>1.</a:t>
            </a:r>
            <a:r>
              <a:rPr sz="2800">
                <a:solidFill>
                  <a:srgbClr val="FF0000"/>
                </a:solidFill>
              </a:rPr>
              <a:t>宽带安装，要及时与物管协商好走线。</a:t>
            </a:r>
            <a:endParaRPr sz="2800">
              <a:solidFill>
                <a:srgbClr val="FF0000"/>
              </a:solidFill>
            </a:endParaRPr>
          </a:p>
          <a:p>
            <a:r>
              <a:rPr lang="en-US" altLang="zh-CN" sz="2800"/>
              <a:t>2.</a:t>
            </a:r>
            <a:r>
              <a:rPr altLang="zh-CN" sz="2800"/>
              <a:t>店内的大致陈列布局。</a:t>
            </a:r>
            <a:endParaRPr altLang="zh-CN" sz="2800"/>
          </a:p>
          <a:p>
            <a:r>
              <a:rPr altLang="zh-CN" sz="2800"/>
              <a:t>3.店外办理会员卡收集顾客意见。</a:t>
            </a:r>
            <a:endParaRPr altLang="zh-CN" sz="2800"/>
          </a:p>
          <a:p>
            <a:r>
              <a:rPr altLang="zh-CN" sz="2800"/>
              <a:t>4.在周围小区发放宣传资料。</a:t>
            </a:r>
            <a:endParaRPr altLang="zh-CN" sz="2800"/>
          </a:p>
          <a:p>
            <a:endParaRPr altLang="zh-CN" sz="2800"/>
          </a:p>
          <a:p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>
                <a:sym typeface="+mn-ea"/>
              </a:rPr>
              <a:t>新员工带教</a:t>
            </a:r>
            <a:endParaRPr lang="zh-CN" altLang="en-US" b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t>新员工入职指引表</a:t>
            </a:r>
            <a:r>
              <a:rPr>
                <a:cs typeface="Arial" panose="020B0604020202020204" pitchFamily="34" charset="0"/>
              </a:rPr>
              <a:t>→</a:t>
            </a:r>
            <a:r>
              <a:t>安全</a:t>
            </a:r>
            <a:r>
              <a:rPr>
                <a:cs typeface="Arial" panose="020B0604020202020204" pitchFamily="34" charset="0"/>
              </a:rPr>
              <a:t>→</a:t>
            </a:r>
            <a:r>
              <a:rPr>
                <a:solidFill>
                  <a:srgbClr val="FF0000"/>
                </a:solidFill>
                <a:latin typeface="Calibri" panose="020F0502020204030204" charset="0"/>
              </a:rPr>
              <a:t>十不准</a:t>
            </a:r>
            <a:r>
              <a:rPr>
                <a:cs typeface="Arial" panose="020B0604020202020204" pitchFamily="34" charset="0"/>
                <a:sym typeface="+mn-ea"/>
              </a:rPr>
              <a:t>→</a:t>
            </a:r>
            <a:r>
              <a:rPr>
                <a:solidFill>
                  <a:schemeClr val="tx1"/>
                </a:solidFill>
                <a:latin typeface="Calibri" panose="020F0502020204030204" charset="0"/>
              </a:rPr>
              <a:t>实用的技能（收银，销售）</a:t>
            </a:r>
            <a:r>
              <a:rPr>
                <a:solidFill>
                  <a:schemeClr val="tx1"/>
                </a:solidFill>
                <a:cs typeface="Arial" panose="020B0604020202020204" pitchFamily="34" charset="0"/>
              </a:rPr>
              <a:t>→熟悉货位</a:t>
            </a:r>
            <a:r>
              <a:rPr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……</a:t>
            </a:r>
            <a:r>
              <a:rPr>
                <a:solidFill>
                  <a:schemeClr val="tx1"/>
                </a:solidFill>
                <a:latin typeface="Calibri" panose="020F0502020204030204" charset="0"/>
              </a:rPr>
              <a:t>。</a:t>
            </a:r>
            <a:r>
              <a:rPr>
                <a:solidFill>
                  <a:schemeClr val="tx1"/>
                </a:solidFill>
                <a:latin typeface="Calibri" panose="020F0502020204030204" charset="0"/>
              </a:rPr>
              <a:t>进行最后正常倒班</a:t>
            </a:r>
            <a:r>
              <a:rPr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。</a:t>
            </a:r>
            <a:endParaRPr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r>
              <a:rPr>
                <a:solidFill>
                  <a:schemeClr val="tx1"/>
                </a:solidFill>
                <a:latin typeface="Calibri" panose="020F0502020204030204" charset="0"/>
              </a:rPr>
              <a:t>要将所有知道的、门店之前遇到过的问题，以及错误档案内记录的都交给</a:t>
            </a:r>
            <a:r>
              <a:rPr lang="en-US" altLang="zh-CN">
                <a:solidFill>
                  <a:schemeClr val="tx1"/>
                </a:solidFill>
                <a:latin typeface="Calibri" panose="020F0502020204030204" charset="0"/>
              </a:rPr>
              <a:t>ta</a:t>
            </a:r>
            <a:r>
              <a:rPr>
                <a:solidFill>
                  <a:schemeClr val="tx1"/>
                </a:solidFill>
                <a:latin typeface="Calibri" panose="020F0502020204030204" charset="0"/>
              </a:rPr>
              <a:t>。</a:t>
            </a:r>
            <a:endParaRPr>
              <a:solidFill>
                <a:schemeClr val="tx1"/>
              </a:solidFill>
              <a:latin typeface="Calibri" panose="020F0502020204030204" charset="0"/>
            </a:endParaRPr>
          </a:p>
          <a:p>
            <a:pPr marL="0" indent="0">
              <a:buNone/>
            </a:pPr>
            <a:r>
              <a:rPr>
                <a:solidFill>
                  <a:schemeClr val="tx1"/>
                </a:solidFill>
                <a:latin typeface="Calibri" panose="020F0502020204030204" charset="0"/>
              </a:rPr>
              <a:t>       ①冲突发生要冷静，意气用事惹麻烦。</a:t>
            </a:r>
            <a:endParaRPr>
              <a:solidFill>
                <a:schemeClr val="tx1"/>
              </a:solidFill>
              <a:latin typeface="Calibri" panose="020F0502020204030204" charset="0"/>
            </a:endParaRPr>
          </a:p>
          <a:p>
            <a:pPr marL="0" indent="0">
              <a:buNone/>
            </a:pPr>
            <a:r>
              <a:rPr>
                <a:solidFill>
                  <a:schemeClr val="tx1"/>
                </a:solidFill>
                <a:latin typeface="Calibri" panose="020F0502020204030204" charset="0"/>
              </a:rPr>
              <a:t>       ②认真对待顾客，做好细节工作，莫以利小而不调，积小留大。</a:t>
            </a:r>
            <a:endParaRPr>
              <a:solidFill>
                <a:schemeClr val="tx1"/>
              </a:solidFill>
              <a:latin typeface="Calibri" panose="020F0502020204030204" charset="0"/>
            </a:endParaRPr>
          </a:p>
          <a:p>
            <a:pPr marL="0" indent="0">
              <a:buNone/>
            </a:pPr>
            <a:r>
              <a:rPr>
                <a:solidFill>
                  <a:schemeClr val="tx1"/>
                </a:solidFill>
                <a:latin typeface="Calibri" panose="020F0502020204030204" charset="0"/>
              </a:rPr>
              <a:t>       ③将心比心，换位思考。服务行业，揣住重心。</a:t>
            </a:r>
            <a:endParaRPr>
              <a:solidFill>
                <a:schemeClr val="tx1"/>
              </a:solidFill>
              <a:latin typeface="Calibri" panose="020F0502020204030204" charset="0"/>
            </a:endParaRPr>
          </a:p>
          <a:p>
            <a:pPr marL="0" indent="0">
              <a:buNone/>
            </a:pPr>
            <a:r>
              <a:rPr>
                <a:sym typeface="+mn-ea"/>
              </a:rPr>
              <a:t>      ④态度端正，专一对待。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      ⑤满足顾客，发展延伸。</a:t>
            </a:r>
            <a:endParaRPr>
              <a:sym typeface="+mn-ea"/>
            </a:endParaRPr>
          </a:p>
          <a:p>
            <a:r>
              <a:rPr>
                <a:sym typeface="+mn-ea"/>
              </a:rPr>
              <a:t>带教注意事项：</a:t>
            </a:r>
            <a:r>
              <a:rPr lang="en-US" altLang="zh-CN">
                <a:sym typeface="+mn-ea"/>
              </a:rPr>
              <a:t>1.</a:t>
            </a:r>
            <a:r>
              <a:rPr>
                <a:sym typeface="+mn-ea"/>
              </a:rPr>
              <a:t>多鼓励，少批评。  </a:t>
            </a:r>
            <a:r>
              <a:rPr lang="en-US" altLang="zh-CN">
                <a:sym typeface="+mn-ea"/>
              </a:rPr>
              <a:t>2.</a:t>
            </a:r>
            <a:r>
              <a:rPr>
                <a:sym typeface="+mn-ea"/>
              </a:rPr>
              <a:t>多交流，少心机。  </a:t>
            </a:r>
            <a:r>
              <a:rPr lang="en-US" altLang="zh-CN">
                <a:sym typeface="+mn-ea"/>
              </a:rPr>
              <a:t>3.</a:t>
            </a:r>
            <a:r>
              <a:rPr>
                <a:sym typeface="+mn-ea"/>
              </a:rPr>
              <a:t>多带领，多练习。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                       </a:t>
            </a:r>
            <a:endParaRPr>
              <a:sym typeface="+mn-ea"/>
            </a:endParaRPr>
          </a:p>
          <a:p>
            <a:pPr marL="0" indent="0">
              <a:buNone/>
            </a:pPr>
            <a:r>
              <a:rPr>
                <a:sym typeface="+mn-ea"/>
              </a:rPr>
              <a:t>      </a:t>
            </a:r>
            <a:endParaRPr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>
              <a:solidFill>
                <a:schemeClr val="tx1"/>
              </a:solidFill>
              <a:latin typeface="Calibri" panose="020F050202020403020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关于员工频繁调动的对待心得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/>
              <a:t>  </a:t>
            </a:r>
            <a:r>
              <a:t>要调整心态，认真对待每一位新人。每带一位，就多一个徒弟，</a:t>
            </a:r>
            <a:r>
              <a:rPr lang="en-US" altLang="zh-CN"/>
              <a:t>ta</a:t>
            </a:r>
            <a:r>
              <a:t>成长起来，我更多的是欣慰，无论是调店、去后勤亦或是选择辞职都是</a:t>
            </a:r>
            <a:r>
              <a:rPr lang="en-US" altLang="zh-CN"/>
              <a:t>ta</a:t>
            </a:r>
            <a:r>
              <a:t>们的选择，我尊重</a:t>
            </a:r>
            <a:r>
              <a:rPr lang="en-US" altLang="zh-CN"/>
              <a:t>ta</a:t>
            </a:r>
            <a:r>
              <a:t>们的选择，尽管我想让打算辞职的家人留下来，劝也劝了，但还是得看他们自己。这些情况，我自己也经常调店，在我到贝森店当店长就深有体会，身边的家人们换了一批又一批，有的去了后勤，我开心、欣慰，有的调去其他店了，有的辞职，很难受。</a:t>
            </a:r>
          </a:p>
          <a:p>
            <a:pPr marL="0" indent="0">
              <a:buNone/>
            </a:pPr>
            <a:r>
              <a:t>  那个时候就不断的调整心态，思考，刘姐那边也配合着往这边调员工过来，截止现在，基本上我在贝森店就一直在带新人，熟悉各种操作之后，</a:t>
            </a:r>
            <a:r>
              <a:rPr lang="en-US" altLang="zh-CN"/>
              <a:t>ta</a:t>
            </a:r>
            <a:r>
              <a:t>们大都辞职了，如此反复，每一次都尽力的去想要留下他们，但只有很少的人愿意留下来，咱们都只能建议，也不能帮别人做决定，所以尽力而为即可。</a:t>
            </a:r>
          </a:p>
          <a:p>
            <a:pPr marL="0" indent="0">
              <a:buNone/>
            </a:pP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443230"/>
            <a:ext cx="10852150" cy="5897880"/>
          </a:xfrm>
        </p:spPr>
        <p:txBody>
          <a:bodyPr>
            <a:normAutofit/>
          </a:bodyPr>
          <a:p>
            <a:pPr algn="ctr"/>
            <a:r>
              <a:rPr lang="zh-CN" altLang="en-US"/>
              <a:t>希望今天的分享能帮到大家</a:t>
            </a:r>
            <a:br>
              <a:rPr lang="zh-CN" altLang="en-US"/>
            </a:br>
            <a:r>
              <a:rPr lang="zh-CN" altLang="en-US"/>
              <a:t>咱们以后</a:t>
            </a:r>
            <a:br>
              <a:rPr lang="zh-CN" altLang="en-US"/>
            </a:br>
            <a:r>
              <a:rPr lang="zh-CN" altLang="en-US"/>
              <a:t>就是一个规格的人了</a:t>
            </a:r>
            <a:br>
              <a:rPr lang="zh-CN" altLang="en-US"/>
            </a:br>
            <a:r>
              <a:rPr lang="en-US" altLang="zh-CN"/>
              <a:t>——</a:t>
            </a:r>
            <a:r>
              <a:t>累并快乐着！</a:t>
            </a:r>
            <a:br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06.xml><?xml version="1.0" encoding="utf-8"?>
<p:tagLst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K_DARK_LIGHT" val="2"/>
</p:tagLst>
</file>

<file path=ppt/tags/tag107.xml><?xml version="1.0" encoding="utf-8"?>
<p:tagLst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K_DARK_LIGHT" val="2"/>
  <p:tag name="KSO_WM_UNIT_BK_DARK_LIGHT" val="2"/>
</p:tagLst>
</file>

<file path=ppt/tags/tag108.xml><?xml version="1.0" encoding="utf-8"?>
<p:tagLst xmlns:p="http://schemas.openxmlformats.org/presentationml/2006/main">
  <p:tag name="KSO_WM_UNIT_TYPE" val="i"/>
  <p:tag name="KSO_WM_UNIT_SUBTYPE" val="h"/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NDEX" val="0"/>
  <p:tag name="KSO_WM_UNIT_ID" val="_15*i*0"/>
  <p:tag name="KSO_WM_UNIT_LAYERLEVEL" val="1"/>
  <p:tag name="KSO_WM_TAG_VERSION" val="1.0"/>
  <p:tag name="KSO_WM_BEAUTIFY_FLAG" val="#wm#"/>
  <p:tag name="KSO_WM_SLIDE_BK_DARK_LIGHT" val="2"/>
  <p:tag name="KSO_WM_UNIT_BK_DARK_LIGHT" val="2"/>
</p:tagLst>
</file>

<file path=ppt/tags/tag109.xml><?xml version="1.0" encoding="utf-8"?>
<p:tagLst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17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K_DARK_LIGHT" val="2"/>
</p:tagLst>
</file>

<file path=ppt/tags/tag118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K_DARK_LIGHT" val="2"/>
  <p:tag name="KSO_WM_UNIT_BK_DARK_LIGHT" val="2"/>
</p:tagLst>
</file>

<file path=ppt/tags/tag119.xml><?xml version="1.0" encoding="utf-8"?>
<p:tagLst xmlns:p="http://schemas.openxmlformats.org/presentationml/2006/main">
  <p:tag name="KSO_WM_UNIT_TYPE" val="i"/>
  <p:tag name="KSO_WM_UNIT_SUBTYPE" val="h"/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NDEX" val="0"/>
  <p:tag name="KSO_WM_UNIT_ID" val="_16*i*0"/>
  <p:tag name="KSO_WM_UNIT_LAYERLEVEL" val="1"/>
  <p:tag name="KSO_WM_TAG_VERSION" val="1.0"/>
  <p:tag name="KSO_WM_BEAUTIFY_FLAG" val="#wm#"/>
  <p:tag name="KSO_WM_SLIDE_BK_DARK_LIGHT" val="2"/>
  <p:tag name="KSO_WM_UNIT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K_DARK_LIGHT" val="2"/>
</p:tagLst>
</file>

<file path=ppt/tags/tag121.xml><?xml version="1.0" encoding="utf-8"?>
<p:tagLst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28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K_DARK_LIGHT" val="2"/>
</p:tagLst>
</file>

<file path=ppt/tags/tag129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K_DARK_LIGHT" val="2"/>
  <p:tag name="KSO_WM_UNIT_BK_DARK_LIGHT" val="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TYPE" val="i"/>
  <p:tag name="KSO_WM_UNIT_SUBTYPE" val="h"/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NDEX" val="0"/>
  <p:tag name="KSO_WM_UNIT_ID" val="_17*i*0"/>
  <p:tag name="KSO_WM_UNIT_LAYERLEVEL" val="1"/>
  <p:tag name="KSO_WM_TAG_VERSION" val="1.0"/>
  <p:tag name="KSO_WM_BEAUTIFY_FLAG" val="#wm#"/>
  <p:tag name="KSO_WM_SLIDE_BK_DARK_LIGHT" val="2"/>
  <p:tag name="KSO_WM_UNIT_BK_DARK_LIGHT" val="2"/>
</p:tagLst>
</file>

<file path=ppt/tags/tag131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K_DARK_LIGHT" val="2"/>
</p:tagLst>
</file>

<file path=ppt/tags/tag132.xml><?xml version="1.0" encoding="utf-8"?>
<p:tagLst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K_DARK_LIGHT" val="2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41.xml><?xml version="1.0" encoding="utf-8"?>
<p:tagLst xmlns:p="http://schemas.openxmlformats.org/presentationml/2006/main">
  <p:tag name="KSO_WM_SLIDE_BACKGROUND_TYPE" val="belt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K_DARK_LIGHT" val="2"/>
</p:tagLst>
</file>

<file path=ppt/tags/tag142.xml><?xml version="1.0" encoding="utf-8"?>
<p:tagLst xmlns:p="http://schemas.openxmlformats.org/presentationml/2006/main">
  <p:tag name="KSO_WM_UNIT_TYPE" val="i"/>
  <p:tag name="KSO_WM_UNIT_SUBTYPE" val="h"/>
  <p:tag name="KSO_WM_SLIDE_BACKGROUND_TYPE" val="belt"/>
  <p:tag name="KSO_WM_UNIT_HIGHLIGHT" val="0"/>
  <p:tag name="KSO_WM_UNIT_COMPATIBLE" val="0"/>
  <p:tag name="KSO_WM_UNIT_DIAGRAM_ISNUMVISUAL" val="0"/>
  <p:tag name="KSO_WM_UNIT_DIAGRAM_ISREFERUNIT" val="0"/>
  <p:tag name="KSO_WM_UNIT_INDEX" val="0"/>
  <p:tag name="KSO_WM_UNIT_ID" val="_18*i*0"/>
  <p:tag name="KSO_WM_UNIT_LAYERLEVEL" val="1"/>
  <p:tag name="KSO_WM_TAG_VERSION" val="1.0"/>
  <p:tag name="KSO_WM_BEAUTIFY_FLAG" val="#wm#"/>
  <p:tag name="KSO_WM_SLIDE_BK_DARK_LIGHT" val="2"/>
  <p:tag name="KSO_WM_UNIT_BK_DARK_LIGHT" val="2"/>
</p:tagLst>
</file>

<file path=ppt/tags/tag143.xml><?xml version="1.0" encoding="utf-8"?>
<p:tagLst xmlns:p="http://schemas.openxmlformats.org/presentationml/2006/main">
  <p:tag name="KSO_WM_SLIDE_BACKGROUND_TYPE" val="belt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K_DARK_LIGHT" val="2"/>
</p:tagLst>
</file>

<file path=ppt/tags/tag144.xml><?xml version="1.0" encoding="utf-8"?>
<p:tagLst xmlns:p="http://schemas.openxmlformats.org/presentationml/2006/main">
  <p:tag name="KSO_WM_SLIDE_BACKGROUND_TYPE" val="belt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K_DARK_LIGHT" val="2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402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402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205402"/>
  <p:tag name="KSO_WM_TEMPLATE_SUBCATEGORY" val="0"/>
  <p:tag name="KSO_WM_TEMPLATE_MASTER_TYPE" val="1"/>
  <p:tag name="KSO_WM_TEMPLATE_COLOR_TYPE" val="1"/>
  <p:tag name="KSO_WM_TEMPLATE_MASTER_THUMB_INDEX" val="12"/>
  <p:tag name="KSO_WM_TEMPLATE_THUMBS_INDEX" val="1、4、7、9、12、13、16、17、18、19、22、25、26、27"/>
</p:tagLst>
</file>

<file path=ppt/tags/tag156.xml><?xml version="1.0" encoding="utf-8"?>
<p:tagLst xmlns:p="http://schemas.openxmlformats.org/presentationml/2006/main">
  <p:tag name="KSO_WM_TEMPLATE_CATEGORY" val="custom"/>
  <p:tag name="KSO_WM_TEMPLATE_INDEX" val="20205402"/>
</p:tagLst>
</file>

<file path=ppt/tags/tag157.xml><?xml version="1.0" encoding="utf-8"?>
<p:tagLst xmlns:p="http://schemas.openxmlformats.org/presentationml/2006/main">
  <p:tag name="KSO_WM_BEAUTIFY_FLAG" val="#wm#"/>
  <p:tag name="KSO_WM_TEMPLATE_CATEGORY" val="custom"/>
  <p:tag name="KSO_WM_TEMPLATE_INDEX" val="20205402"/>
</p:tagLst>
</file>

<file path=ppt/tags/tag158.xml><?xml version="1.0" encoding="utf-8"?>
<p:tagLst xmlns:p="http://schemas.openxmlformats.org/presentationml/2006/main">
  <p:tag name="KSO_WM_BEAUTIFY_FLAG" val="#wm#"/>
  <p:tag name="KSO_WM_TEMPLATE_CATEGORY" val="custom"/>
  <p:tag name="KSO_WM_TEMPLATE_INDEX" val="20205402"/>
</p:tagLst>
</file>

<file path=ppt/tags/tag159.xml><?xml version="1.0" encoding="utf-8"?>
<p:tagLst xmlns:p="http://schemas.openxmlformats.org/presentationml/2006/main">
  <p:tag name="KSO_WM_BEAUTIFY_FLAG" val="#wm#"/>
  <p:tag name="KSO_WM_TEMPLATE_CATEGORY" val="custom"/>
  <p:tag name="KSO_WM_TEMPLATE_INDEX" val="20205402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402"/>
</p:tagLst>
</file>

<file path=ppt/tags/tag161.xml><?xml version="1.0" encoding="utf-8"?>
<p:tagLst xmlns:p="http://schemas.openxmlformats.org/presentationml/2006/main">
  <p:tag name="KSO_WM_BEAUTIFY_FLAG" val="#wm#"/>
  <p:tag name="KSO_WM_TEMPLATE_CATEGORY" val="custom"/>
  <p:tag name="KSO_WM_TEMPLATE_INDEX" val="20205402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UNIT_TYPE" val="y"/>
  <p:tag name="KSO_WM_UNIT_INDEX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AG_VERSION" val="1.0"/>
  <p:tag name="KSO_WM_BEAUTIFY_FLAG" val="#wm#"/>
  <p:tag name="KSO_WM_UNIT_ID" val="_11**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K_DARK_LIGHT" val="2"/>
</p:tagLst>
</file>

<file path=ppt/tags/tag84.xml><?xml version="1.0" encoding="utf-8"?>
<p:tagLst xmlns:p="http://schemas.openxmlformats.org/presentationml/2006/main">
  <p:tag name="KSO_WM_UNIT_TYPE" val="i"/>
  <p:tag name="KSO_WM_UNIT_SUBTYPE" val="h"/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NDEX" val="0"/>
  <p:tag name="KSO_WM_UNIT_ID" val="_12*i*0"/>
  <p:tag name="KSO_WM_UNIT_LAYERLEVEL" val="1"/>
  <p:tag name="KSO_WM_TAG_VERSION" val="1.0"/>
  <p:tag name="KSO_WM_BEAUTIFY_FLAG" val="#wm#"/>
  <p:tag name="KSO_WM_SLIDE_BK_DARK_LIGHT" val="2"/>
  <p:tag name="KSO_WM_UNIT_BK_DARK_LIGHT" val="2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9.xml><?xml version="1.0" encoding="utf-8"?>
<p:tagLst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K_DARK_LIGHT" val="2"/>
</p:tagLst>
</file>

<file path=ppt/tags/tag9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TYPE" val="i"/>
  <p:tag name="KSO_WM_UNIT_SUBTYPE" val="h"/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NDEX" val="0"/>
  <p:tag name="KSO_WM_UNIT_ID" val="_13*i*0"/>
  <p:tag name="KSO_WM_UNIT_LAYERLEVEL" val="1"/>
  <p:tag name="KSO_WM_TAG_VERSION" val="1.0"/>
  <p:tag name="KSO_WM_BEAUTIFY_FLAG" val="#wm#"/>
  <p:tag name="KSO_WM_SLIDE_BK_DARK_LIGHT" val="2"/>
  <p:tag name="KSO_WM_UNIT_BK_DARK_LIGHT" val="2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6.xml><?xml version="1.0" encoding="utf-8"?>
<p:tagLst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K_DARK_LIGHT" val="2"/>
</p:tagLst>
</file>

<file path=ppt/tags/tag97.xml><?xml version="1.0" encoding="utf-8"?>
<p:tagLst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K_DARK_LIGHT" val="2"/>
  <p:tag name="KSO_WM_UNIT_BK_DARK_LIGHT" val="2"/>
</p:tagLst>
</file>

<file path=ppt/tags/tag98.xml><?xml version="1.0" encoding="utf-8"?>
<p:tagLst xmlns:p="http://schemas.openxmlformats.org/presentationml/2006/main">
  <p:tag name="KSO_WM_UNIT_TYPE" val="i"/>
  <p:tag name="KSO_WM_UNIT_SUBTYPE" val="h"/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NDEX" val="0"/>
  <p:tag name="KSO_WM_UNIT_ID" val="_14*i*0"/>
  <p:tag name="KSO_WM_UNIT_LAYERLEVEL" val="1"/>
  <p:tag name="KSO_WM_TAG_VERSION" val="1.0"/>
  <p:tag name="KSO_WM_BEAUTIFY_FLAG" val="#wm#"/>
  <p:tag name="KSO_WM_SLIDE_BK_DARK_LIGHT" val="2"/>
  <p:tag name="KSO_WM_UNIT_BK_DARK_LIGHT" val="2"/>
</p:tagLst>
</file>

<file path=ppt/tags/tag99.xml><?xml version="1.0" encoding="utf-8"?>
<p:tagLst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K_DARK_LIGHT" val="2"/>
</p:tagLst>
</file>

<file path=ppt/theme/theme1.xml><?xml version="1.0" encoding="utf-8"?>
<a:theme xmlns:a="http://schemas.openxmlformats.org/drawingml/2006/main" name="1_Office 主题​​">
  <a:themeElements>
    <a:clrScheme name="自定义 568">
      <a:dk1>
        <a:sysClr val="windowText" lastClr="000000"/>
      </a:dk1>
      <a:lt1>
        <a:sysClr val="window" lastClr="FFFFFF"/>
      </a:lt1>
      <a:dk2>
        <a:srgbClr val="F9FDFC"/>
      </a:dk2>
      <a:lt2>
        <a:srgbClr val="FFFFFF"/>
      </a:lt2>
      <a:accent1>
        <a:srgbClr val="87D6CC"/>
      </a:accent1>
      <a:accent2>
        <a:srgbClr val="97C6C8"/>
      </a:accent2>
      <a:accent3>
        <a:srgbClr val="A7B6C4"/>
      </a:accent3>
      <a:accent4>
        <a:srgbClr val="B6A7C1"/>
      </a:accent4>
      <a:accent5>
        <a:srgbClr val="C697BD"/>
      </a:accent5>
      <a:accent6>
        <a:srgbClr val="D687B9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722</Words>
  <Application>WPS 演示</Application>
  <PresentationFormat>宽屏</PresentationFormat>
  <Paragraphs>35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汉仪旗黑-85S</vt:lpstr>
      <vt:lpstr>黑体</vt:lpstr>
      <vt:lpstr>Calibri</vt:lpstr>
      <vt:lpstr>Arial Unicode MS</vt:lpstr>
      <vt:lpstr>1_Office 主题​​</vt:lpstr>
      <vt:lpstr>老店长的一份分享</vt:lpstr>
      <vt:lpstr> 目录</vt:lpstr>
      <vt:lpstr>前置工作</vt:lpstr>
      <vt:lpstr>新员工带教</vt:lpstr>
      <vt:lpstr>PowerPoint 演示文稿</vt:lpstr>
      <vt:lpstr>希望今天的分享能帮到大家 咱们以后 就是一个规格的人了 ——累并快乐着！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明天依然会好高文棋</cp:lastModifiedBy>
  <cp:revision>11</cp:revision>
  <dcterms:created xsi:type="dcterms:W3CDTF">2020-05-13T06:59:00Z</dcterms:created>
  <dcterms:modified xsi:type="dcterms:W3CDTF">2020-05-19T13:48:02Z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