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94" r:id="rId4"/>
    <p:sldId id="271" r:id="rId5"/>
    <p:sldId id="275" r:id="rId6"/>
    <p:sldId id="281" r:id="rId7"/>
    <p:sldId id="285" r:id="rId8"/>
    <p:sldId id="289" r:id="rId9"/>
    <p:sldId id="290" r:id="rId10"/>
    <p:sldId id="292" r:id="rId11"/>
    <p:sldId id="29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FA8B-3EAD-498C-B65D-0997FBE22F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C4AE-0FA4-44E8-B6F2-65C4249B2A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62556" tIns="81278" rIns="162556" bIns="81278" numCol="1" spcCol="0" rtlCol="0" fromWordArt="0" anchor="ctr" anchorCtr="0" forceAA="0" compatLnSpc="1">
            <a:noAutofit/>
          </a:bodyPr>
          <a:lstStyle/>
          <a:p>
            <a:pPr algn="ctr" defTabSz="1218565">
              <a:defRPr/>
            </a:pPr>
            <a:endParaRPr lang="zh-CN" altLang="en-US" sz="3200" kern="0">
              <a:solidFill>
                <a:srgbClr val="FFFFFF"/>
              </a:solidFill>
              <a:latin typeface="等线"/>
              <a:ea typeface="幼圆"/>
              <a:cs typeface="Arial" panose="020B0604020202090204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-3" y="6318340"/>
            <a:ext cx="12192003" cy="338555"/>
            <a:chOff x="-2" y="4738750"/>
            <a:chExt cx="9144002" cy="253916"/>
          </a:xfrm>
          <a:solidFill>
            <a:srgbClr val="C00000"/>
          </a:solidFill>
        </p:grpSpPr>
        <p:sp>
          <p:nvSpPr>
            <p:cNvPr id="6" name="矩形 5"/>
            <p:cNvSpPr/>
            <p:nvPr/>
          </p:nvSpPr>
          <p:spPr>
            <a:xfrm>
              <a:off x="3841511" y="4738750"/>
              <a:ext cx="1460977" cy="253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1218565">
                <a:defRPr/>
              </a:pPr>
              <a:r>
                <a:rPr lang="zh-CN" altLang="en-US" sz="1600" b="1" kern="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百年精诚  太极绵药</a:t>
              </a:r>
              <a:endParaRPr lang="zh-CN" altLang="en-US" sz="16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2" y="4848568"/>
              <a:ext cx="3707906" cy="57365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Arial" panose="020B0604020202090204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436096" y="4848568"/>
              <a:ext cx="3707904" cy="57365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Arial" panose="020B0604020202090204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8FA8B-3EAD-498C-B65D-0997FBE22F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6C4AE-0FA4-44E8-B6F2-65C4249B2A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68627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121856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22975" y="1684655"/>
            <a:ext cx="5999480" cy="47758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筋骨疼痛</a:t>
            </a:r>
            <a:br>
              <a:rPr lang="en-US" altLang="zh-CN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zh-CN" alt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太极三七伤药片</a:t>
            </a:r>
            <a:br>
              <a:rPr lang="zh-CN" alt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br>
              <a:rPr lang="zh-CN" alt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zh-CN" alt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</a:t>
            </a:r>
            <a:r>
              <a:rPr lang="zh-CN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主讲师：吴培</a:t>
            </a:r>
            <a:endParaRPr lang="zh-CN" altLang="en-US" sz="24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WPS 表格</Application>
  <PresentationFormat>自定义</PresentationFormat>
  <Paragraphs>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7" baseType="lpstr">
      <vt:lpstr>Arial</vt:lpstr>
      <vt:lpstr>方正书宋_GBK</vt:lpstr>
      <vt:lpstr>Wingdings</vt:lpstr>
      <vt:lpstr>微软雅黑</vt:lpstr>
      <vt:lpstr>汉仪旗黑</vt:lpstr>
      <vt:lpstr>等线</vt:lpstr>
      <vt:lpstr>幼圆</vt:lpstr>
      <vt:lpstr>Arial</vt:lpstr>
      <vt:lpstr>汉仪中等线KW</vt:lpstr>
      <vt:lpstr>宋体</vt:lpstr>
      <vt:lpstr>Arial Unicode MS</vt:lpstr>
      <vt:lpstr>汉仪书宋二KW</vt:lpstr>
      <vt:lpstr>Calibri</vt:lpstr>
      <vt:lpstr>Helvetica Neue</vt:lpstr>
      <vt:lpstr>Calibri Light</vt:lpstr>
      <vt:lpstr>Thonburi</vt:lpstr>
      <vt:lpstr>Office 主题</vt:lpstr>
      <vt:lpstr>1_Office 主题</vt:lpstr>
      <vt:lpstr>筋骨疼痛  太极三七伤药片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太极绵药 骨科十大金刚 疾病篇—骨关节炎</dc:title>
  <dc:creator>吴培</dc:creator>
  <cp:lastModifiedBy>zhangxin</cp:lastModifiedBy>
  <cp:revision>7</cp:revision>
  <dcterms:created xsi:type="dcterms:W3CDTF">2020-12-15T02:24:30Z</dcterms:created>
  <dcterms:modified xsi:type="dcterms:W3CDTF">2020-12-15T02:24:30Z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2052-3.0.2.4882</vt:lpwstr>
  </property>
</Properties>
</file>