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4" r:id="rId3"/>
    <p:sldId id="296" r:id="rId4"/>
    <p:sldId id="300" r:id="rId5"/>
    <p:sldId id="304" r:id="rId6"/>
    <p:sldId id="313" r:id="rId8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F89"/>
    <a:srgbClr val="A2633C"/>
    <a:srgbClr val="F9F9F9"/>
    <a:srgbClr val="6CA1AC"/>
    <a:srgbClr val="E4DBCC"/>
    <a:srgbClr val="BC774B"/>
    <a:srgbClr val="BBD4D9"/>
    <a:srgbClr val="CBA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35" y="398"/>
      </p:cViewPr>
      <p:guideLst>
        <p:guide orient="horz" pos="27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0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B51-7070-47ED-99DC-F88B10BF97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0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90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0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0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2E71-EC29-4B3B-A017-CF39A5A528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5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85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5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85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61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6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6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5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7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7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90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1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9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7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7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79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80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8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5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5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96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6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6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6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7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稻壳儿_答辩小姐姐作品_1"/>
          <p:cNvPicPr>
            <a:picLocks noChangeAspect="1"/>
          </p:cNvPicPr>
          <p:nvPr/>
        </p:nvPicPr>
        <p:blipFill rotWithShape="1">
          <a:blip r:embed="rId1"/>
          <a:srcRect l="8772" t="10256" r="8955" b="7487"/>
          <a:stretch>
            <a:fillRect/>
          </a:stretch>
        </p:blipFill>
        <p:spPr>
          <a:xfrm rot="5400000" flipV="1">
            <a:off x="2667003" y="-2667001"/>
            <a:ext cx="6858000" cy="12192001"/>
          </a:xfrm>
          <a:prstGeom prst="rect">
            <a:avLst/>
          </a:prstGeom>
        </p:spPr>
      </p:pic>
      <p:sp>
        <p:nvSpPr>
          <p:cNvPr id="1048584" name="稻壳儿_答辩小姐姐作品_2"/>
          <p:cNvSpPr txBox="1"/>
          <p:nvPr/>
        </p:nvSpPr>
        <p:spPr>
          <a:xfrm>
            <a:off x="1699260" y="1715135"/>
            <a:ext cx="85172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dirty="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cs typeface="+mn-ea"/>
                <a:sym typeface="+mn-lt"/>
              </a:rPr>
              <a:t>挥洒青春之魅力，续太极之美好</a:t>
            </a:r>
            <a:endParaRPr lang="zh-CN" altLang="en-US" sz="4400" dirty="0">
              <a:gradFill>
                <a:gsLst>
                  <a:gs pos="0">
                    <a:srgbClr val="4D7F89"/>
                  </a:gs>
                  <a:gs pos="100000">
                    <a:srgbClr val="A2633C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048585" name="稻壳儿_答辩小姐姐作品_3"/>
          <p:cNvSpPr txBox="1"/>
          <p:nvPr/>
        </p:nvSpPr>
        <p:spPr>
          <a:xfrm>
            <a:off x="2268855" y="2812415"/>
            <a:ext cx="76542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+mn-ea"/>
                <a:sym typeface="+mn-lt"/>
              </a:rPr>
              <a:t>心之所向，璀璨远方</a:t>
            </a:r>
            <a:endParaRPr lang="zh-CN" altLang="en-US" sz="3600" dirty="0">
              <a:latin typeface="新宋体" panose="02010609030101010101" charset="-122"/>
              <a:ea typeface="新宋体" panose="02010609030101010101" charset="-122"/>
              <a:cs typeface="+mn-ea"/>
              <a:sym typeface="+mn-lt"/>
            </a:endParaRPr>
          </a:p>
        </p:txBody>
      </p:sp>
      <p:sp>
        <p:nvSpPr>
          <p:cNvPr id="1048586" name="稻壳儿_答辩小姐姐作品_4"/>
          <p:cNvSpPr txBox="1"/>
          <p:nvPr/>
        </p:nvSpPr>
        <p:spPr>
          <a:xfrm>
            <a:off x="4444365" y="4243070"/>
            <a:ext cx="3303270" cy="953135"/>
          </a:xfrm>
          <a:prstGeom prst="rect">
            <a:avLst/>
          </a:prstGeom>
          <a:gradFill>
            <a:gsLst>
              <a:gs pos="0">
                <a:srgbClr val="4D7F89"/>
              </a:gs>
              <a:gs pos="100000">
                <a:srgbClr val="A2633C"/>
              </a:gs>
            </a:gsLst>
            <a:lin ang="3600000" scaled="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演讲者：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南华巷店                                邓开柱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wipe/>
      </p:transition>
    </mc:Choice>
    <mc:Fallback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15810" y="314960"/>
            <a:ext cx="49637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</a:t>
            </a:r>
            <a:r>
              <a:rPr lang="zh-CN" altLang="en-US" sz="2800"/>
              <a:t>如果你问我青春是什么样子的，那么我想挥洒汗水，勇攀高峰就是对青春最美的诠释。如今，我们作为公司的青年员工，更应展示青春风采。在工作中，我们热情迎接每一位顾客；热心关切顾客需求。</a:t>
            </a:r>
            <a:endParaRPr lang="zh-CN" altLang="en-US" sz="2800"/>
          </a:p>
          <a:p>
            <a:r>
              <a:rPr lang="zh-CN" altLang="en-US" sz="2800"/>
              <a:t>    在生活中，我们潜心夯实专业知识；积极参与各项活动。这些不都是青春应该有的样子吗？年轻的我们或许尚显稚嫩；或许略显浅薄，但好在我们拥有青春最独特的激情与热爱。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5400"/>
            <a:ext cx="6878955" cy="68326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稻壳儿_答辩小姐姐作品_1"/>
          <p:cNvPicPr>
            <a:picLocks noChangeAspect="1"/>
          </p:cNvPicPr>
          <p:nvPr/>
        </p:nvPicPr>
        <p:blipFill rotWithShape="1">
          <a:blip r:embed="rId1"/>
          <a:srcRect l="8772" t="46244" r="8955" b="7486"/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51700" y="802640"/>
            <a:ext cx="44500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我的青春啊</a:t>
            </a:r>
            <a:r>
              <a:rPr lang="en-US" altLang="zh-CN" sz="2800"/>
              <a:t>~</a:t>
            </a:r>
            <a:endParaRPr lang="en-US" altLang="zh-CN" sz="2800"/>
          </a:p>
          <a:p>
            <a:r>
              <a:rPr lang="zh-CN" altLang="en-US" sz="2800"/>
              <a:t>你是七月酷暑滚烫的浪，</a:t>
            </a:r>
            <a:endParaRPr lang="zh-CN" altLang="en-US" sz="2800"/>
          </a:p>
          <a:p>
            <a:r>
              <a:rPr lang="zh-CN" altLang="en-US" sz="2800"/>
              <a:t>你是忽而大雨飘泼的向往，</a:t>
            </a:r>
            <a:endParaRPr lang="zh-CN" altLang="en-US" sz="2800"/>
          </a:p>
          <a:p>
            <a:r>
              <a:rPr lang="zh-CN" altLang="en-US" sz="2800"/>
              <a:t>你是傍晚落日余晖的方向。</a:t>
            </a:r>
            <a:endParaRPr lang="zh-CN" altLang="en-US" sz="2800"/>
          </a:p>
          <a:p>
            <a:r>
              <a:rPr lang="zh-CN" altLang="en-US" sz="2800"/>
              <a:t>你是隔着落地窗的翅膀，</a:t>
            </a:r>
            <a:endParaRPr lang="zh-CN" altLang="en-US" sz="2800"/>
          </a:p>
          <a:p>
            <a:r>
              <a:rPr lang="zh-CN" altLang="en-US" sz="2800"/>
              <a:t>你是一束生命的全力绽放，</a:t>
            </a:r>
            <a:endParaRPr lang="zh-CN" altLang="en-US" sz="2800"/>
          </a:p>
          <a:p>
            <a:r>
              <a:rPr lang="zh-CN" altLang="en-US" sz="2800"/>
              <a:t>你是整夜白雪茫茫的灯塔。</a:t>
            </a:r>
            <a:endParaRPr lang="zh-CN" altLang="en-US" sz="2800"/>
          </a:p>
          <a:p>
            <a:r>
              <a:rPr lang="zh-CN" altLang="en-US" sz="2800"/>
              <a:t>你是承载梦想的帆船，</a:t>
            </a:r>
            <a:endParaRPr lang="zh-CN" altLang="en-US" sz="2800"/>
          </a:p>
          <a:p>
            <a:r>
              <a:rPr lang="zh-CN" altLang="en-US" sz="2800"/>
              <a:t>我是心怀梦想的学。</a:t>
            </a:r>
            <a:endParaRPr lang="zh-CN" altLang="en-US" sz="2800"/>
          </a:p>
          <a:p>
            <a:r>
              <a:rPr lang="zh-CN" altLang="en-US" sz="2800"/>
              <a:t>慢慢长路愿与你共进退。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4355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7745" y="436245"/>
            <a:ext cx="434340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+mj-ea"/>
                <a:cs typeface="+mj-ea"/>
              </a:rPr>
              <a:t>     </a:t>
            </a:r>
            <a:r>
              <a:rPr lang="zh-CN" altLang="en-US" sz="2800">
                <a:latin typeface="+mj-ea"/>
                <a:cs typeface="+mj-ea"/>
              </a:rPr>
              <a:t>于果曾说</a:t>
            </a:r>
            <a:r>
              <a:rPr lang="en-US" altLang="zh-CN" sz="2800">
                <a:latin typeface="+mj-ea"/>
                <a:cs typeface="+mj-ea"/>
              </a:rPr>
              <a:t>“</a:t>
            </a:r>
            <a:r>
              <a:rPr lang="zh-CN" altLang="en-US" sz="2800">
                <a:latin typeface="+mj-ea"/>
                <a:cs typeface="+mj-ea"/>
              </a:rPr>
              <a:t>谁虚度了年华，青春就将褪色</a:t>
            </a:r>
            <a:r>
              <a:rPr lang="en-US" altLang="zh-CN" sz="2800">
                <a:latin typeface="+mj-ea"/>
                <a:cs typeface="+mj-ea"/>
              </a:rPr>
              <a:t>”</a:t>
            </a:r>
            <a:r>
              <a:rPr lang="zh-CN" altLang="en-US" sz="2800">
                <a:latin typeface="+mj-ea"/>
                <a:cs typeface="+mj-ea"/>
              </a:rPr>
              <a:t>是的，青春是用来奋斗的不是用来挥霍的，青春赋予着我们更多的激情与力量；青春里我们携手相伴，创造太极新辉煌。</a:t>
            </a:r>
            <a:endParaRPr lang="zh-CN" altLang="en-US" sz="2800">
              <a:latin typeface="+mj-ea"/>
              <a:cs typeface="+mj-ea"/>
            </a:endParaRPr>
          </a:p>
          <a:p>
            <a:r>
              <a:rPr lang="zh-CN" altLang="en-US" sz="2800">
                <a:latin typeface="+mj-ea"/>
                <a:cs typeface="+mj-ea"/>
              </a:rPr>
              <a:t>     未来里我们不见不散，做太极合格接班人。亲爱的伙伴们，让我们一起挥洒青春之魅力，续太极之美好！加油</a:t>
            </a:r>
            <a:r>
              <a:rPr lang="en-US" altLang="zh-CN" sz="2800">
                <a:latin typeface="+mj-ea"/>
                <a:cs typeface="+mj-ea"/>
              </a:rPr>
              <a:t>~</a:t>
            </a:r>
            <a:endParaRPr lang="en-US" altLang="zh-CN" sz="2800">
              <a:latin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27215" cy="685736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稻壳儿_答辩小姐姐作品_1"/>
          <p:cNvPicPr>
            <a:picLocks noChangeAspect="1"/>
          </p:cNvPicPr>
          <p:nvPr/>
        </p:nvPicPr>
        <p:blipFill rotWithShape="1">
          <a:blip r:embed="rId1"/>
          <a:srcRect l="8772" t="10256" r="8955" b="7487"/>
          <a:stretch>
            <a:fillRect/>
          </a:stretch>
        </p:blipFill>
        <p:spPr>
          <a:xfrm rot="5400000" flipV="1">
            <a:off x="2667003" y="-2667001"/>
            <a:ext cx="6858000" cy="12192001"/>
          </a:xfrm>
          <a:prstGeom prst="rect">
            <a:avLst/>
          </a:prstGeom>
        </p:spPr>
      </p:pic>
      <p:sp>
        <p:nvSpPr>
          <p:cNvPr id="1048848" name="稻壳儿_答辩小姐姐作品_2"/>
          <p:cNvSpPr txBox="1"/>
          <p:nvPr/>
        </p:nvSpPr>
        <p:spPr>
          <a:xfrm>
            <a:off x="2194302" y="1594658"/>
            <a:ext cx="780466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dirty="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cs typeface="+mn-ea"/>
                <a:sym typeface="+mn-lt"/>
              </a:rPr>
              <a:t>感谢聆听</a:t>
            </a:r>
            <a:endParaRPr lang="zh-CN" altLang="en-US" sz="7200" dirty="0">
              <a:gradFill>
                <a:gsLst>
                  <a:gs pos="0">
                    <a:srgbClr val="4D7F89"/>
                  </a:gs>
                  <a:gs pos="100000">
                    <a:srgbClr val="A2633C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048849" name="稻壳儿_答辩小姐姐作品_3"/>
          <p:cNvSpPr txBox="1"/>
          <p:nvPr/>
        </p:nvSpPr>
        <p:spPr>
          <a:xfrm>
            <a:off x="1906864" y="3175742"/>
            <a:ext cx="837954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生活原本沉闷，但跑起来就有风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PLACING_PICTURE_USER_VIEWPORT" val="{&quot;height&quot;:12960,&quot;width&quot;:1296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0qhesjf">
      <a:majorFont>
        <a:latin typeface="等线"/>
        <a:ea typeface="杨任东竹石体-Semibold"/>
        <a:cs typeface=""/>
      </a:majorFont>
      <a:minorFont>
        <a:latin typeface="等线"/>
        <a:ea typeface="杨任东竹石体-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WPS 演示</Application>
  <PresentationFormat/>
  <Paragraphs>27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新宋体</vt:lpstr>
      <vt:lpstr>杨任东竹石体-Semibold</vt:lpstr>
      <vt:lpstr>Segoe Print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答辩小姐姐</dc:creator>
  <cp:lastModifiedBy>Administrator</cp:lastModifiedBy>
  <cp:revision>15</cp:revision>
  <dcterms:created xsi:type="dcterms:W3CDTF">2020-10-26T12:37:00Z</dcterms:created>
  <dcterms:modified xsi:type="dcterms:W3CDTF">2020-12-27T07:18:43Z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