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94" r:id="rId3"/>
    <p:sldId id="296" r:id="rId4"/>
    <p:sldId id="300" r:id="rId5"/>
    <p:sldId id="304" r:id="rId6"/>
    <p:sldId id="313" r:id="rId8"/>
  </p:sldIdLst>
  <p:sldSz cx="12192000" cy="68580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7F89"/>
    <a:srgbClr val="A2633C"/>
    <a:srgbClr val="F9F9F9"/>
    <a:srgbClr val="6CA1AC"/>
    <a:srgbClr val="E4DBCC"/>
    <a:srgbClr val="BC774B"/>
    <a:srgbClr val="BBD4D9"/>
    <a:srgbClr val="CBA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96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435" y="398"/>
      </p:cViewPr>
      <p:guideLst>
        <p:guide orient="horz" pos="272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1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902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E6B51-7070-47ED-99DC-F88B10BF974F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903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p>
            <a:endParaRPr lang="zh-CN" altLang="en-US"/>
          </a:p>
        </p:txBody>
      </p:sp>
      <p:sp>
        <p:nvSpPr>
          <p:cNvPr id="1048904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905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906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D12E71-EC29-4B3B-A017-CF39A5A528A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0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1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852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85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6D302FD-8E63-4B9C-8F21-E8F43610B8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85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85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D9D3352-A746-491B-B47C-21118BE016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4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885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88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6D302FD-8E63-4B9C-8F21-E8F43610B8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88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88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D9D3352-A746-491B-B47C-21118BE016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0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0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861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86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6D302FD-8E63-4B9C-8F21-E8F43610B8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86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86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D9D3352-A746-491B-B47C-21118BE016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9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45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64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6D302FD-8E63-4B9C-8F21-E8F43610B8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4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4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D9D3352-A746-491B-B47C-21118BE016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0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1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872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04887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6D302FD-8E63-4B9C-8F21-E8F43610B8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87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87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D9D3352-A746-491B-B47C-21118BE016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9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890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891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892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6D302FD-8E63-4B9C-8F21-E8F43610B8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893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894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D9D3352-A746-491B-B47C-21118BE016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1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6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877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048878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879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048880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881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6D302FD-8E63-4B9C-8F21-E8F43610B8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882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883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D9D3352-A746-491B-B47C-21118BE016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0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6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857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6D302FD-8E63-4B9C-8F21-E8F43610B8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858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859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D9D3352-A746-491B-B47C-21118BE016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6D302FD-8E63-4B9C-8F21-E8F43610B8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82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583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D9D3352-A746-491B-B47C-21118BE016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5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896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897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048898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6D302FD-8E63-4B9C-8F21-E8F43610B8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899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900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D9D3352-A746-491B-B47C-21118BE016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0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5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866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8867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048868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6D302FD-8E63-4B9C-8F21-E8F43610B8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869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870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D9D3352-A746-491B-B47C-21118BE016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77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578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302FD-8E63-4B9C-8F21-E8F43610B8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7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D3352-A746-491B-B47C-21118BE016E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稻壳儿_答辩小姐姐作品_1"/>
          <p:cNvPicPr>
            <a:picLocks noChangeAspect="1"/>
          </p:cNvPicPr>
          <p:nvPr/>
        </p:nvPicPr>
        <p:blipFill rotWithShape="1">
          <a:blip r:embed="rId1"/>
          <a:srcRect l="8772" t="10256" r="8955" b="7487"/>
          <a:stretch>
            <a:fillRect/>
          </a:stretch>
        </p:blipFill>
        <p:spPr>
          <a:xfrm rot="5400000" flipV="1">
            <a:off x="2667003" y="-2667001"/>
            <a:ext cx="6858000" cy="12192001"/>
          </a:xfrm>
          <a:prstGeom prst="rect">
            <a:avLst/>
          </a:prstGeom>
        </p:spPr>
      </p:pic>
      <p:sp>
        <p:nvSpPr>
          <p:cNvPr id="1048584" name="稻壳儿_答辩小姐姐作品_2"/>
          <p:cNvSpPr txBox="1"/>
          <p:nvPr/>
        </p:nvSpPr>
        <p:spPr>
          <a:xfrm>
            <a:off x="1699260" y="1715135"/>
            <a:ext cx="851725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400" dirty="0">
                <a:gradFill>
                  <a:gsLst>
                    <a:gs pos="0">
                      <a:srgbClr val="4D7F89"/>
                    </a:gs>
                    <a:gs pos="100000">
                      <a:srgbClr val="A2633C"/>
                    </a:gs>
                  </a:gsLst>
                  <a:lin ang="0" scaled="0"/>
                </a:gradFill>
                <a:cs typeface="+mn-ea"/>
                <a:sym typeface="+mn-lt"/>
              </a:rPr>
              <a:t>挥洒青春之魅力，续太极之美好</a:t>
            </a:r>
            <a:endParaRPr lang="zh-CN" altLang="en-US" sz="4400" dirty="0">
              <a:gradFill>
                <a:gsLst>
                  <a:gs pos="0">
                    <a:srgbClr val="4D7F89"/>
                  </a:gs>
                  <a:gs pos="100000">
                    <a:srgbClr val="A2633C"/>
                  </a:gs>
                </a:gsLst>
                <a:lin ang="0" scaled="0"/>
              </a:gradFill>
              <a:cs typeface="+mn-ea"/>
              <a:sym typeface="+mn-lt"/>
            </a:endParaRPr>
          </a:p>
        </p:txBody>
      </p:sp>
      <p:sp>
        <p:nvSpPr>
          <p:cNvPr id="1048585" name="稻壳儿_答辩小姐姐作品_3"/>
          <p:cNvSpPr txBox="1"/>
          <p:nvPr/>
        </p:nvSpPr>
        <p:spPr>
          <a:xfrm>
            <a:off x="2268855" y="2812415"/>
            <a:ext cx="765429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3600" dirty="0">
                <a:latin typeface="新宋体" panose="02010609030101010101" charset="-122"/>
                <a:ea typeface="新宋体" panose="02010609030101010101" charset="-122"/>
                <a:cs typeface="+mn-ea"/>
                <a:sym typeface="+mn-lt"/>
              </a:rPr>
              <a:t>心之所向，璀璨远方</a:t>
            </a:r>
            <a:endParaRPr lang="zh-CN" altLang="en-US" sz="3600" dirty="0">
              <a:latin typeface="新宋体" panose="02010609030101010101" charset="-122"/>
              <a:ea typeface="新宋体" panose="02010609030101010101" charset="-122"/>
              <a:cs typeface="+mn-ea"/>
              <a:sym typeface="+mn-lt"/>
            </a:endParaRPr>
          </a:p>
        </p:txBody>
      </p:sp>
      <p:sp>
        <p:nvSpPr>
          <p:cNvPr id="1048586" name="稻壳儿_答辩小姐姐作品_4"/>
          <p:cNvSpPr txBox="1"/>
          <p:nvPr/>
        </p:nvSpPr>
        <p:spPr>
          <a:xfrm>
            <a:off x="4444365" y="4243070"/>
            <a:ext cx="3303270" cy="953135"/>
          </a:xfrm>
          <a:prstGeom prst="rect">
            <a:avLst/>
          </a:prstGeom>
          <a:gradFill>
            <a:gsLst>
              <a:gs pos="0">
                <a:srgbClr val="4D7F89"/>
              </a:gs>
              <a:gs pos="100000">
                <a:srgbClr val="A2633C"/>
              </a:gs>
            </a:gsLst>
            <a:lin ang="3600000" scaled="0"/>
          </a:gradFill>
        </p:spPr>
        <p:txBody>
          <a:bodyPr wrap="square" rtlCol="0">
            <a:spAutoFit/>
          </a:bodyPr>
          <a:p>
            <a:pPr algn="ctr"/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演讲者</a:t>
            </a:r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：南华巷店邓开柱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>
        <p:wipe/>
      </p:transition>
    </mc:Choice>
    <mc:Fallback>
      <p:transition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7115810" y="314960"/>
            <a:ext cx="4963795" cy="56927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      </a:t>
            </a:r>
            <a:r>
              <a:rPr lang="zh-CN" altLang="en-US" sz="2800"/>
              <a:t>如果你问我青春是什么样子的，那么我想挥洒汗水，勇攀高峰就是对青春最美的诠释。如今，我们作为公司的青年员工，更应展示青春风采。在工作中，我们热情迎接每一位顾客；热心关切顾客需求。</a:t>
            </a:r>
            <a:endParaRPr lang="zh-CN" altLang="en-US" sz="2800"/>
          </a:p>
          <a:p>
            <a:r>
              <a:rPr lang="zh-CN" altLang="en-US" sz="2800"/>
              <a:t>       在生活中，我们潜心夯实专业知识；积极参与各项活动。这些不都是青春应该有的样子吗？年轻的我们或许尚显稚嫩；或许略显浅薄，但好在我们拥有青春最独特的激情与热爱。</a:t>
            </a:r>
            <a:endParaRPr lang="zh-CN" altLang="en-US" sz="2800"/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25400"/>
            <a:ext cx="6878955" cy="6832600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稻壳儿_答辩小姐姐作品_1"/>
          <p:cNvPicPr>
            <a:picLocks noChangeAspect="1"/>
          </p:cNvPicPr>
          <p:nvPr/>
        </p:nvPicPr>
        <p:blipFill rotWithShape="1">
          <a:blip r:embed="rId1"/>
          <a:srcRect l="8772" t="46244" r="8955" b="7486"/>
          <a:stretch>
            <a:fillRect/>
          </a:stretch>
        </p:blipFill>
        <p:spPr>
          <a:xfrm rot="10800000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208520" y="966470"/>
            <a:ext cx="4450080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我的青春啊</a:t>
            </a:r>
            <a:r>
              <a:rPr lang="en-US" altLang="zh-CN" sz="2800"/>
              <a:t>~</a:t>
            </a:r>
            <a:endParaRPr lang="en-US" altLang="zh-CN" sz="2800"/>
          </a:p>
          <a:p>
            <a:r>
              <a:rPr lang="zh-CN" altLang="en-US" sz="2800"/>
              <a:t>你是七月酷暑滚烫的浪，</a:t>
            </a:r>
            <a:endParaRPr lang="zh-CN" altLang="en-US" sz="2800"/>
          </a:p>
          <a:p>
            <a:r>
              <a:rPr lang="zh-CN" altLang="en-US" sz="2800"/>
              <a:t>你是忽而大雨飘泼的向往，</a:t>
            </a:r>
            <a:endParaRPr lang="zh-CN" altLang="en-US" sz="2800"/>
          </a:p>
          <a:p>
            <a:r>
              <a:rPr lang="zh-CN" altLang="en-US" sz="2800"/>
              <a:t>你是傍晚落日余晖的方向。</a:t>
            </a:r>
            <a:endParaRPr lang="zh-CN" altLang="en-US" sz="2800"/>
          </a:p>
          <a:p>
            <a:r>
              <a:rPr lang="zh-CN" altLang="en-US" sz="2800"/>
              <a:t>你是隔着落地窗的翅膀，</a:t>
            </a:r>
            <a:endParaRPr lang="zh-CN" altLang="en-US" sz="2800"/>
          </a:p>
          <a:p>
            <a:r>
              <a:rPr lang="zh-CN" altLang="en-US" sz="2800"/>
              <a:t>你是一束生命的全力绽放，</a:t>
            </a:r>
            <a:endParaRPr lang="zh-CN" altLang="en-US" sz="2800"/>
          </a:p>
          <a:p>
            <a:r>
              <a:rPr lang="zh-CN" altLang="en-US" sz="2800"/>
              <a:t>你是整夜白雪茫茫的灯塔。</a:t>
            </a:r>
            <a:endParaRPr lang="zh-CN" altLang="en-US" sz="2800"/>
          </a:p>
          <a:p>
            <a:r>
              <a:rPr lang="zh-CN" altLang="en-US" sz="2800"/>
              <a:t>你是承载梦想的帆船，</a:t>
            </a:r>
            <a:endParaRPr lang="zh-CN" altLang="en-US" sz="2800"/>
          </a:p>
          <a:p>
            <a:r>
              <a:rPr lang="zh-CN" altLang="en-US" sz="2800"/>
              <a:t>我是心怀梦想的学。</a:t>
            </a:r>
            <a:endParaRPr lang="zh-CN" altLang="en-US" sz="2800"/>
          </a:p>
          <a:p>
            <a:r>
              <a:rPr lang="zh-CN" altLang="en-US" sz="2800"/>
              <a:t>慢慢长路愿与你共进退。</a:t>
            </a:r>
            <a:endParaRPr lang="zh-CN" altLang="en-US" sz="28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904355" cy="6858000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357745" y="436245"/>
            <a:ext cx="4343400" cy="5262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+mj-ea"/>
                <a:cs typeface="+mj-ea"/>
              </a:rPr>
              <a:t>     </a:t>
            </a:r>
            <a:r>
              <a:rPr lang="zh-CN" altLang="en-US" sz="2800">
                <a:latin typeface="+mj-ea"/>
                <a:cs typeface="+mj-ea"/>
              </a:rPr>
              <a:t>于果曾说</a:t>
            </a:r>
            <a:r>
              <a:rPr lang="en-US" altLang="zh-CN" sz="2800">
                <a:latin typeface="+mj-ea"/>
                <a:cs typeface="+mj-ea"/>
              </a:rPr>
              <a:t>“</a:t>
            </a:r>
            <a:r>
              <a:rPr lang="zh-CN" altLang="en-US" sz="2800">
                <a:latin typeface="+mj-ea"/>
                <a:cs typeface="+mj-ea"/>
              </a:rPr>
              <a:t>谁虚度了年华，青春就将褪色</a:t>
            </a:r>
            <a:r>
              <a:rPr lang="en-US" altLang="zh-CN" sz="2800">
                <a:latin typeface="+mj-ea"/>
                <a:cs typeface="+mj-ea"/>
              </a:rPr>
              <a:t>”</a:t>
            </a:r>
            <a:r>
              <a:rPr lang="zh-CN" altLang="en-US" sz="2800">
                <a:latin typeface="+mj-ea"/>
                <a:cs typeface="+mj-ea"/>
              </a:rPr>
              <a:t>是的，青春是用来奋斗的不是用来挥霍的，青春赋予着我们更多的激情与力量；青春里我们携手相伴，创造太极新辉煌。</a:t>
            </a:r>
            <a:endParaRPr lang="zh-CN" altLang="en-US" sz="2800">
              <a:latin typeface="+mj-ea"/>
              <a:cs typeface="+mj-ea"/>
            </a:endParaRPr>
          </a:p>
          <a:p>
            <a:r>
              <a:rPr lang="zh-CN" altLang="en-US" sz="2800">
                <a:latin typeface="+mj-ea"/>
                <a:cs typeface="+mj-ea"/>
              </a:rPr>
              <a:t>     未来里我们不见不散，做太极合格接班人。亲爱的伙伴们，让我们一起挥洒青春之魅力，续太极之美好！加油</a:t>
            </a:r>
            <a:r>
              <a:rPr lang="en-US" altLang="zh-CN" sz="2800">
                <a:latin typeface="+mj-ea"/>
                <a:cs typeface="+mj-ea"/>
              </a:rPr>
              <a:t>~</a:t>
            </a:r>
            <a:endParaRPr lang="en-US" altLang="zh-CN" sz="2800">
              <a:latin typeface="+mj-ea"/>
              <a:cs typeface="+mj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6927215" cy="6857365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稻壳儿_答辩小姐姐作品_1"/>
          <p:cNvPicPr>
            <a:picLocks noChangeAspect="1"/>
          </p:cNvPicPr>
          <p:nvPr/>
        </p:nvPicPr>
        <p:blipFill rotWithShape="1">
          <a:blip r:embed="rId1"/>
          <a:srcRect l="8772" t="10256" r="8955" b="7487"/>
          <a:stretch>
            <a:fillRect/>
          </a:stretch>
        </p:blipFill>
        <p:spPr>
          <a:xfrm rot="5400000" flipV="1">
            <a:off x="2667003" y="-2667001"/>
            <a:ext cx="6858000" cy="12192001"/>
          </a:xfrm>
          <a:prstGeom prst="rect">
            <a:avLst/>
          </a:prstGeom>
        </p:spPr>
      </p:pic>
      <p:sp>
        <p:nvSpPr>
          <p:cNvPr id="1048848" name="稻壳儿_答辩小姐姐作品_2"/>
          <p:cNvSpPr txBox="1"/>
          <p:nvPr/>
        </p:nvSpPr>
        <p:spPr>
          <a:xfrm>
            <a:off x="2194302" y="1594658"/>
            <a:ext cx="7804666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7200" dirty="0">
                <a:gradFill>
                  <a:gsLst>
                    <a:gs pos="0">
                      <a:srgbClr val="4D7F89"/>
                    </a:gs>
                    <a:gs pos="100000">
                      <a:srgbClr val="A2633C"/>
                    </a:gs>
                  </a:gsLst>
                  <a:lin ang="0" scaled="0"/>
                </a:gradFill>
                <a:cs typeface="+mn-ea"/>
                <a:sym typeface="+mn-lt"/>
              </a:rPr>
              <a:t>感谢聆听</a:t>
            </a:r>
            <a:endParaRPr lang="zh-CN" altLang="en-US" sz="7200" dirty="0">
              <a:gradFill>
                <a:gsLst>
                  <a:gs pos="0">
                    <a:srgbClr val="4D7F89"/>
                  </a:gs>
                  <a:gs pos="100000">
                    <a:srgbClr val="A2633C"/>
                  </a:gs>
                </a:gsLst>
                <a:lin ang="0" scaled="0"/>
              </a:gradFill>
              <a:cs typeface="+mn-ea"/>
              <a:sym typeface="+mn-lt"/>
            </a:endParaRPr>
          </a:p>
        </p:txBody>
      </p:sp>
      <p:sp>
        <p:nvSpPr>
          <p:cNvPr id="1048849" name="稻壳儿_答辩小姐姐作品_3"/>
          <p:cNvSpPr txBox="1"/>
          <p:nvPr/>
        </p:nvSpPr>
        <p:spPr>
          <a:xfrm>
            <a:off x="1906864" y="3175742"/>
            <a:ext cx="8379542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3200" dirty="0">
                <a:cs typeface="+mn-ea"/>
                <a:sym typeface="+mn-lt"/>
              </a:rPr>
              <a:t>生活原本沉闷，但跑起来就有风</a:t>
            </a:r>
            <a:endParaRPr lang="zh-CN" altLang="en-US" sz="3200" dirty="0">
              <a:cs typeface="+mn-ea"/>
              <a:sym typeface="+mn-lt"/>
            </a:endParaRPr>
          </a:p>
        </p:txBody>
      </p:sp>
    </p:spTree>
  </p:cSld>
  <p:clrMapOvr>
    <a:masterClrMapping/>
  </p:clrMapOvr>
  <p:transition>
    <p:fade/>
  </p:transition>
</p:sld>
</file>

<file path=ppt/tags/tag1.xml><?xml version="1.0" encoding="utf-8"?>
<p:tagLst xmlns:p="http://schemas.openxmlformats.org/presentationml/2006/main">
  <p:tag name="KSO_WM_UNIT_PLACING_PICTURE_USER_VIEWPORT" val="{&quot;height&quot;:12960,&quot;width&quot;:12960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0qhesjf">
      <a:majorFont>
        <a:latin typeface="等线"/>
        <a:ea typeface="杨任东竹石体-Semibold"/>
        <a:cs typeface=""/>
      </a:majorFont>
      <a:minorFont>
        <a:latin typeface="等线"/>
        <a:ea typeface="杨任东竹石体-Semibol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468</Words>
  <Application>WPS 演示</Application>
  <PresentationFormat/>
  <Paragraphs>27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6" baseType="lpstr">
      <vt:lpstr>Arial</vt:lpstr>
      <vt:lpstr>宋体</vt:lpstr>
      <vt:lpstr>Wingdings</vt:lpstr>
      <vt:lpstr>新宋体</vt:lpstr>
      <vt:lpstr>杨任东竹石体-Semibold</vt:lpstr>
      <vt:lpstr>Segoe Print</vt:lpstr>
      <vt:lpstr>等线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答辩小姐姐</dc:creator>
  <cp:lastModifiedBy>Administrator</cp:lastModifiedBy>
  <cp:revision>14</cp:revision>
  <dcterms:created xsi:type="dcterms:W3CDTF">2020-10-26T12:37:00Z</dcterms:created>
  <dcterms:modified xsi:type="dcterms:W3CDTF">2020-12-27T07:09:47Z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2052-11.1.0.10228</vt:lpwstr>
  </property>
</Properties>
</file>