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0" r:id="rId3"/>
    <p:sldId id="289" r:id="rId4"/>
    <p:sldId id="383" r:id="rId5"/>
    <p:sldId id="390" r:id="rId6"/>
    <p:sldId id="389" r:id="rId7"/>
    <p:sldId id="386" r:id="rId8"/>
    <p:sldId id="382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0BD"/>
    <a:srgbClr val="CC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z="1200" strike="noStrike" noProof="1" dirty="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875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565275" y="3336925"/>
            <a:ext cx="347186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390525" y="4621213"/>
            <a:ext cx="3789363" cy="373062"/>
            <a:chOff x="4096056" y="4216417"/>
            <a:chExt cx="3788628" cy="373665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700088" y="1584325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9471025" y="4994275"/>
            <a:ext cx="27241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2350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5060950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0" y="3169920"/>
            <a:ext cx="543115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太极大药房工作计划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3823970" y="4857115"/>
            <a:ext cx="2043430" cy="44192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汇报人：冯莉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4" name="文本框 10"/>
          <p:cNvSpPr txBox="1"/>
          <p:nvPr/>
        </p:nvSpPr>
        <p:spPr>
          <a:xfrm>
            <a:off x="1052830" y="1475740"/>
            <a:ext cx="3779520" cy="1861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2020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15" name="文本框 11"/>
          <p:cNvSpPr txBox="1"/>
          <p:nvPr/>
        </p:nvSpPr>
        <p:spPr>
          <a:xfrm>
            <a:off x="9366250" y="4994275"/>
            <a:ext cx="2768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6"/>
          <p:cNvSpPr/>
          <p:nvPr/>
        </p:nvSpPr>
        <p:spPr>
          <a:xfrm>
            <a:off x="1402080" y="4038600"/>
            <a:ext cx="2559685" cy="57844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12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桥店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500313" y="410210"/>
            <a:ext cx="7723187" cy="505805"/>
            <a:chOff x="3560907" y="431673"/>
            <a:chExt cx="5364153" cy="506419"/>
          </a:xfrm>
        </p:grpSpPr>
        <p:sp>
          <p:nvSpPr>
            <p:cNvPr id="1331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r>
                <a:rPr lang="zh-CN" altLang="en-GB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服务顾客 成就自我</a:t>
              </a:r>
              <a:endParaRPr lang="zh-CN" altLang="en-GB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5145785" y="898329"/>
              <a:ext cx="231634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7355" y="1127125"/>
            <a:ext cx="11305540" cy="5569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尊敬的各位领导及亲爱的同事们：</a:t>
            </a:r>
            <a:endParaRPr lang="zh-CN" altLang="en-US" sz="4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大家下午好！</a:t>
            </a:r>
            <a:endParaRPr lang="zh-CN" altLang="en-US" sz="4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我是十二桥店的冯莉，时光匆匆，2019年过去了，这是我在太极的第八个年头，从实习的时候我就来到了太极大药房，回想起刚到公司从一张白纸书书写了我成长的累积，从收银台到中药房，再到成药组，最后到新店，每一个岗位都有着不同的经历；</a:t>
            </a:r>
            <a:endParaRPr lang="zh-CN" altLang="en-US" sz="4000"/>
          </a:p>
          <a:p>
            <a:r>
              <a:rPr lang="zh-CN" altLang="en-US" sz="3600">
                <a:sym typeface="+mn-ea"/>
              </a:rPr>
              <a:t>      </a:t>
            </a:r>
            <a:endParaRPr lang="zh-CN" altLang="en-US" sz="1600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9860" y="223520"/>
            <a:ext cx="120427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+mn-ea"/>
                <a:ea typeface="+mn-ea"/>
                <a:cs typeface="+mn-ea"/>
                <a:sym typeface="+mn-ea"/>
              </a:rPr>
              <a:t>    </a:t>
            </a:r>
            <a:endParaRPr lang="zh-CN" altLang="en-US" sz="3200"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9860" y="378460"/>
            <a:ext cx="11944985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sym typeface="+mn-ea"/>
              </a:rPr>
              <a:t>     </a:t>
            </a:r>
            <a:endParaRPr lang="zh-CN" altLang="en-US" sz="3600">
              <a:sym typeface="+mn-ea"/>
            </a:endParaRPr>
          </a:p>
          <a:p>
            <a:r>
              <a:rPr lang="zh-CN" altLang="en-US" sz="4000">
                <a:sym typeface="+mn-ea"/>
              </a:rPr>
              <a:t>       </a:t>
            </a:r>
            <a:r>
              <a:rPr lang="zh-CN" altLang="en-US"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我想把我的成长分享给大家：从光华店实习开始让我知道药店销售没有想象的这么简单，无论店长还是促销每个人身上都有你学不完的知识，他们都是我在太极的启蒙老师；到燃灯寺店是我必经的成长过程，新店开业前期只有我和片长两个人，虽然很辛苦但是觉得很充实，只要有毅力没有什么不能做到的！但是中途我也迷失过，我才明白什么是温暖与关怀，只有在太极大药房这个大家庭里才能感受到！</a:t>
            </a:r>
            <a:endParaRPr lang="zh-CN" altLang="en-US" sz="4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4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317" name="Title 1"/>
          <p:cNvSpPr txBox="1"/>
          <p:nvPr/>
        </p:nvSpPr>
        <p:spPr>
          <a:xfrm>
            <a:off x="2364105" y="400685"/>
            <a:ext cx="7613650" cy="42862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p>
            <a:pPr algn="ctr" defTabSz="914400">
              <a:lnSpc>
                <a:spcPct val="90000"/>
              </a:lnSpc>
            </a:pPr>
            <a:r>
              <a:rPr lang="zh-CN" altLang="en-GB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服务顾客 成就自我</a:t>
            </a:r>
            <a:endParaRPr lang="zh-CN" altLang="en-GB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4573905" y="798195"/>
            <a:ext cx="3230245" cy="889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509839" y="323215"/>
            <a:ext cx="7723187" cy="506095"/>
            <a:chOff x="3567523" y="344572"/>
            <a:chExt cx="5364153" cy="506710"/>
          </a:xfrm>
        </p:grpSpPr>
        <p:sp>
          <p:nvSpPr>
            <p:cNvPr id="13317" name="Title 1"/>
            <p:cNvSpPr txBox="1"/>
            <p:nvPr/>
          </p:nvSpPr>
          <p:spPr>
            <a:xfrm>
              <a:off x="3567523" y="344572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r>
                <a:rPr lang="zh-CN" altLang="en-GB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服务顾客 成就自我</a:t>
              </a:r>
              <a:endParaRPr lang="zh-CN" altLang="en-GB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5189448" y="835388"/>
              <a:ext cx="2120522" cy="15894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3230" y="1158875"/>
            <a:ext cx="11289665" cy="5569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重新回到大家庭，我来到了清江东路店，和良元一墙之隔的竞争压力我们没有退缩，有公司做强大的后盾，我们拼服务，控价格，至今依然是顾客心中最值得信赖的门店，我们不仅没有退缩，就在一个站的位置我找了口岸清江东路二店，我和两名实习生在门店装修期间在附近小区，超市，人流量大的地方摆摊设点免费测血压，办理会员价，为开业活动做充分准备，清江二店开业活动销售金额</a:t>
            </a:r>
            <a:r>
              <a:rPr lang="en-US" altLang="zh-CN" sz="3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5.7</a:t>
            </a:r>
            <a:r>
              <a:rPr lang="zh-CN" altLang="en-US" sz="3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万，客流</a:t>
            </a:r>
            <a:r>
              <a:rPr lang="en-US" altLang="zh-CN" sz="3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511</a:t>
            </a:r>
            <a:r>
              <a:rPr lang="zh-CN" altLang="en-US" sz="3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笔，对比任务翻了12倍，所有的成功都离不开平时的努力</a:t>
            </a:r>
            <a:r>
              <a:rPr lang="en-US" altLang="zh-CN" sz="3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;</a:t>
            </a:r>
            <a:endParaRPr lang="zh-CN" altLang="en-US" sz="36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>
                <a:latin typeface="+mn-ea"/>
                <a:ea typeface="+mn-ea"/>
                <a:cs typeface="+mn-ea"/>
                <a:sym typeface="+mn-ea"/>
              </a:rPr>
              <a:t>     </a:t>
            </a:r>
            <a:endParaRPr lang="zh-CN" altLang="en-US" sz="3200"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233613" y="488315"/>
            <a:ext cx="7723187" cy="513080"/>
            <a:chOff x="3560907" y="431673"/>
            <a:chExt cx="5364153" cy="513703"/>
          </a:xfrm>
        </p:grpSpPr>
        <p:sp>
          <p:nvSpPr>
            <p:cNvPr id="1331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r>
                <a:rPr lang="zh-CN" altLang="en-GB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服务顾客 成就自我</a:t>
              </a:r>
              <a:endParaRPr lang="zh-CN" altLang="en-GB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 flipV="1">
              <a:off x="5211500" y="914223"/>
              <a:ext cx="2087885" cy="3115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8470" y="1424305"/>
            <a:ext cx="1127442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>
                <a:sym typeface="+mn-ea"/>
              </a:rPr>
              <a:t>       </a:t>
            </a:r>
            <a:r>
              <a:rPr lang="zh-CN" altLang="en-US"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2019年在全体同事的共同努力下，十二桥店销售总额1190万元，同比增长232万元，增长率19%，个人销售190万元，同比增长31万元，增长率16.3%。感谢公司给予我成长的平台！在太极，我明白了在成长道路上不管任何岗位都要全力以赴，没有努力就没有成长，没有学习就没有成长，不断奋斗进取为成长积蓄力量！成长是一件漫长的事情，我期待与更多的小伙伴一起成长！</a:t>
            </a:r>
            <a:endParaRPr lang="zh-CN" altLang="en-US" sz="40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8665" y="1924685"/>
            <a:ext cx="11130280" cy="279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400">
                <a:latin typeface="+mn-ea"/>
                <a:ea typeface="+mn-ea"/>
                <a:cs typeface="+mn-ea"/>
                <a:sym typeface="+mn-ea"/>
              </a:rPr>
              <a:t>在2020年我们时刻关注医院新品，维护老顾客，发展新顾客及微信会员，与大家一起携手共进，共创佳绩！</a:t>
            </a:r>
            <a:endParaRPr lang="zh-CN" altLang="en-US" sz="4400">
              <a:latin typeface="+mn-ea"/>
              <a:ea typeface="+mn-ea"/>
              <a:cs typeface="+mn-ea"/>
            </a:endParaRPr>
          </a:p>
          <a:p>
            <a:r>
              <a:rPr lang="zh-CN" altLang="en-US" sz="4400">
                <a:latin typeface="+mn-ea"/>
                <a:ea typeface="+mn-ea"/>
                <a:cs typeface="+mn-ea"/>
                <a:sym typeface="+mn-ea"/>
              </a:rPr>
              <a:t>     在新的一年祝大家新年快乐，万事如意！</a:t>
            </a:r>
            <a:endParaRPr lang="zh-CN" altLang="en-US" sz="4400"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0" y="1466850"/>
            <a:ext cx="7159625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034088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4984750" y="1476375"/>
            <a:ext cx="1204913" cy="390525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192213" y="3260725"/>
            <a:ext cx="3748087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622300" y="2270125"/>
            <a:ext cx="5060950" cy="922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60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9556750" y="4994275"/>
            <a:ext cx="25304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1059</Words>
  <Application>WPS 演示</Application>
  <PresentationFormat>自定义</PresentationFormat>
  <Paragraphs>69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等线</vt:lpstr>
      <vt:lpstr>微软雅黑</vt:lpstr>
      <vt:lpstr>Impact</vt:lpstr>
      <vt:lpstr>微软雅黑 Light</vt:lpstr>
      <vt:lpstr>Calibri</vt:lpstr>
      <vt:lpstr>Road Rage</vt:lpstr>
      <vt:lpstr>Segoe Print</vt:lpstr>
      <vt:lpstr>Arial Unicode MS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爱上蓝天白云</cp:lastModifiedBy>
  <cp:revision>136</cp:revision>
  <dcterms:created xsi:type="dcterms:W3CDTF">2016-12-13T08:41:00Z</dcterms:created>
  <dcterms:modified xsi:type="dcterms:W3CDTF">2020-01-06T06:51:22Z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  <property fmtid="{D5CDD505-2E9C-101B-9397-08002B2CF9AE}" pid="3" name="KSORubyTemplateID">
    <vt:lpwstr>2</vt:lpwstr>
  </property>
</Properties>
</file>