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0" r:id="rId3"/>
    <p:sldId id="274" r:id="rId4"/>
    <p:sldId id="257" r:id="rId5"/>
    <p:sldId id="291" r:id="rId6"/>
    <p:sldId id="290" r:id="rId7"/>
    <p:sldId id="289" r:id="rId8"/>
    <p:sldId id="288" r:id="rId9"/>
    <p:sldId id="28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504" y="-96"/>
      </p:cViewPr>
      <p:guideLst>
        <p:guide orient="horz" pos="217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41875" y="1466215"/>
            <a:ext cx="7352665" cy="392493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785" y="98425"/>
            <a:ext cx="1428750" cy="645160"/>
          </a:xfrm>
          <a:prstGeom prst="rect">
            <a:avLst/>
          </a:prstGeom>
          <a:solidFill>
            <a:srgbClr val="2EB0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39335" y="1438275"/>
            <a:ext cx="7352665" cy="392493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9770" y="3161665"/>
            <a:ext cx="37179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做一名专业用心“匠人”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244" y="4621333"/>
            <a:ext cx="3914775" cy="376011"/>
            <a:chOff x="4096056" y="4216417"/>
            <a:chExt cx="3914775" cy="376011"/>
          </a:xfrm>
        </p:grpSpPr>
        <p:sp>
          <p:nvSpPr>
            <p:cNvPr id="9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魏津</a:t>
              </a:r>
              <a:endPara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6030901" y="4216417"/>
              <a:ext cx="1979930" cy="37601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 太极光华店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0880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2020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885" y="49949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8149" y="334385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</a:rPr>
              <a:t>目 录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" y="712096"/>
            <a:ext cx="11069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199142" y="2000358"/>
            <a:ext cx="4711065" cy="847725"/>
            <a:chOff x="1310186" y="3209189"/>
            <a:chExt cx="4711065" cy="84772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35686" y="3350159"/>
              <a:ext cx="38855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用心服务老会员，增加销售，带来增量标题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8880" y="3905250"/>
            <a:ext cx="4641851" cy="706755"/>
            <a:chOff x="1310186" y="3208554"/>
            <a:chExt cx="3088864" cy="706743"/>
          </a:xfrm>
        </p:grpSpPr>
        <p:sp>
          <p:nvSpPr>
            <p:cNvPr id="13" name="圆角矩形 12"/>
            <p:cNvSpPr/>
            <p:nvPr/>
          </p:nvSpPr>
          <p:spPr>
            <a:xfrm>
              <a:off x="1310186" y="3209189"/>
              <a:ext cx="462696" cy="69594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63876" y="3208554"/>
              <a:ext cx="2435174" cy="70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2"/>
                  </a:solidFill>
                </a:rPr>
                <a:t>标增加品种，吸引顾客总结经验题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38215" y="1903095"/>
            <a:ext cx="4176395" cy="803909"/>
            <a:chOff x="1270596" y="3240942"/>
            <a:chExt cx="5207694" cy="803996"/>
          </a:xfrm>
        </p:grpSpPr>
        <p:sp>
          <p:nvSpPr>
            <p:cNvPr id="18" name="圆角矩形 17"/>
            <p:cNvSpPr/>
            <p:nvPr/>
          </p:nvSpPr>
          <p:spPr>
            <a:xfrm>
              <a:off x="1270596" y="3240942"/>
              <a:ext cx="851981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23369" y="3338107"/>
              <a:ext cx="4354921" cy="70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幸福圈微信会员，专业服务产生大单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541780" y="561975"/>
            <a:ext cx="8968740" cy="45212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一、用心服务老会员，增加销售，带来增量</a:t>
            </a:r>
            <a:endParaRPr lang="en-GB" sz="2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450715" y="1001395"/>
            <a:ext cx="4037330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8545" y="1409700"/>
            <a:ext cx="100126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 smtClean="0">
                <a:sym typeface="+mn-ea"/>
              </a:rPr>
              <a:t>转眼2020年已经到来，在过去的2019年有付出，也有收获。作为店员，我一直以销售为重点，为门店的业绩做出贡献。在2019年我以门店客流1.48</a:t>
            </a:r>
            <a:r>
              <a:rPr lang="zh-CN" altLang="en-US" dirty="0" smtClean="0">
                <a:sym typeface="+mn-ea"/>
              </a:rPr>
              <a:t>万</a:t>
            </a:r>
            <a:r>
              <a:rPr lang="en-US" altLang="zh-CN" dirty="0" smtClean="0">
                <a:sym typeface="+mn-ea"/>
              </a:rPr>
              <a:t>的交易笔数达</a:t>
            </a:r>
            <a:r>
              <a:rPr lang="zh-CN" altLang="en-US" dirty="0" smtClean="0">
                <a:sym typeface="+mn-ea"/>
              </a:rPr>
              <a:t>成</a:t>
            </a:r>
            <a:r>
              <a:rPr lang="en-US" altLang="zh-CN" dirty="0" smtClean="0">
                <a:sym typeface="+mn-ea"/>
              </a:rPr>
              <a:t>了227.7万的销售业绩，月均销售18.97万元。毛利为67.21万元，占门店总销售的1/3。其中以滋补类销售为主：阿胶5.5万，补肾3.5万，还少丹2.3万；总销售占比11万余元。其次以慢性疾病类占比较大，主要以老年顾客居多，销售22.5</a:t>
            </a:r>
            <a:r>
              <a:rPr lang="zh-CN" altLang="en-US" dirty="0" smtClean="0">
                <a:sym typeface="+mn-ea"/>
              </a:rPr>
              <a:t>万</a:t>
            </a:r>
            <a:r>
              <a:rPr lang="en-US" altLang="zh-CN" dirty="0" smtClean="0">
                <a:sym typeface="+mn-ea"/>
              </a:rPr>
              <a:t>元，在销售的过程中占主导地位，深入挖掘顾客潜力。</a:t>
            </a:r>
            <a:endParaRPr lang="en-US" altLang="zh-CN" dirty="0" smtClean="0"/>
          </a:p>
          <a:p>
            <a:r>
              <a:rPr lang="en-US" altLang="zh-CN" dirty="0" smtClean="0">
                <a:sym typeface="+mn-ea"/>
              </a:rPr>
              <a:t>      其中我店有一位姓邢的老顾客，大约55岁左右，他是我忠实的贴心买主。每次买药</a:t>
            </a:r>
            <a:r>
              <a:rPr lang="zh-CN" altLang="en-US" dirty="0" smtClean="0">
                <a:sym typeface="+mn-ea"/>
              </a:rPr>
              <a:t>都</a:t>
            </a:r>
            <a:r>
              <a:rPr lang="en-US" altLang="zh-CN" dirty="0" smtClean="0">
                <a:sym typeface="+mn-ea"/>
              </a:rPr>
              <a:t>等我</a:t>
            </a:r>
            <a:r>
              <a:rPr lang="zh-CN" altLang="en-US" dirty="0" smtClean="0">
                <a:sym typeface="+mn-ea"/>
              </a:rPr>
              <a:t>上班</a:t>
            </a:r>
            <a:r>
              <a:rPr lang="en-US" altLang="zh-CN" dirty="0" smtClean="0">
                <a:sym typeface="+mn-ea"/>
              </a:rPr>
              <a:t>时才买</a:t>
            </a:r>
            <a:r>
              <a:rPr lang="zh-CN" altLang="en-US" dirty="0" smtClean="0">
                <a:sym typeface="+mn-ea"/>
              </a:rPr>
              <a:t>他</a:t>
            </a:r>
            <a:r>
              <a:rPr lang="en-US" altLang="zh-CN" dirty="0" smtClean="0">
                <a:sym typeface="+mn-ea"/>
              </a:rPr>
              <a:t>需要的药，要么就是先在微信上咨询完我，才来店上。记得有一次他去店上买药，刚好遇到我不在店上，然后店上的其他员工询问完他的症状之后</a:t>
            </a:r>
            <a:r>
              <a:rPr lang="zh-CN" altLang="en-US" dirty="0" smtClean="0">
                <a:sym typeface="+mn-ea"/>
              </a:rPr>
              <a:t>，</a:t>
            </a:r>
            <a:r>
              <a:rPr lang="en-US" altLang="zh-CN" dirty="0" smtClean="0">
                <a:sym typeface="+mn-ea"/>
              </a:rPr>
              <a:t>就给他配了几种适合他症状的药,他用很担心还略带怀疑的语气说着：“需不需要给小魏打个电话问一下呢？”</a:t>
            </a:r>
            <a:r>
              <a:rPr lang="zh-CN" altLang="en-US" dirty="0" smtClean="0">
                <a:sym typeface="+mn-ea"/>
              </a:rPr>
              <a:t>于是</a:t>
            </a:r>
            <a:r>
              <a:rPr lang="en-US" altLang="zh-CN" dirty="0" smtClean="0">
                <a:sym typeface="+mn-ea"/>
              </a:rPr>
              <a:t>我还专门向他解释过，其实我们公司的每位员工，都是</a:t>
            </a:r>
            <a:r>
              <a:rPr lang="zh-CN" altLang="en-US" dirty="0" smtClean="0">
                <a:sym typeface="+mn-ea"/>
              </a:rPr>
              <a:t>比较专业</a:t>
            </a:r>
            <a:r>
              <a:rPr lang="en-US" altLang="zh-CN" dirty="0" smtClean="0">
                <a:sym typeface="+mn-ea"/>
              </a:rPr>
              <a:t>，有着扎实的理论功底和实际操作技能，也都是受过公司每月进行专业化培训的，都不会给顾客随便配药的。</a:t>
            </a:r>
            <a:r>
              <a:rPr lang="en-US" altLang="zh-CN" dirty="0" smtClean="0">
                <a:sym typeface="+mn-ea"/>
              </a:rPr>
              <a:t>这一点也是</a:t>
            </a:r>
            <a:r>
              <a:rPr lang="zh-CN" altLang="en-US" dirty="0" smtClean="0">
                <a:sym typeface="+mn-ea"/>
              </a:rPr>
              <a:t>对患者</a:t>
            </a:r>
            <a:r>
              <a:rPr lang="en-US" altLang="zh-CN" dirty="0" smtClean="0">
                <a:sym typeface="+mn-ea"/>
              </a:rPr>
              <a:t>生命健康负责和对自己职业的敬畏</a:t>
            </a:r>
            <a:r>
              <a:rPr lang="zh-CN" altLang="en-US" dirty="0" smtClean="0">
                <a:sym typeface="+mn-ea"/>
              </a:rPr>
              <a:t>，</a:t>
            </a:r>
            <a:r>
              <a:rPr lang="en-US" altLang="zh-CN" dirty="0" smtClean="0">
                <a:sym typeface="+mn-ea"/>
              </a:rPr>
              <a:t>来服务好我们每位顾客的。在太极大药房买药，您放心！在他买完药回去之后，又打电话问我是不是应该吃这些药。我告诉他说：放心服用，没有问题。他说：“没有咨询我他不放心”，我告诉他是一样的，他每次只要我在店上的时候，就会买很多常用的药备在家里，</a:t>
            </a: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795395" y="358775"/>
            <a:ext cx="454596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endParaRPr lang="en-GB" sz="2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450715" y="1001395"/>
            <a:ext cx="4037330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990" y="453390"/>
            <a:ext cx="10330815" cy="26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p>
            <a:br>
              <a:rPr lang="en-GB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1721485" y="126365"/>
            <a:ext cx="8082915" cy="119761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一、用心服务老会员，增加销售，带来增量</a:t>
            </a:r>
            <a:endParaRPr lang="en-GB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21485" y="1323340"/>
            <a:ext cx="88271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 smtClean="0">
                <a:sym typeface="+mn-ea"/>
              </a:rPr>
              <a:t>每每看到他咨询我问题，就担心他</a:t>
            </a:r>
            <a:r>
              <a:rPr lang="zh-CN" altLang="en-US" dirty="0" smtClean="0">
                <a:sym typeface="+mn-ea"/>
              </a:rPr>
              <a:t>会</a:t>
            </a:r>
            <a:r>
              <a:rPr lang="en-US" altLang="zh-CN" dirty="0" smtClean="0">
                <a:sym typeface="+mn-ea"/>
              </a:rPr>
              <a:t>买很多的药回去，我有些时候都劝他不要买了。他告诉我：你在，我买</a:t>
            </a:r>
            <a:r>
              <a:rPr lang="zh-CN" altLang="en-US" dirty="0" smtClean="0">
                <a:sym typeface="+mn-ea"/>
              </a:rPr>
              <a:t>得</a:t>
            </a:r>
            <a:r>
              <a:rPr lang="en-US" altLang="zh-CN" dirty="0" smtClean="0">
                <a:sym typeface="+mn-ea"/>
              </a:rPr>
              <a:t>安心，就犹如保健医生和专家告诉我应该在什么时候保健</a:t>
            </a:r>
            <a:r>
              <a:rPr lang="zh-CN" altLang="en-US" dirty="0" smtClean="0">
                <a:sym typeface="+mn-ea"/>
              </a:rPr>
              <a:t>品</a:t>
            </a:r>
            <a:r>
              <a:rPr lang="en-US" altLang="zh-CN" dirty="0" smtClean="0">
                <a:sym typeface="+mn-ea"/>
              </a:rPr>
              <a:t>，什么时候用药。在去年里我熟知他在我上班时买药每次均有3千元的销售，均有保健的，常用的，必备的全要买齐，同时还会问我需要买其他的吗?记得有一次他买了补肾益寿胶囊6大盒，加上龟龄集同时买了西洋参和天麻，还有钙片和维生素等等，合计金额有7千多元。就这样基本每隔2个月就会到店</a:t>
            </a:r>
            <a:r>
              <a:rPr lang="zh-CN" altLang="en-US" dirty="0" smtClean="0">
                <a:sym typeface="+mn-ea"/>
              </a:rPr>
              <a:t>消费</a:t>
            </a:r>
            <a:r>
              <a:rPr lang="en-US" altLang="zh-CN" dirty="0" smtClean="0">
                <a:sym typeface="+mn-ea"/>
              </a:rPr>
              <a:t>一次。</a:t>
            </a:r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2111375" y="358775"/>
            <a:ext cx="713168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二、幸福圈微信会员，专业服务产生大单</a:t>
            </a:r>
            <a:endParaRPr lang="zh-CN" altLang="en-US" sz="28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450715" y="1001395"/>
            <a:ext cx="4037330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30935" y="1323975"/>
            <a:ext cx="10418445" cy="34150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在公司的领导下，积极建立幸福朋友圈，加强会员顾客对公司粘度，主动出击得到更多会员朋友的认可，</a:t>
            </a:r>
            <a:r>
              <a:rPr lang="zh-CN" altLang="en-US" dirty="0" smtClean="0"/>
              <a:t>在</a:t>
            </a:r>
            <a:r>
              <a:rPr lang="en-US" altLang="zh-CN" dirty="0" smtClean="0"/>
              <a:t>过去2019年个人的新老会员朋友圈达到800余名。让越来越多的朋友圈顾客成为我们太极的忠实核心会员。而我在公司微信幸福朋友圈的建立下扩大了自己的销售范围，也会经常接到微信顾客的订购，促成更好的销售业绩。我相信在以后将会有更多这样的订单</a:t>
            </a:r>
            <a:r>
              <a:rPr lang="zh-CN" altLang="en-US" dirty="0" smtClean="0"/>
              <a:t>，</a:t>
            </a:r>
            <a:r>
              <a:rPr lang="en-US" altLang="zh-CN" dirty="0" smtClean="0"/>
              <a:t>出现在我们的微信朋友圈里面！ </a:t>
            </a:r>
            <a:endParaRPr lang="en-US" altLang="zh-CN" dirty="0" smtClean="0"/>
          </a:p>
          <a:p>
            <a:r>
              <a:rPr lang="en-US" altLang="zh-CN" dirty="0" smtClean="0"/>
              <a:t>           其中有位微信朋友圈会员，她以前在德仁堂买药，现在觉得我们太极服务比德仁堂要专业，品种更齐全</a:t>
            </a:r>
            <a:r>
              <a:rPr lang="zh-CN" altLang="en-US" dirty="0" smtClean="0"/>
              <a:t>，</a:t>
            </a:r>
            <a:r>
              <a:rPr lang="en-US" altLang="zh-CN" dirty="0" smtClean="0"/>
              <a:t>医院品种也比较多。在上次购买中药的时候，我与他交谈时，他觉得我个人比较和蔼，态度好。特别是医学方面</a:t>
            </a:r>
            <a:r>
              <a:rPr lang="zh-CN" altLang="en-US" dirty="0" smtClean="0"/>
              <a:t>知识</a:t>
            </a:r>
            <a:r>
              <a:rPr lang="en-US" altLang="zh-CN" dirty="0" smtClean="0"/>
              <a:t>懂得较多，还主动问我是哪个学校毕业的，我都不好回复她</a:t>
            </a:r>
            <a:r>
              <a:rPr lang="zh-CN" altLang="en-US" dirty="0" smtClean="0"/>
              <a:t>。</a:t>
            </a:r>
            <a:r>
              <a:rPr lang="en-US" altLang="zh-CN" dirty="0" smtClean="0"/>
              <a:t>她说：“你一看就是比较专业，肯定是中医药大学的。”我问她怎么知道的，她说：“你给我讲的好多都是中药养生的知识”。就在那次我与她加微信后，她每次都以为微信的方式问我，咨询我疾病的知识。在9月的一次店长会上，他</a:t>
            </a:r>
            <a:r>
              <a:rPr lang="zh-CN" altLang="en-US" dirty="0" smtClean="0"/>
              <a:t>微信</a:t>
            </a:r>
            <a:r>
              <a:rPr lang="en-US" altLang="zh-CN" dirty="0" smtClean="0"/>
              <a:t>问我有没有一个药她母亲常年要吃，我当时告诉她门店上没有，要公司进货才有，她告诉我慢慢找不着急，于是就问是什么病，要吃什么药，她告诉我这个药不好买，于是找公司购进苏麦卡</a:t>
            </a:r>
            <a:r>
              <a:rPr lang="zh-CN" altLang="en-US" dirty="0" smtClean="0"/>
              <a:t>这个药</a:t>
            </a:r>
            <a:r>
              <a:rPr lang="en-US" altLang="zh-CN" dirty="0" smtClean="0"/>
              <a:t>，她感到非常高兴，同时我问了她母亲的症状，建议她买点三七吃吃看。</a:t>
            </a:r>
            <a:endParaRPr lang="en-US" altLang="zh-CN" dirty="0" smtClean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816100" y="358775"/>
            <a:ext cx="6525260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二、幸福圈微信会员，专业服务产生大单</a:t>
            </a:r>
            <a:endParaRPr lang="en-GB" sz="2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450715" y="1001395"/>
            <a:ext cx="4037330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175323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+mn-ea"/>
              </a:rPr>
              <a:t>她</a:t>
            </a:r>
            <a:r>
              <a:rPr lang="en-US" altLang="zh-CN" dirty="0" smtClean="0">
                <a:sym typeface="+mn-ea"/>
              </a:rPr>
              <a:t>问我为什么要吃三七，我告诉她，三七的好处，又告诉她不同种类三七的区别。她以前一直认为三七的头越多越好，我告诉什么叫20头，什么叫30头，她说来店请教请教，于是就与我约了一个时间，在</a:t>
            </a:r>
            <a:r>
              <a:rPr lang="zh-CN" altLang="en-US" dirty="0" smtClean="0">
                <a:sym typeface="+mn-ea"/>
              </a:rPr>
              <a:t>下</a:t>
            </a:r>
            <a:r>
              <a:rPr lang="en-US" altLang="zh-CN" dirty="0" smtClean="0">
                <a:sym typeface="+mn-ea"/>
              </a:rPr>
              <a:t>周的星期二来店了，她看了我们实物三七，然后对比了其他冻干三七，最后决定买冻干三七6斤，同时在当天消费了7千多元。走时说微信一定要回复，她好咨询其他关于健康的事情。就</a:t>
            </a:r>
            <a:r>
              <a:rPr lang="zh-CN" altLang="en-US" dirty="0" smtClean="0">
                <a:sym typeface="+mn-ea"/>
              </a:rPr>
              <a:t>这样</a:t>
            </a:r>
            <a:r>
              <a:rPr lang="en-US" altLang="zh-CN" dirty="0" smtClean="0">
                <a:sym typeface="+mn-ea"/>
              </a:rPr>
              <a:t>，2019年消费</a:t>
            </a:r>
            <a:r>
              <a:rPr lang="zh-CN" altLang="en-US" dirty="0" smtClean="0">
                <a:sym typeface="+mn-ea"/>
              </a:rPr>
              <a:t>了</a:t>
            </a:r>
            <a:r>
              <a:rPr lang="en-US" altLang="zh-CN" dirty="0" smtClean="0">
                <a:sym typeface="+mn-ea"/>
              </a:rPr>
              <a:t>5万元左右，每次来之前就先告知我需要哪些品种，然后提前给她备好，这种服务也为我们之后更好的交流奠定了良好的基础。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2386330" y="358775"/>
            <a:ext cx="666686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三、增加品种，吸引顾客总结经验</a:t>
            </a:r>
            <a:endParaRPr lang="zh-CN" altLang="en-US" sz="28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450715" y="1001395"/>
            <a:ext cx="4037330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05527" y="1323702"/>
            <a:ext cx="9832769" cy="258445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我做为一名太极的健康顾问，为了达到顾客的需求品种和满足病人消除疾病的同时，每次我都积极主动寻求新的品种，来丰富门店的商品，同时在公司各部门的积极配合之下，使我们门店新品增加了300个左右。从去年的3600涨到了现在的4700左右。我用自己的热情和专业知识赢得了顾客的信任，特别是在中药方面个人销售达到30万左右，比如冻干三七销售了15公斤，达到3万余元。</a:t>
            </a:r>
            <a:endParaRPr lang="en-US" altLang="zh-CN" dirty="0" smtClean="0"/>
          </a:p>
          <a:p>
            <a:r>
              <a:rPr lang="en-US" altLang="zh-CN" dirty="0" smtClean="0"/>
              <a:t>在太极工作8年得到了顾客的认可与赞</a:t>
            </a:r>
            <a:r>
              <a:rPr lang="zh-CN" altLang="en-US" dirty="0" smtClean="0"/>
              <a:t>同</a:t>
            </a:r>
            <a:r>
              <a:rPr lang="en-US" altLang="zh-CN" dirty="0" smtClean="0"/>
              <a:t>，与此同时还不断总结自己的过去，在与每个顾客的交流中</a:t>
            </a:r>
            <a:r>
              <a:rPr lang="zh-CN" altLang="en-US" dirty="0" smtClean="0"/>
              <a:t>，</a:t>
            </a:r>
            <a:r>
              <a:rPr lang="en-US" altLang="zh-CN" dirty="0" smtClean="0"/>
              <a:t>没有做得不够好的地方，不断学习来弥补自己的不足之处。未来我将继续努力，提升自己的专业技能。</a:t>
            </a:r>
            <a:r>
              <a:rPr lang="zh-CN" altLang="en-US" dirty="0" smtClean="0"/>
              <a:t>做好一名专业用心药学匠人，</a:t>
            </a:r>
            <a:r>
              <a:rPr lang="en-US" altLang="zh-CN" dirty="0" smtClean="0"/>
              <a:t>使自己的业绩再度增长，陪伴着太极一起继续成长！</a:t>
            </a:r>
            <a:endParaRPr lang="en-US" altLang="zh-CN" dirty="0" smtClean="0"/>
          </a:p>
          <a:p>
            <a:r>
              <a:rPr lang="en-US" altLang="zh-CN" dirty="0" smtClean="0"/>
              <a:t>2020---我信，我行！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8990" cy="392430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40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5230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1895" y="3260725"/>
            <a:ext cx="374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572" y="2270110"/>
            <a:ext cx="5060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Road Rage" pitchFamily="50" charset="0"/>
              </a:rPr>
              <a:t>THANKS</a:t>
            </a:r>
            <a:endParaRPr lang="en-US" sz="6000" dirty="0">
              <a:solidFill>
                <a:schemeClr val="bg1"/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7385" y="499491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WPS 演示</Application>
  <PresentationFormat>自定义</PresentationFormat>
  <Paragraphs>82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Impact</vt:lpstr>
      <vt:lpstr>微软雅黑 Light</vt:lpstr>
      <vt:lpstr>黑体</vt:lpstr>
      <vt:lpstr>U.S. 101</vt:lpstr>
      <vt:lpstr>Roboto</vt:lpstr>
      <vt:lpstr>Open Sans Light</vt:lpstr>
      <vt:lpstr>Road Rage</vt:lpstr>
      <vt:lpstr>Segoe Print</vt:lpstr>
      <vt:lpstr>Calibri</vt:lpstr>
      <vt:lpstr>Arial Unicode MS</vt:lpstr>
      <vt:lpstr>等线</vt:lpstr>
      <vt:lpstr>NumberOnly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wei津</cp:lastModifiedBy>
  <cp:revision>56</cp:revision>
  <dcterms:created xsi:type="dcterms:W3CDTF">2016-12-13T08:41:00Z</dcterms:created>
  <dcterms:modified xsi:type="dcterms:W3CDTF">2020-01-20T04:21:29Z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