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80" r:id="rId3"/>
    <p:sldId id="274" r:id="rId4"/>
    <p:sldId id="275" r:id="rId5"/>
    <p:sldId id="257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6" r:id="rId16"/>
    <p:sldId id="294" r:id="rId17"/>
    <p:sldId id="297" r:id="rId18"/>
    <p:sldId id="28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504" y="-96"/>
      </p:cViewPr>
      <p:guideLst>
        <p:guide orient="horz" pos="2171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66D5C-B32B-4721-BB34-4BD018D6F7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2F5F8-03A2-4C69-8228-C81BFA3B89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4841875" y="1466215"/>
            <a:ext cx="7352665" cy="3924935"/>
          </a:xfrm>
          <a:prstGeom prst="rect">
            <a:avLst/>
          </a:prstGeom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290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880" cy="392366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10939" y="0"/>
            <a:ext cx="1356186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10939" y="124168"/>
            <a:ext cx="1356186" cy="606003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38590" y="98635"/>
            <a:ext cx="1529910" cy="645160"/>
          </a:xfrm>
          <a:prstGeom prst="rect">
            <a:avLst/>
          </a:prstGeom>
          <a:solidFill>
            <a:srgbClr val="2EB0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TAIJI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564640" y="3336290"/>
            <a:ext cx="34721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390769" y="4621333"/>
            <a:ext cx="3788628" cy="373665"/>
            <a:chOff x="4096056" y="4216417"/>
            <a:chExt cx="3788628" cy="373665"/>
          </a:xfrm>
        </p:grpSpPr>
        <p:sp>
          <p:nvSpPr>
            <p:cNvPr id="60" name="文本框 6"/>
            <p:cNvSpPr txBox="1"/>
            <p:nvPr/>
          </p:nvSpPr>
          <p:spPr>
            <a:xfrm>
              <a:off x="4096056" y="4216417"/>
              <a:ext cx="1853764" cy="37366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6030920" y="4216417"/>
              <a:ext cx="1853764" cy="37366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700405" y="1583690"/>
            <a:ext cx="396367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71660" y="4994910"/>
            <a:ext cx="2722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4832350" y="1466215"/>
            <a:ext cx="7352665" cy="3924935"/>
          </a:xfrm>
          <a:prstGeom prst="rect">
            <a:avLst/>
          </a:prstGeom>
        </p:spPr>
      </p:pic>
      <p:sp>
        <p:nvSpPr>
          <p:cNvPr id="5" name="任意多边形: 形状 17"/>
          <p:cNvSpPr/>
          <p:nvPr/>
        </p:nvSpPr>
        <p:spPr>
          <a:xfrm>
            <a:off x="-9525" y="1466850"/>
            <a:ext cx="6130290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880" cy="392366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4625" y="3336290"/>
            <a:ext cx="4861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十年踪迹，十年心</a:t>
            </a:r>
            <a:endParaRPr lang="zh-CN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1244" y="4621333"/>
            <a:ext cx="4460875" cy="376241"/>
            <a:chOff x="4096056" y="4216417"/>
            <a:chExt cx="4460875" cy="376241"/>
          </a:xfrm>
        </p:grpSpPr>
        <p:sp>
          <p:nvSpPr>
            <p:cNvPr id="9" name="文本框 6"/>
            <p:cNvSpPr txBox="1"/>
            <p:nvPr/>
          </p:nvSpPr>
          <p:spPr>
            <a:xfrm>
              <a:off x="4096056" y="4216417"/>
              <a:ext cx="1853764" cy="37366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汇报人：莫晓菊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7"/>
            <p:cNvSpPr txBox="1"/>
            <p:nvPr/>
          </p:nvSpPr>
          <p:spPr>
            <a:xfrm>
              <a:off x="6030901" y="4216417"/>
              <a:ext cx="2526030" cy="37624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部门：川太极浆洗街店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90880" y="1583690"/>
            <a:ext cx="396367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2020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66885" y="4994910"/>
            <a:ext cx="276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3822065" y="168275"/>
            <a:ext cx="4545965" cy="6965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专业服务，开展慢病新领域</a:t>
            </a:r>
            <a:endParaRPr lang="en-US" altLang="zh-CN" sz="28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3960495" y="971550"/>
            <a:ext cx="4271645" cy="63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21402" y="1323702"/>
            <a:ext cx="9832769" cy="50774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在如今的生活环境下，慢病患者占比越来越高，他们通常不懂得慢病的专业知识，对自己病症疏于管理，死亡率大大的增加，而我们作为药店人，在与患者的接触和沟通中，我们应该利用自己的专业知识帮助患者更好地管理自己的慢性疾病，提升他们的生活质量。因此，我店在2019年设立了慢病管理中心，通过免费检测吸引顾客加入门店慢病会员，增加会员黏度，提升慢病品类销售，2019年慢病品类销售258万元，同比增长98万元，增长率61%。通过检测值解读与分析，与顾客建立信任，给出最佳建议及联合用药方案，例如高尿酸患者推荐非布司他治疗，其中万邦非布司他2019年销售228盒，同期增长212盒，增长率1325% 。</a:t>
            </a:r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3822065" y="168275"/>
            <a:ext cx="4545965" cy="6965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专业服务，开展慢病新领域</a:t>
            </a:r>
            <a:endParaRPr lang="en-US" altLang="zh-CN" sz="28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3960495" y="971550"/>
            <a:ext cx="4271645" cy="63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21402" y="1323702"/>
            <a:ext cx="9832769" cy="452310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在门店建立的诸多慢病会员中，有一位常年独居在成都的叔叔，他的血糖值一直得不到有效的控制，在我和他的悉心交谈中，了解到他虽然一直按照医嘱在服用降糖药物，但是平时喜欢喝粥，吃面食，他认为每次少吃一点没什么关系，他对很多对降血糖不利的食物都不太了解，又没有子女在身边时时关心他的饮食状况，所以血糖迟迟降不下来，我当即便建议他加一个我们店的微信，他可以随时在微信上咨询自己的饮食是否符合降糖标准，并邀请他加入我们的慢病会员，我们每周免费为他测量一次血糖值，这样可以有效监测并控制他的血糖状况。  </a:t>
            </a:r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3822065" y="168275"/>
            <a:ext cx="4545965" cy="6965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专业服务，开展慢病新领域</a:t>
            </a:r>
            <a:endParaRPr lang="en-US" altLang="zh-CN" sz="28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3960495" y="971550"/>
            <a:ext cx="4271645" cy="63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21402" y="1323702"/>
            <a:ext cx="9832769" cy="50774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在他加入我们店的慢病会员后，经常在微信咨询我有关他饮食上的问题，并且每周都会来我们店监测血糖值，在我的建议下，他在饮食上作出了很大的改变，因此血糖值也得到了有效的控制，每次来我们店都很感谢我们，介绍了不少自己的“糖友”一起来我们门店建立慢病会员档案，并且愿意长期在我这里订购药品。通过和这位顾客建立的良好关系，我深刻的意识到做好慢病工作的重要性，只有站在顾客的角度真心实意为他考虑，用自己专业的知识帮助顾客管理自己的病情，才会取得顾客的信任，成为我们太极的忠实会员。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</a:t>
            </a:r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740403" y="2751037"/>
            <a:ext cx="1398460" cy="13984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/>
              <a:t>04</a:t>
            </a:r>
            <a:endParaRPr lang="zh-CN" altLang="en-US" sz="5400" dirty="0"/>
          </a:p>
        </p:txBody>
      </p:sp>
      <p:sp>
        <p:nvSpPr>
          <p:cNvPr id="4" name="文本框 3"/>
          <p:cNvSpPr txBox="1"/>
          <p:nvPr/>
        </p:nvSpPr>
        <p:spPr>
          <a:xfrm>
            <a:off x="4469402" y="2871574"/>
            <a:ext cx="5669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 smtClean="0">
                <a:solidFill>
                  <a:schemeClr val="tx2"/>
                </a:solidFill>
                <a:sym typeface="+mn-ea"/>
              </a:rPr>
              <a:t>跟进发展，大力引进新品种</a:t>
            </a:r>
            <a:endParaRPr lang="zh-CN" altLang="en-US" sz="3600" b="1" dirty="0" smtClean="0">
              <a:solidFill>
                <a:schemeClr val="tx2"/>
              </a:solidFill>
              <a:sym typeface="+mn-ea"/>
            </a:endParaRPr>
          </a:p>
        </p:txBody>
      </p:sp>
      <p:sp>
        <p:nvSpPr>
          <p:cNvPr id="5" name="矩形 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4469402" y="3516635"/>
            <a:ext cx="5985832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</a:t>
            </a:r>
            <a:endParaRPr lang="zh-CN" altLang="en-US" sz="16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任意多边形 49"/>
          <p:cNvSpPr/>
          <p:nvPr/>
        </p:nvSpPr>
        <p:spPr bwMode="auto">
          <a:xfrm>
            <a:off x="3978682" y="5041824"/>
            <a:ext cx="602380" cy="628239"/>
          </a:xfrm>
          <a:custGeom>
            <a:avLst/>
            <a:gdLst>
              <a:gd name="connsiteX0" fmla="*/ 5159334 w 6858000"/>
              <a:gd name="connsiteY0" fmla="*/ 4802187 h 6854825"/>
              <a:gd name="connsiteX1" fmla="*/ 5180014 w 6858000"/>
              <a:gd name="connsiteY1" fmla="*/ 4802187 h 6854825"/>
              <a:gd name="connsiteX2" fmla="*/ 5199104 w 6858000"/>
              <a:gd name="connsiteY2" fmla="*/ 4802187 h 6854825"/>
              <a:gd name="connsiteX3" fmla="*/ 5218196 w 6858000"/>
              <a:gd name="connsiteY3" fmla="*/ 4803775 h 6854825"/>
              <a:gd name="connsiteX4" fmla="*/ 5236490 w 6858000"/>
              <a:gd name="connsiteY4" fmla="*/ 4805362 h 6854825"/>
              <a:gd name="connsiteX5" fmla="*/ 5255580 w 6858000"/>
              <a:gd name="connsiteY5" fmla="*/ 4807743 h 6854825"/>
              <a:gd name="connsiteX6" fmla="*/ 5292170 w 6858000"/>
              <a:gd name="connsiteY6" fmla="*/ 4817268 h 6854825"/>
              <a:gd name="connsiteX7" fmla="*/ 5324784 w 6858000"/>
              <a:gd name="connsiteY7" fmla="*/ 4829968 h 6854825"/>
              <a:gd name="connsiteX8" fmla="*/ 5358192 w 6858000"/>
              <a:gd name="connsiteY8" fmla="*/ 4845843 h 6854825"/>
              <a:gd name="connsiteX9" fmla="*/ 5389214 w 6858000"/>
              <a:gd name="connsiteY9" fmla="*/ 4864893 h 6854825"/>
              <a:gd name="connsiteX10" fmla="*/ 5417848 w 6858000"/>
              <a:gd name="connsiteY10" fmla="*/ 4886325 h 6854825"/>
              <a:gd name="connsiteX11" fmla="*/ 5444894 w 6858000"/>
              <a:gd name="connsiteY11" fmla="*/ 4910137 h 6854825"/>
              <a:gd name="connsiteX12" fmla="*/ 5469552 w 6858000"/>
              <a:gd name="connsiteY12" fmla="*/ 4937125 h 6854825"/>
              <a:gd name="connsiteX13" fmla="*/ 5490232 w 6858000"/>
              <a:gd name="connsiteY13" fmla="*/ 4966493 h 6854825"/>
              <a:gd name="connsiteX14" fmla="*/ 5509324 w 6858000"/>
              <a:gd name="connsiteY14" fmla="*/ 4996656 h 6854825"/>
              <a:gd name="connsiteX15" fmla="*/ 5525232 w 6858000"/>
              <a:gd name="connsiteY15" fmla="*/ 5029993 h 6854825"/>
              <a:gd name="connsiteX16" fmla="*/ 5537164 w 6858000"/>
              <a:gd name="connsiteY16" fmla="*/ 5064125 h 6854825"/>
              <a:gd name="connsiteX17" fmla="*/ 5546708 w 6858000"/>
              <a:gd name="connsiteY17" fmla="*/ 5100637 h 6854825"/>
              <a:gd name="connsiteX18" fmla="*/ 5549890 w 6858000"/>
              <a:gd name="connsiteY18" fmla="*/ 5118893 h 6854825"/>
              <a:gd name="connsiteX19" fmla="*/ 5553072 w 6858000"/>
              <a:gd name="connsiteY19" fmla="*/ 5137943 h 6854825"/>
              <a:gd name="connsiteX20" fmla="*/ 5554664 w 6858000"/>
              <a:gd name="connsiteY20" fmla="*/ 5156993 h 6854825"/>
              <a:gd name="connsiteX21" fmla="*/ 5554664 w 6858000"/>
              <a:gd name="connsiteY21" fmla="*/ 5176043 h 6854825"/>
              <a:gd name="connsiteX22" fmla="*/ 5554664 w 6858000"/>
              <a:gd name="connsiteY22" fmla="*/ 5194300 h 6854825"/>
              <a:gd name="connsiteX23" fmla="*/ 5553072 w 6858000"/>
              <a:gd name="connsiteY23" fmla="*/ 5213350 h 6854825"/>
              <a:gd name="connsiteX24" fmla="*/ 5549890 w 6858000"/>
              <a:gd name="connsiteY24" fmla="*/ 5232400 h 6854825"/>
              <a:gd name="connsiteX25" fmla="*/ 5546708 w 6858000"/>
              <a:gd name="connsiteY25" fmla="*/ 5251450 h 6854825"/>
              <a:gd name="connsiteX26" fmla="*/ 5537164 w 6858000"/>
              <a:gd name="connsiteY26" fmla="*/ 5287168 h 6854825"/>
              <a:gd name="connsiteX27" fmla="*/ 5525232 w 6858000"/>
              <a:gd name="connsiteY27" fmla="*/ 5322093 h 6854825"/>
              <a:gd name="connsiteX28" fmla="*/ 5509324 w 6858000"/>
              <a:gd name="connsiteY28" fmla="*/ 5354637 h 6854825"/>
              <a:gd name="connsiteX29" fmla="*/ 5490232 w 6858000"/>
              <a:gd name="connsiteY29" fmla="*/ 5384800 h 6854825"/>
              <a:gd name="connsiteX30" fmla="*/ 5469552 w 6858000"/>
              <a:gd name="connsiteY30" fmla="*/ 5414168 h 6854825"/>
              <a:gd name="connsiteX31" fmla="*/ 5444894 w 6858000"/>
              <a:gd name="connsiteY31" fmla="*/ 5441156 h 6854825"/>
              <a:gd name="connsiteX32" fmla="*/ 5417848 w 6858000"/>
              <a:gd name="connsiteY32" fmla="*/ 5464968 h 6854825"/>
              <a:gd name="connsiteX33" fmla="*/ 5389214 w 6858000"/>
              <a:gd name="connsiteY33" fmla="*/ 5486400 h 6854825"/>
              <a:gd name="connsiteX34" fmla="*/ 5358192 w 6858000"/>
              <a:gd name="connsiteY34" fmla="*/ 5505450 h 6854825"/>
              <a:gd name="connsiteX35" fmla="*/ 5324784 w 6858000"/>
              <a:gd name="connsiteY35" fmla="*/ 5521325 h 6854825"/>
              <a:gd name="connsiteX36" fmla="*/ 5292170 w 6858000"/>
              <a:gd name="connsiteY36" fmla="*/ 5534025 h 6854825"/>
              <a:gd name="connsiteX37" fmla="*/ 5255580 w 6858000"/>
              <a:gd name="connsiteY37" fmla="*/ 5543550 h 6854825"/>
              <a:gd name="connsiteX38" fmla="*/ 5236490 w 6858000"/>
              <a:gd name="connsiteY38" fmla="*/ 5546725 h 6854825"/>
              <a:gd name="connsiteX39" fmla="*/ 5218196 w 6858000"/>
              <a:gd name="connsiteY39" fmla="*/ 5548312 h 6854825"/>
              <a:gd name="connsiteX40" fmla="*/ 5199104 w 6858000"/>
              <a:gd name="connsiteY40" fmla="*/ 5549900 h 6854825"/>
              <a:gd name="connsiteX41" fmla="*/ 5180014 w 6858000"/>
              <a:gd name="connsiteY41" fmla="*/ 5551487 h 6854825"/>
              <a:gd name="connsiteX42" fmla="*/ 5159334 w 6858000"/>
              <a:gd name="connsiteY42" fmla="*/ 5549900 h 6854825"/>
              <a:gd name="connsiteX43" fmla="*/ 5141038 w 6858000"/>
              <a:gd name="connsiteY43" fmla="*/ 5548312 h 6854825"/>
              <a:gd name="connsiteX44" fmla="*/ 5121948 w 6858000"/>
              <a:gd name="connsiteY44" fmla="*/ 5546725 h 6854825"/>
              <a:gd name="connsiteX45" fmla="*/ 5104448 w 6858000"/>
              <a:gd name="connsiteY45" fmla="*/ 5543550 h 6854825"/>
              <a:gd name="connsiteX46" fmla="*/ 5067858 w 6858000"/>
              <a:gd name="connsiteY46" fmla="*/ 5534025 h 6854825"/>
              <a:gd name="connsiteX47" fmla="*/ 5033654 w 6858000"/>
              <a:gd name="connsiteY47" fmla="*/ 5521325 h 6854825"/>
              <a:gd name="connsiteX48" fmla="*/ 5000246 w 6858000"/>
              <a:gd name="connsiteY48" fmla="*/ 5505450 h 6854825"/>
              <a:gd name="connsiteX49" fmla="*/ 4969224 w 6858000"/>
              <a:gd name="connsiteY49" fmla="*/ 5486400 h 6854825"/>
              <a:gd name="connsiteX50" fmla="*/ 4940590 w 6858000"/>
              <a:gd name="connsiteY50" fmla="*/ 5464968 h 6854825"/>
              <a:gd name="connsiteX51" fmla="*/ 4914340 w 6858000"/>
              <a:gd name="connsiteY51" fmla="*/ 5441156 h 6854825"/>
              <a:gd name="connsiteX52" fmla="*/ 4890478 w 6858000"/>
              <a:gd name="connsiteY52" fmla="*/ 5414168 h 6854825"/>
              <a:gd name="connsiteX53" fmla="*/ 4868206 w 6858000"/>
              <a:gd name="connsiteY53" fmla="*/ 5384800 h 6854825"/>
              <a:gd name="connsiteX54" fmla="*/ 4849114 w 6858000"/>
              <a:gd name="connsiteY54" fmla="*/ 5354637 h 6854825"/>
              <a:gd name="connsiteX55" fmla="*/ 4834002 w 6858000"/>
              <a:gd name="connsiteY55" fmla="*/ 5322093 h 6854825"/>
              <a:gd name="connsiteX56" fmla="*/ 4821274 w 6858000"/>
              <a:gd name="connsiteY56" fmla="*/ 5287168 h 6854825"/>
              <a:gd name="connsiteX57" fmla="*/ 4811730 w 6858000"/>
              <a:gd name="connsiteY57" fmla="*/ 5251450 h 6854825"/>
              <a:gd name="connsiteX58" fmla="*/ 4808548 w 6858000"/>
              <a:gd name="connsiteY58" fmla="*/ 5232400 h 6854825"/>
              <a:gd name="connsiteX59" fmla="*/ 4805366 w 6858000"/>
              <a:gd name="connsiteY59" fmla="*/ 5213350 h 6854825"/>
              <a:gd name="connsiteX60" fmla="*/ 4803776 w 6858000"/>
              <a:gd name="connsiteY60" fmla="*/ 5194300 h 6854825"/>
              <a:gd name="connsiteX61" fmla="*/ 4803776 w 6858000"/>
              <a:gd name="connsiteY61" fmla="*/ 5176043 h 6854825"/>
              <a:gd name="connsiteX62" fmla="*/ 4803776 w 6858000"/>
              <a:gd name="connsiteY62" fmla="*/ 5156993 h 6854825"/>
              <a:gd name="connsiteX63" fmla="*/ 4805366 w 6858000"/>
              <a:gd name="connsiteY63" fmla="*/ 5137943 h 6854825"/>
              <a:gd name="connsiteX64" fmla="*/ 4808548 w 6858000"/>
              <a:gd name="connsiteY64" fmla="*/ 5118893 h 6854825"/>
              <a:gd name="connsiteX65" fmla="*/ 4811730 w 6858000"/>
              <a:gd name="connsiteY65" fmla="*/ 5100637 h 6854825"/>
              <a:gd name="connsiteX66" fmla="*/ 4821274 w 6858000"/>
              <a:gd name="connsiteY66" fmla="*/ 5064125 h 6854825"/>
              <a:gd name="connsiteX67" fmla="*/ 4834002 w 6858000"/>
              <a:gd name="connsiteY67" fmla="*/ 5029993 h 6854825"/>
              <a:gd name="connsiteX68" fmla="*/ 4849114 w 6858000"/>
              <a:gd name="connsiteY68" fmla="*/ 4996656 h 6854825"/>
              <a:gd name="connsiteX69" fmla="*/ 4868206 w 6858000"/>
              <a:gd name="connsiteY69" fmla="*/ 4966493 h 6854825"/>
              <a:gd name="connsiteX70" fmla="*/ 4890478 w 6858000"/>
              <a:gd name="connsiteY70" fmla="*/ 4937125 h 6854825"/>
              <a:gd name="connsiteX71" fmla="*/ 4914340 w 6858000"/>
              <a:gd name="connsiteY71" fmla="*/ 4910137 h 6854825"/>
              <a:gd name="connsiteX72" fmla="*/ 4940590 w 6858000"/>
              <a:gd name="connsiteY72" fmla="*/ 4886325 h 6854825"/>
              <a:gd name="connsiteX73" fmla="*/ 4969224 w 6858000"/>
              <a:gd name="connsiteY73" fmla="*/ 4864893 h 6854825"/>
              <a:gd name="connsiteX74" fmla="*/ 5000246 w 6858000"/>
              <a:gd name="connsiteY74" fmla="*/ 4845843 h 6854825"/>
              <a:gd name="connsiteX75" fmla="*/ 5033654 w 6858000"/>
              <a:gd name="connsiteY75" fmla="*/ 4829968 h 6854825"/>
              <a:gd name="connsiteX76" fmla="*/ 5067858 w 6858000"/>
              <a:gd name="connsiteY76" fmla="*/ 4817268 h 6854825"/>
              <a:gd name="connsiteX77" fmla="*/ 5104448 w 6858000"/>
              <a:gd name="connsiteY77" fmla="*/ 4807743 h 6854825"/>
              <a:gd name="connsiteX78" fmla="*/ 5121948 w 6858000"/>
              <a:gd name="connsiteY78" fmla="*/ 4805362 h 6854825"/>
              <a:gd name="connsiteX79" fmla="*/ 5141038 w 6858000"/>
              <a:gd name="connsiteY79" fmla="*/ 4803775 h 6854825"/>
              <a:gd name="connsiteX80" fmla="*/ 680244 w 6858000"/>
              <a:gd name="connsiteY80" fmla="*/ 3870325 h 6854825"/>
              <a:gd name="connsiteX81" fmla="*/ 2857500 w 6858000"/>
              <a:gd name="connsiteY81" fmla="*/ 6151391 h 6854825"/>
              <a:gd name="connsiteX82" fmla="*/ 2515394 w 6858000"/>
              <a:gd name="connsiteY82" fmla="*/ 6478506 h 6854825"/>
              <a:gd name="connsiteX83" fmla="*/ 2473325 w 6858000"/>
              <a:gd name="connsiteY83" fmla="*/ 6516616 h 6854825"/>
              <a:gd name="connsiteX84" fmla="*/ 2430462 w 6858000"/>
              <a:gd name="connsiteY84" fmla="*/ 6552345 h 6854825"/>
              <a:gd name="connsiteX85" fmla="*/ 2386806 w 6858000"/>
              <a:gd name="connsiteY85" fmla="*/ 6584103 h 6854825"/>
              <a:gd name="connsiteX86" fmla="*/ 2340769 w 6858000"/>
              <a:gd name="connsiteY86" fmla="*/ 6615068 h 6854825"/>
              <a:gd name="connsiteX87" fmla="*/ 2293938 w 6858000"/>
              <a:gd name="connsiteY87" fmla="*/ 6642063 h 6854825"/>
              <a:gd name="connsiteX88" fmla="*/ 2247106 w 6858000"/>
              <a:gd name="connsiteY88" fmla="*/ 6667470 h 6854825"/>
              <a:gd name="connsiteX89" fmla="*/ 2197894 w 6858000"/>
              <a:gd name="connsiteY89" fmla="*/ 6690495 h 6854825"/>
              <a:gd name="connsiteX90" fmla="*/ 2147888 w 6858000"/>
              <a:gd name="connsiteY90" fmla="*/ 6709550 h 6854825"/>
              <a:gd name="connsiteX91" fmla="*/ 2097088 w 6858000"/>
              <a:gd name="connsiteY91" fmla="*/ 6728605 h 6854825"/>
              <a:gd name="connsiteX92" fmla="*/ 2047081 w 6858000"/>
              <a:gd name="connsiteY92" fmla="*/ 6742897 h 6854825"/>
              <a:gd name="connsiteX93" fmla="*/ 1997075 w 6858000"/>
              <a:gd name="connsiteY93" fmla="*/ 6754806 h 6854825"/>
              <a:gd name="connsiteX94" fmla="*/ 1944688 w 6858000"/>
              <a:gd name="connsiteY94" fmla="*/ 6765922 h 6854825"/>
              <a:gd name="connsiteX95" fmla="*/ 1893094 w 6858000"/>
              <a:gd name="connsiteY95" fmla="*/ 6772273 h 6854825"/>
              <a:gd name="connsiteX96" fmla="*/ 1839912 w 6858000"/>
              <a:gd name="connsiteY96" fmla="*/ 6778625 h 6854825"/>
              <a:gd name="connsiteX97" fmla="*/ 1788319 w 6858000"/>
              <a:gd name="connsiteY97" fmla="*/ 6780213 h 6854825"/>
              <a:gd name="connsiteX98" fmla="*/ 1735931 w 6858000"/>
              <a:gd name="connsiteY98" fmla="*/ 6780213 h 6854825"/>
              <a:gd name="connsiteX99" fmla="*/ 1682750 w 6858000"/>
              <a:gd name="connsiteY99" fmla="*/ 6778625 h 6854825"/>
              <a:gd name="connsiteX100" fmla="*/ 1631156 w 6858000"/>
              <a:gd name="connsiteY100" fmla="*/ 6772273 h 6854825"/>
              <a:gd name="connsiteX101" fmla="*/ 1578769 w 6858000"/>
              <a:gd name="connsiteY101" fmla="*/ 6765922 h 6854825"/>
              <a:gd name="connsiteX102" fmla="*/ 1527175 w 6858000"/>
              <a:gd name="connsiteY102" fmla="*/ 6754806 h 6854825"/>
              <a:gd name="connsiteX103" fmla="*/ 1477169 w 6858000"/>
              <a:gd name="connsiteY103" fmla="*/ 6742897 h 6854825"/>
              <a:gd name="connsiteX104" fmla="*/ 1426369 w 6858000"/>
              <a:gd name="connsiteY104" fmla="*/ 6728605 h 6854825"/>
              <a:gd name="connsiteX105" fmla="*/ 1376362 w 6858000"/>
              <a:gd name="connsiteY105" fmla="*/ 6711138 h 6854825"/>
              <a:gd name="connsiteX106" fmla="*/ 1327944 w 6858000"/>
              <a:gd name="connsiteY106" fmla="*/ 6690495 h 6854825"/>
              <a:gd name="connsiteX107" fmla="*/ 1278731 w 6858000"/>
              <a:gd name="connsiteY107" fmla="*/ 6669058 h 6854825"/>
              <a:gd name="connsiteX108" fmla="*/ 1231900 w 6858000"/>
              <a:gd name="connsiteY108" fmla="*/ 6643651 h 6854825"/>
              <a:gd name="connsiteX109" fmla="*/ 1184275 w 6858000"/>
              <a:gd name="connsiteY109" fmla="*/ 6616656 h 6854825"/>
              <a:gd name="connsiteX110" fmla="*/ 1139031 w 6858000"/>
              <a:gd name="connsiteY110" fmla="*/ 6587279 h 6854825"/>
              <a:gd name="connsiteX111" fmla="*/ 1095375 w 6858000"/>
              <a:gd name="connsiteY111" fmla="*/ 6553933 h 6854825"/>
              <a:gd name="connsiteX112" fmla="*/ 1052512 w 6858000"/>
              <a:gd name="connsiteY112" fmla="*/ 6519792 h 6854825"/>
              <a:gd name="connsiteX113" fmla="*/ 1012031 w 6858000"/>
              <a:gd name="connsiteY113" fmla="*/ 6481682 h 6854825"/>
              <a:gd name="connsiteX114" fmla="*/ 970756 w 6858000"/>
              <a:gd name="connsiteY114" fmla="*/ 6442777 h 6854825"/>
              <a:gd name="connsiteX115" fmla="*/ 301625 w 6858000"/>
              <a:gd name="connsiteY115" fmla="*/ 5740117 h 6854825"/>
              <a:gd name="connsiteX116" fmla="*/ 264319 w 6858000"/>
              <a:gd name="connsiteY116" fmla="*/ 5699624 h 6854825"/>
              <a:gd name="connsiteX117" fmla="*/ 229394 w 6858000"/>
              <a:gd name="connsiteY117" fmla="*/ 5655162 h 6854825"/>
              <a:gd name="connsiteX118" fmla="*/ 196056 w 6858000"/>
              <a:gd name="connsiteY118" fmla="*/ 5611494 h 6854825"/>
              <a:gd name="connsiteX119" fmla="*/ 166688 w 6858000"/>
              <a:gd name="connsiteY119" fmla="*/ 5565444 h 6854825"/>
              <a:gd name="connsiteX120" fmla="*/ 138112 w 6858000"/>
              <a:gd name="connsiteY120" fmla="*/ 5520188 h 6854825"/>
              <a:gd name="connsiteX121" fmla="*/ 113506 w 6858000"/>
              <a:gd name="connsiteY121" fmla="*/ 5471756 h 6854825"/>
              <a:gd name="connsiteX122" fmla="*/ 91281 w 6858000"/>
              <a:gd name="connsiteY122" fmla="*/ 5422530 h 6854825"/>
              <a:gd name="connsiteX123" fmla="*/ 70644 w 6858000"/>
              <a:gd name="connsiteY123" fmla="*/ 5374098 h 6854825"/>
              <a:gd name="connsiteX124" fmla="*/ 53181 w 6858000"/>
              <a:gd name="connsiteY124" fmla="*/ 5324078 h 6854825"/>
              <a:gd name="connsiteX125" fmla="*/ 38100 w 6858000"/>
              <a:gd name="connsiteY125" fmla="*/ 5273264 h 6854825"/>
              <a:gd name="connsiteX126" fmla="*/ 25400 w 6858000"/>
              <a:gd name="connsiteY126" fmla="*/ 5221657 h 6854825"/>
              <a:gd name="connsiteX127" fmla="*/ 15875 w 6858000"/>
              <a:gd name="connsiteY127" fmla="*/ 5170049 h 6854825"/>
              <a:gd name="connsiteX128" fmla="*/ 7938 w 6858000"/>
              <a:gd name="connsiteY128" fmla="*/ 5117647 h 6854825"/>
              <a:gd name="connsiteX129" fmla="*/ 3175 w 6858000"/>
              <a:gd name="connsiteY129" fmla="*/ 5066039 h 6854825"/>
              <a:gd name="connsiteX130" fmla="*/ 0 w 6858000"/>
              <a:gd name="connsiteY130" fmla="*/ 5014431 h 6854825"/>
              <a:gd name="connsiteX131" fmla="*/ 0 w 6858000"/>
              <a:gd name="connsiteY131" fmla="*/ 4960441 h 6854825"/>
              <a:gd name="connsiteX132" fmla="*/ 3175 w 6858000"/>
              <a:gd name="connsiteY132" fmla="*/ 4908834 h 6854825"/>
              <a:gd name="connsiteX133" fmla="*/ 7938 w 6858000"/>
              <a:gd name="connsiteY133" fmla="*/ 4857226 h 6854825"/>
              <a:gd name="connsiteX134" fmla="*/ 15875 w 6858000"/>
              <a:gd name="connsiteY134" fmla="*/ 4805618 h 6854825"/>
              <a:gd name="connsiteX135" fmla="*/ 25400 w 6858000"/>
              <a:gd name="connsiteY135" fmla="*/ 4753216 h 6854825"/>
              <a:gd name="connsiteX136" fmla="*/ 38100 w 6858000"/>
              <a:gd name="connsiteY136" fmla="*/ 4701608 h 6854825"/>
              <a:gd name="connsiteX137" fmla="*/ 51594 w 6858000"/>
              <a:gd name="connsiteY137" fmla="*/ 4651588 h 6854825"/>
              <a:gd name="connsiteX138" fmla="*/ 70644 w 6858000"/>
              <a:gd name="connsiteY138" fmla="*/ 4600775 h 6854825"/>
              <a:gd name="connsiteX139" fmla="*/ 89694 w 6858000"/>
              <a:gd name="connsiteY139" fmla="*/ 4552343 h 6854825"/>
              <a:gd name="connsiteX140" fmla="*/ 111919 w 6858000"/>
              <a:gd name="connsiteY140" fmla="*/ 4503911 h 6854825"/>
              <a:gd name="connsiteX141" fmla="*/ 136525 w 6858000"/>
              <a:gd name="connsiteY141" fmla="*/ 4456273 h 6854825"/>
              <a:gd name="connsiteX142" fmla="*/ 165100 w 6858000"/>
              <a:gd name="connsiteY142" fmla="*/ 4411017 h 6854825"/>
              <a:gd name="connsiteX143" fmla="*/ 194469 w 6858000"/>
              <a:gd name="connsiteY143" fmla="*/ 4364966 h 6854825"/>
              <a:gd name="connsiteX144" fmla="*/ 226219 w 6858000"/>
              <a:gd name="connsiteY144" fmla="*/ 4321298 h 6854825"/>
              <a:gd name="connsiteX145" fmla="*/ 261144 w 6858000"/>
              <a:gd name="connsiteY145" fmla="*/ 4279218 h 6854825"/>
              <a:gd name="connsiteX146" fmla="*/ 298450 w 6858000"/>
              <a:gd name="connsiteY146" fmla="*/ 4236344 h 6854825"/>
              <a:gd name="connsiteX147" fmla="*/ 338138 w 6858000"/>
              <a:gd name="connsiteY147" fmla="*/ 4197440 h 6854825"/>
              <a:gd name="connsiteX148" fmla="*/ 5366264 w 6858000"/>
              <a:gd name="connsiteY148" fmla="*/ 3760787 h 6854825"/>
              <a:gd name="connsiteX149" fmla="*/ 3671888 w 6858000"/>
              <a:gd name="connsiteY149" fmla="*/ 5374783 h 6854825"/>
              <a:gd name="connsiteX150" fmla="*/ 4352338 w 6858000"/>
              <a:gd name="connsiteY150" fmla="*/ 6087354 h 6854825"/>
              <a:gd name="connsiteX151" fmla="*/ 4384892 w 6858000"/>
              <a:gd name="connsiteY151" fmla="*/ 6120681 h 6854825"/>
              <a:gd name="connsiteX152" fmla="*/ 4418238 w 6858000"/>
              <a:gd name="connsiteY152" fmla="*/ 6150041 h 6854825"/>
              <a:gd name="connsiteX153" fmla="*/ 4454762 w 6858000"/>
              <a:gd name="connsiteY153" fmla="*/ 6178607 h 6854825"/>
              <a:gd name="connsiteX154" fmla="*/ 4490492 w 6858000"/>
              <a:gd name="connsiteY154" fmla="*/ 6205586 h 6854825"/>
              <a:gd name="connsiteX155" fmla="*/ 4528604 w 6858000"/>
              <a:gd name="connsiteY155" fmla="*/ 6230185 h 6854825"/>
              <a:gd name="connsiteX156" fmla="*/ 4565922 w 6858000"/>
              <a:gd name="connsiteY156" fmla="*/ 6252403 h 6854825"/>
              <a:gd name="connsiteX157" fmla="*/ 4605620 w 6858000"/>
              <a:gd name="connsiteY157" fmla="*/ 6273035 h 6854825"/>
              <a:gd name="connsiteX158" fmla="*/ 4644526 w 6858000"/>
              <a:gd name="connsiteY158" fmla="*/ 6292079 h 6854825"/>
              <a:gd name="connsiteX159" fmla="*/ 4685814 w 6858000"/>
              <a:gd name="connsiteY159" fmla="*/ 6307156 h 6854825"/>
              <a:gd name="connsiteX160" fmla="*/ 4726308 w 6858000"/>
              <a:gd name="connsiteY160" fmla="*/ 6321439 h 6854825"/>
              <a:gd name="connsiteX161" fmla="*/ 4766800 w 6858000"/>
              <a:gd name="connsiteY161" fmla="*/ 6334135 h 6854825"/>
              <a:gd name="connsiteX162" fmla="*/ 4809676 w 6858000"/>
              <a:gd name="connsiteY162" fmla="*/ 6345244 h 6854825"/>
              <a:gd name="connsiteX163" fmla="*/ 4851758 w 6858000"/>
              <a:gd name="connsiteY163" fmla="*/ 6353179 h 6854825"/>
              <a:gd name="connsiteX164" fmla="*/ 4894634 w 6858000"/>
              <a:gd name="connsiteY164" fmla="*/ 6359527 h 6854825"/>
              <a:gd name="connsiteX165" fmla="*/ 4938302 w 6858000"/>
              <a:gd name="connsiteY165" fmla="*/ 6362701 h 6854825"/>
              <a:gd name="connsiteX166" fmla="*/ 4981178 w 6858000"/>
              <a:gd name="connsiteY166" fmla="*/ 6365875 h 6854825"/>
              <a:gd name="connsiteX167" fmla="*/ 5024848 w 6858000"/>
              <a:gd name="connsiteY167" fmla="*/ 6365875 h 6854825"/>
              <a:gd name="connsiteX168" fmla="*/ 5067724 w 6858000"/>
              <a:gd name="connsiteY168" fmla="*/ 6362701 h 6854825"/>
              <a:gd name="connsiteX169" fmla="*/ 5109804 w 6858000"/>
              <a:gd name="connsiteY169" fmla="*/ 6359527 h 6854825"/>
              <a:gd name="connsiteX170" fmla="*/ 5153474 w 6858000"/>
              <a:gd name="connsiteY170" fmla="*/ 6353179 h 6854825"/>
              <a:gd name="connsiteX171" fmla="*/ 5196350 w 6858000"/>
              <a:gd name="connsiteY171" fmla="*/ 6345244 h 6854825"/>
              <a:gd name="connsiteX172" fmla="*/ 5238430 w 6858000"/>
              <a:gd name="connsiteY172" fmla="*/ 6334135 h 6854825"/>
              <a:gd name="connsiteX173" fmla="*/ 5279718 w 6858000"/>
              <a:gd name="connsiteY173" fmla="*/ 6321439 h 6854825"/>
              <a:gd name="connsiteX174" fmla="*/ 5320212 w 6858000"/>
              <a:gd name="connsiteY174" fmla="*/ 6307156 h 6854825"/>
              <a:gd name="connsiteX175" fmla="*/ 5361500 w 6858000"/>
              <a:gd name="connsiteY175" fmla="*/ 6290492 h 6854825"/>
              <a:gd name="connsiteX176" fmla="*/ 5401992 w 6858000"/>
              <a:gd name="connsiteY176" fmla="*/ 6273035 h 6854825"/>
              <a:gd name="connsiteX177" fmla="*/ 5441692 w 6858000"/>
              <a:gd name="connsiteY177" fmla="*/ 6250816 h 6854825"/>
              <a:gd name="connsiteX178" fmla="*/ 5479010 w 6858000"/>
              <a:gd name="connsiteY178" fmla="*/ 6228598 h 6854825"/>
              <a:gd name="connsiteX179" fmla="*/ 5517122 w 6858000"/>
              <a:gd name="connsiteY179" fmla="*/ 6203999 h 6854825"/>
              <a:gd name="connsiteX180" fmla="*/ 5552852 w 6858000"/>
              <a:gd name="connsiteY180" fmla="*/ 6177020 h 6854825"/>
              <a:gd name="connsiteX181" fmla="*/ 5589374 w 6858000"/>
              <a:gd name="connsiteY181" fmla="*/ 6148454 h 6854825"/>
              <a:gd name="connsiteX182" fmla="*/ 5621928 w 6858000"/>
              <a:gd name="connsiteY182" fmla="*/ 6117507 h 6854825"/>
              <a:gd name="connsiteX183" fmla="*/ 6016542 w 6858000"/>
              <a:gd name="connsiteY183" fmla="*/ 5742178 h 6854825"/>
              <a:gd name="connsiteX184" fmla="*/ 6049888 w 6858000"/>
              <a:gd name="connsiteY184" fmla="*/ 5708850 h 6854825"/>
              <a:gd name="connsiteX185" fmla="*/ 6079266 w 6858000"/>
              <a:gd name="connsiteY185" fmla="*/ 5674729 h 6854825"/>
              <a:gd name="connsiteX186" fmla="*/ 6109438 w 6858000"/>
              <a:gd name="connsiteY186" fmla="*/ 5639815 h 6854825"/>
              <a:gd name="connsiteX187" fmla="*/ 6134846 w 6858000"/>
              <a:gd name="connsiteY187" fmla="*/ 5604107 h 6854825"/>
              <a:gd name="connsiteX188" fmla="*/ 6159460 w 6858000"/>
              <a:gd name="connsiteY188" fmla="*/ 5566019 h 6854825"/>
              <a:gd name="connsiteX189" fmla="*/ 6181692 w 6858000"/>
              <a:gd name="connsiteY189" fmla="*/ 5528724 h 6854825"/>
              <a:gd name="connsiteX190" fmla="*/ 6202336 w 6858000"/>
              <a:gd name="connsiteY190" fmla="*/ 5489048 h 6854825"/>
              <a:gd name="connsiteX191" fmla="*/ 6220596 w 6858000"/>
              <a:gd name="connsiteY191" fmla="*/ 5450167 h 6854825"/>
              <a:gd name="connsiteX192" fmla="*/ 6238064 w 6858000"/>
              <a:gd name="connsiteY192" fmla="*/ 5408904 h 6854825"/>
              <a:gd name="connsiteX193" fmla="*/ 6252356 w 6858000"/>
              <a:gd name="connsiteY193" fmla="*/ 5368435 h 6854825"/>
              <a:gd name="connsiteX194" fmla="*/ 6263472 w 6858000"/>
              <a:gd name="connsiteY194" fmla="*/ 5326379 h 6854825"/>
              <a:gd name="connsiteX195" fmla="*/ 6274588 w 6858000"/>
              <a:gd name="connsiteY195" fmla="*/ 5283530 h 6854825"/>
              <a:gd name="connsiteX196" fmla="*/ 6282528 w 6858000"/>
              <a:gd name="connsiteY196" fmla="*/ 5241474 h 6854825"/>
              <a:gd name="connsiteX197" fmla="*/ 6288086 w 6858000"/>
              <a:gd name="connsiteY197" fmla="*/ 5198624 h 6854825"/>
              <a:gd name="connsiteX198" fmla="*/ 6292850 w 6858000"/>
              <a:gd name="connsiteY198" fmla="*/ 5156568 h 6854825"/>
              <a:gd name="connsiteX199" fmla="*/ 6294438 w 6858000"/>
              <a:gd name="connsiteY199" fmla="*/ 5112132 h 6854825"/>
              <a:gd name="connsiteX200" fmla="*/ 6294438 w 6858000"/>
              <a:gd name="connsiteY200" fmla="*/ 5070076 h 6854825"/>
              <a:gd name="connsiteX201" fmla="*/ 6292850 w 6858000"/>
              <a:gd name="connsiteY201" fmla="*/ 5028020 h 6854825"/>
              <a:gd name="connsiteX202" fmla="*/ 6288086 w 6858000"/>
              <a:gd name="connsiteY202" fmla="*/ 4983584 h 6854825"/>
              <a:gd name="connsiteX203" fmla="*/ 6282528 w 6858000"/>
              <a:gd name="connsiteY203" fmla="*/ 4941528 h 6854825"/>
              <a:gd name="connsiteX204" fmla="*/ 6274588 w 6858000"/>
              <a:gd name="connsiteY204" fmla="*/ 4898678 h 6854825"/>
              <a:gd name="connsiteX205" fmla="*/ 6263472 w 6858000"/>
              <a:gd name="connsiteY205" fmla="*/ 4856622 h 6854825"/>
              <a:gd name="connsiteX206" fmla="*/ 6250768 w 6858000"/>
              <a:gd name="connsiteY206" fmla="*/ 4813773 h 6854825"/>
              <a:gd name="connsiteX207" fmla="*/ 6236476 w 6858000"/>
              <a:gd name="connsiteY207" fmla="*/ 4773304 h 6854825"/>
              <a:gd name="connsiteX208" fmla="*/ 6220596 w 6858000"/>
              <a:gd name="connsiteY208" fmla="*/ 4732041 h 6854825"/>
              <a:gd name="connsiteX209" fmla="*/ 6202336 w 6858000"/>
              <a:gd name="connsiteY209" fmla="*/ 4693160 h 6854825"/>
              <a:gd name="connsiteX210" fmla="*/ 6181692 w 6858000"/>
              <a:gd name="connsiteY210" fmla="*/ 4654278 h 6854825"/>
              <a:gd name="connsiteX211" fmla="*/ 6157872 w 6858000"/>
              <a:gd name="connsiteY211" fmla="*/ 4616189 h 6854825"/>
              <a:gd name="connsiteX212" fmla="*/ 6133258 w 6858000"/>
              <a:gd name="connsiteY212" fmla="*/ 4578894 h 6854825"/>
              <a:gd name="connsiteX213" fmla="*/ 6106262 w 6858000"/>
              <a:gd name="connsiteY213" fmla="*/ 4542393 h 6854825"/>
              <a:gd name="connsiteX214" fmla="*/ 6077678 w 6858000"/>
              <a:gd name="connsiteY214" fmla="*/ 4506685 h 6854825"/>
              <a:gd name="connsiteX215" fmla="*/ 6046712 w 6858000"/>
              <a:gd name="connsiteY215" fmla="*/ 4471771 h 6854825"/>
              <a:gd name="connsiteX216" fmla="*/ 1677987 w 6858000"/>
              <a:gd name="connsiteY216" fmla="*/ 1300162 h 6854825"/>
              <a:gd name="connsiteX217" fmla="*/ 1698668 w 6858000"/>
              <a:gd name="connsiteY217" fmla="*/ 1301752 h 6854825"/>
              <a:gd name="connsiteX218" fmla="*/ 1716963 w 6858000"/>
              <a:gd name="connsiteY218" fmla="*/ 1302546 h 6854825"/>
              <a:gd name="connsiteX219" fmla="*/ 1736053 w 6858000"/>
              <a:gd name="connsiteY219" fmla="*/ 1304135 h 6854825"/>
              <a:gd name="connsiteX220" fmla="*/ 1753553 w 6858000"/>
              <a:gd name="connsiteY220" fmla="*/ 1307314 h 6854825"/>
              <a:gd name="connsiteX221" fmla="*/ 1790142 w 6858000"/>
              <a:gd name="connsiteY221" fmla="*/ 1316849 h 6854825"/>
              <a:gd name="connsiteX222" fmla="*/ 1824346 w 6858000"/>
              <a:gd name="connsiteY222" fmla="*/ 1329562 h 6854825"/>
              <a:gd name="connsiteX223" fmla="*/ 1857754 w 6858000"/>
              <a:gd name="connsiteY223" fmla="*/ 1345454 h 6854825"/>
              <a:gd name="connsiteX224" fmla="*/ 1888776 w 6858000"/>
              <a:gd name="connsiteY224" fmla="*/ 1364524 h 6854825"/>
              <a:gd name="connsiteX225" fmla="*/ 1917412 w 6858000"/>
              <a:gd name="connsiteY225" fmla="*/ 1385978 h 6854825"/>
              <a:gd name="connsiteX226" fmla="*/ 1943661 w 6858000"/>
              <a:gd name="connsiteY226" fmla="*/ 1409816 h 6854825"/>
              <a:gd name="connsiteX227" fmla="*/ 1967524 w 6858000"/>
              <a:gd name="connsiteY227" fmla="*/ 1436832 h 6854825"/>
              <a:gd name="connsiteX228" fmla="*/ 1989796 w 6858000"/>
              <a:gd name="connsiteY228" fmla="*/ 1464643 h 6854825"/>
              <a:gd name="connsiteX229" fmla="*/ 2008886 w 6858000"/>
              <a:gd name="connsiteY229" fmla="*/ 1496427 h 6854825"/>
              <a:gd name="connsiteX230" fmla="*/ 2024000 w 6858000"/>
              <a:gd name="connsiteY230" fmla="*/ 1529005 h 6854825"/>
              <a:gd name="connsiteX231" fmla="*/ 2036726 w 6858000"/>
              <a:gd name="connsiteY231" fmla="*/ 1563967 h 6854825"/>
              <a:gd name="connsiteX232" fmla="*/ 2046272 w 6858000"/>
              <a:gd name="connsiteY232" fmla="*/ 1600518 h 6854825"/>
              <a:gd name="connsiteX233" fmla="*/ 2049453 w 6858000"/>
              <a:gd name="connsiteY233" fmla="*/ 1617205 h 6854825"/>
              <a:gd name="connsiteX234" fmla="*/ 2052635 w 6858000"/>
              <a:gd name="connsiteY234" fmla="*/ 1636275 h 6854825"/>
              <a:gd name="connsiteX235" fmla="*/ 2054226 w 6858000"/>
              <a:gd name="connsiteY235" fmla="*/ 1655345 h 6854825"/>
              <a:gd name="connsiteX236" fmla="*/ 2054226 w 6858000"/>
              <a:gd name="connsiteY236" fmla="*/ 1675210 h 6854825"/>
              <a:gd name="connsiteX237" fmla="*/ 2054226 w 6858000"/>
              <a:gd name="connsiteY237" fmla="*/ 1694280 h 6854825"/>
              <a:gd name="connsiteX238" fmla="*/ 2052635 w 6858000"/>
              <a:gd name="connsiteY238" fmla="*/ 1713350 h 6854825"/>
              <a:gd name="connsiteX239" fmla="*/ 2049453 w 6858000"/>
              <a:gd name="connsiteY239" fmla="*/ 1732420 h 6854825"/>
              <a:gd name="connsiteX240" fmla="*/ 2046272 w 6858000"/>
              <a:gd name="connsiteY240" fmla="*/ 1750696 h 6854825"/>
              <a:gd name="connsiteX241" fmla="*/ 2036726 w 6858000"/>
              <a:gd name="connsiteY241" fmla="*/ 1787247 h 6854825"/>
              <a:gd name="connsiteX242" fmla="*/ 2024000 w 6858000"/>
              <a:gd name="connsiteY242" fmla="*/ 1822209 h 6854825"/>
              <a:gd name="connsiteX243" fmla="*/ 2008886 w 6858000"/>
              <a:gd name="connsiteY243" fmla="*/ 1853198 h 6854825"/>
              <a:gd name="connsiteX244" fmla="*/ 1989796 w 6858000"/>
              <a:gd name="connsiteY244" fmla="*/ 1884982 h 6854825"/>
              <a:gd name="connsiteX245" fmla="*/ 1967524 w 6858000"/>
              <a:gd name="connsiteY245" fmla="*/ 1912792 h 6854825"/>
              <a:gd name="connsiteX246" fmla="*/ 1943661 w 6858000"/>
              <a:gd name="connsiteY246" fmla="*/ 1939809 h 6854825"/>
              <a:gd name="connsiteX247" fmla="*/ 1917412 w 6858000"/>
              <a:gd name="connsiteY247" fmla="*/ 1965235 h 6854825"/>
              <a:gd name="connsiteX248" fmla="*/ 1888776 w 6858000"/>
              <a:gd name="connsiteY248" fmla="*/ 1986689 h 6854825"/>
              <a:gd name="connsiteX249" fmla="*/ 1857754 w 6858000"/>
              <a:gd name="connsiteY249" fmla="*/ 2004171 h 6854825"/>
              <a:gd name="connsiteX250" fmla="*/ 1824346 w 6858000"/>
              <a:gd name="connsiteY250" fmla="*/ 2021652 h 6854825"/>
              <a:gd name="connsiteX251" fmla="*/ 1790142 w 6858000"/>
              <a:gd name="connsiteY251" fmla="*/ 2034365 h 6854825"/>
              <a:gd name="connsiteX252" fmla="*/ 1753553 w 6858000"/>
              <a:gd name="connsiteY252" fmla="*/ 2042311 h 6854825"/>
              <a:gd name="connsiteX253" fmla="*/ 1736053 w 6858000"/>
              <a:gd name="connsiteY253" fmla="*/ 2045490 h 6854825"/>
              <a:gd name="connsiteX254" fmla="*/ 1716963 w 6858000"/>
              <a:gd name="connsiteY254" fmla="*/ 2048668 h 6854825"/>
              <a:gd name="connsiteX255" fmla="*/ 1698668 w 6858000"/>
              <a:gd name="connsiteY255" fmla="*/ 2049463 h 6854825"/>
              <a:gd name="connsiteX256" fmla="*/ 1677987 w 6858000"/>
              <a:gd name="connsiteY256" fmla="*/ 2049463 h 6854825"/>
              <a:gd name="connsiteX257" fmla="*/ 1658896 w 6858000"/>
              <a:gd name="connsiteY257" fmla="*/ 2049463 h 6854825"/>
              <a:gd name="connsiteX258" fmla="*/ 1639806 w 6858000"/>
              <a:gd name="connsiteY258" fmla="*/ 2048668 h 6854825"/>
              <a:gd name="connsiteX259" fmla="*/ 1621511 w 6858000"/>
              <a:gd name="connsiteY259" fmla="*/ 2045490 h 6854825"/>
              <a:gd name="connsiteX260" fmla="*/ 1602420 w 6858000"/>
              <a:gd name="connsiteY260" fmla="*/ 2042311 h 6854825"/>
              <a:gd name="connsiteX261" fmla="*/ 1565831 w 6858000"/>
              <a:gd name="connsiteY261" fmla="*/ 2034365 h 6854825"/>
              <a:gd name="connsiteX262" fmla="*/ 1533218 w 6858000"/>
              <a:gd name="connsiteY262" fmla="*/ 2021652 h 6854825"/>
              <a:gd name="connsiteX263" fmla="*/ 1499810 w 6858000"/>
              <a:gd name="connsiteY263" fmla="*/ 2004171 h 6854825"/>
              <a:gd name="connsiteX264" fmla="*/ 1468788 w 6858000"/>
              <a:gd name="connsiteY264" fmla="*/ 1986689 h 6854825"/>
              <a:gd name="connsiteX265" fmla="*/ 1440152 w 6858000"/>
              <a:gd name="connsiteY265" fmla="*/ 1965235 h 6854825"/>
              <a:gd name="connsiteX266" fmla="*/ 1413108 w 6858000"/>
              <a:gd name="connsiteY266" fmla="*/ 1939809 h 6854825"/>
              <a:gd name="connsiteX267" fmla="*/ 1388449 w 6858000"/>
              <a:gd name="connsiteY267" fmla="*/ 1912792 h 6854825"/>
              <a:gd name="connsiteX268" fmla="*/ 1367768 w 6858000"/>
              <a:gd name="connsiteY268" fmla="*/ 1884982 h 6854825"/>
              <a:gd name="connsiteX269" fmla="*/ 1348678 w 6858000"/>
              <a:gd name="connsiteY269" fmla="*/ 1853198 h 6854825"/>
              <a:gd name="connsiteX270" fmla="*/ 1332769 w 6858000"/>
              <a:gd name="connsiteY270" fmla="*/ 1822209 h 6854825"/>
              <a:gd name="connsiteX271" fmla="*/ 1320838 w 6858000"/>
              <a:gd name="connsiteY271" fmla="*/ 1787247 h 6854825"/>
              <a:gd name="connsiteX272" fmla="*/ 1311292 w 6858000"/>
              <a:gd name="connsiteY272" fmla="*/ 1750696 h 6854825"/>
              <a:gd name="connsiteX273" fmla="*/ 1308111 w 6858000"/>
              <a:gd name="connsiteY273" fmla="*/ 1732420 h 6854825"/>
              <a:gd name="connsiteX274" fmla="*/ 1304929 w 6858000"/>
              <a:gd name="connsiteY274" fmla="*/ 1713350 h 6854825"/>
              <a:gd name="connsiteX275" fmla="*/ 1303338 w 6858000"/>
              <a:gd name="connsiteY275" fmla="*/ 1694280 h 6854825"/>
              <a:gd name="connsiteX276" fmla="*/ 1303338 w 6858000"/>
              <a:gd name="connsiteY276" fmla="*/ 1675210 h 6854825"/>
              <a:gd name="connsiteX277" fmla="*/ 1303338 w 6858000"/>
              <a:gd name="connsiteY277" fmla="*/ 1655345 h 6854825"/>
              <a:gd name="connsiteX278" fmla="*/ 1304929 w 6858000"/>
              <a:gd name="connsiteY278" fmla="*/ 1636275 h 6854825"/>
              <a:gd name="connsiteX279" fmla="*/ 1308111 w 6858000"/>
              <a:gd name="connsiteY279" fmla="*/ 1617205 h 6854825"/>
              <a:gd name="connsiteX280" fmla="*/ 1311292 w 6858000"/>
              <a:gd name="connsiteY280" fmla="*/ 1600518 h 6854825"/>
              <a:gd name="connsiteX281" fmla="*/ 1320838 w 6858000"/>
              <a:gd name="connsiteY281" fmla="*/ 1563967 h 6854825"/>
              <a:gd name="connsiteX282" fmla="*/ 1332769 w 6858000"/>
              <a:gd name="connsiteY282" fmla="*/ 1529005 h 6854825"/>
              <a:gd name="connsiteX283" fmla="*/ 1348678 w 6858000"/>
              <a:gd name="connsiteY283" fmla="*/ 1496427 h 6854825"/>
              <a:gd name="connsiteX284" fmla="*/ 1367768 w 6858000"/>
              <a:gd name="connsiteY284" fmla="*/ 1464643 h 6854825"/>
              <a:gd name="connsiteX285" fmla="*/ 1388449 w 6858000"/>
              <a:gd name="connsiteY285" fmla="*/ 1436832 h 6854825"/>
              <a:gd name="connsiteX286" fmla="*/ 1413108 w 6858000"/>
              <a:gd name="connsiteY286" fmla="*/ 1409816 h 6854825"/>
              <a:gd name="connsiteX287" fmla="*/ 1440152 w 6858000"/>
              <a:gd name="connsiteY287" fmla="*/ 1385978 h 6854825"/>
              <a:gd name="connsiteX288" fmla="*/ 1468788 w 6858000"/>
              <a:gd name="connsiteY288" fmla="*/ 1364524 h 6854825"/>
              <a:gd name="connsiteX289" fmla="*/ 1499810 w 6858000"/>
              <a:gd name="connsiteY289" fmla="*/ 1345454 h 6854825"/>
              <a:gd name="connsiteX290" fmla="*/ 1533218 w 6858000"/>
              <a:gd name="connsiteY290" fmla="*/ 1329562 h 6854825"/>
              <a:gd name="connsiteX291" fmla="*/ 1565831 w 6858000"/>
              <a:gd name="connsiteY291" fmla="*/ 1316849 h 6854825"/>
              <a:gd name="connsiteX292" fmla="*/ 1602420 w 6858000"/>
              <a:gd name="connsiteY292" fmla="*/ 1307314 h 6854825"/>
              <a:gd name="connsiteX293" fmla="*/ 1621511 w 6858000"/>
              <a:gd name="connsiteY293" fmla="*/ 1304135 h 6854825"/>
              <a:gd name="connsiteX294" fmla="*/ 1639806 w 6858000"/>
              <a:gd name="connsiteY294" fmla="*/ 1302546 h 6854825"/>
              <a:gd name="connsiteX295" fmla="*/ 1658896 w 6858000"/>
              <a:gd name="connsiteY295" fmla="*/ 1301752 h 6854825"/>
              <a:gd name="connsiteX296" fmla="*/ 1837916 w 6858000"/>
              <a:gd name="connsiteY296" fmla="*/ 488950 h 6854825"/>
              <a:gd name="connsiteX297" fmla="*/ 1793453 w 6858000"/>
              <a:gd name="connsiteY297" fmla="*/ 490537 h 6854825"/>
              <a:gd name="connsiteX298" fmla="*/ 1751372 w 6858000"/>
              <a:gd name="connsiteY298" fmla="*/ 495298 h 6854825"/>
              <a:gd name="connsiteX299" fmla="*/ 1709290 w 6858000"/>
              <a:gd name="connsiteY299" fmla="*/ 501646 h 6854825"/>
              <a:gd name="connsiteX300" fmla="*/ 1664827 w 6858000"/>
              <a:gd name="connsiteY300" fmla="*/ 509581 h 6854825"/>
              <a:gd name="connsiteX301" fmla="*/ 1624333 w 6858000"/>
              <a:gd name="connsiteY301" fmla="*/ 520691 h 6854825"/>
              <a:gd name="connsiteX302" fmla="*/ 1581458 w 6858000"/>
              <a:gd name="connsiteY302" fmla="*/ 533387 h 6854825"/>
              <a:gd name="connsiteX303" fmla="*/ 1540964 w 6858000"/>
              <a:gd name="connsiteY303" fmla="*/ 547670 h 6854825"/>
              <a:gd name="connsiteX304" fmla="*/ 1499677 w 6858000"/>
              <a:gd name="connsiteY304" fmla="*/ 562747 h 6854825"/>
              <a:gd name="connsiteX305" fmla="*/ 1460771 w 6858000"/>
              <a:gd name="connsiteY305" fmla="*/ 581791 h 6854825"/>
              <a:gd name="connsiteX306" fmla="*/ 1421072 w 6858000"/>
              <a:gd name="connsiteY306" fmla="*/ 602422 h 6854825"/>
              <a:gd name="connsiteX307" fmla="*/ 1382166 w 6858000"/>
              <a:gd name="connsiteY307" fmla="*/ 626227 h 6854825"/>
              <a:gd name="connsiteX308" fmla="*/ 1344054 w 6858000"/>
              <a:gd name="connsiteY308" fmla="*/ 650826 h 6854825"/>
              <a:gd name="connsiteX309" fmla="*/ 1308325 w 6858000"/>
              <a:gd name="connsiteY309" fmla="*/ 677805 h 6854825"/>
              <a:gd name="connsiteX310" fmla="*/ 1273389 w 6858000"/>
              <a:gd name="connsiteY310" fmla="*/ 706372 h 6854825"/>
              <a:gd name="connsiteX311" fmla="*/ 1239248 w 6858000"/>
              <a:gd name="connsiteY311" fmla="*/ 737318 h 6854825"/>
              <a:gd name="connsiteX312" fmla="*/ 844635 w 6858000"/>
              <a:gd name="connsiteY312" fmla="*/ 1112648 h 6854825"/>
              <a:gd name="connsiteX313" fmla="*/ 811287 w 6858000"/>
              <a:gd name="connsiteY313" fmla="*/ 1145975 h 6854825"/>
              <a:gd name="connsiteX314" fmla="*/ 781909 w 6858000"/>
              <a:gd name="connsiteY314" fmla="*/ 1180096 h 6854825"/>
              <a:gd name="connsiteX315" fmla="*/ 753326 w 6858000"/>
              <a:gd name="connsiteY315" fmla="*/ 1215010 h 6854825"/>
              <a:gd name="connsiteX316" fmla="*/ 726330 w 6858000"/>
              <a:gd name="connsiteY316" fmla="*/ 1250718 h 6854825"/>
              <a:gd name="connsiteX317" fmla="*/ 701716 w 6858000"/>
              <a:gd name="connsiteY317" fmla="*/ 1288807 h 6854825"/>
              <a:gd name="connsiteX318" fmla="*/ 679485 w 6858000"/>
              <a:gd name="connsiteY318" fmla="*/ 1326102 h 6854825"/>
              <a:gd name="connsiteX319" fmla="*/ 658841 w 6858000"/>
              <a:gd name="connsiteY319" fmla="*/ 1365777 h 6854825"/>
              <a:gd name="connsiteX320" fmla="*/ 640579 w 6858000"/>
              <a:gd name="connsiteY320" fmla="*/ 1404660 h 6854825"/>
              <a:gd name="connsiteX321" fmla="*/ 624699 w 6858000"/>
              <a:gd name="connsiteY321" fmla="*/ 1445922 h 6854825"/>
              <a:gd name="connsiteX322" fmla="*/ 610407 w 6858000"/>
              <a:gd name="connsiteY322" fmla="*/ 1486390 h 6854825"/>
              <a:gd name="connsiteX323" fmla="*/ 597704 w 6858000"/>
              <a:gd name="connsiteY323" fmla="*/ 1528446 h 6854825"/>
              <a:gd name="connsiteX324" fmla="*/ 586588 w 6858000"/>
              <a:gd name="connsiteY324" fmla="*/ 1571297 h 6854825"/>
              <a:gd name="connsiteX325" fmla="*/ 578648 w 6858000"/>
              <a:gd name="connsiteY325" fmla="*/ 1613353 h 6854825"/>
              <a:gd name="connsiteX326" fmla="*/ 572296 w 6858000"/>
              <a:gd name="connsiteY326" fmla="*/ 1656202 h 6854825"/>
              <a:gd name="connsiteX327" fmla="*/ 568326 w 6858000"/>
              <a:gd name="connsiteY327" fmla="*/ 1698258 h 6854825"/>
              <a:gd name="connsiteX328" fmla="*/ 566738 w 6858000"/>
              <a:gd name="connsiteY328" fmla="*/ 1742694 h 6854825"/>
              <a:gd name="connsiteX329" fmla="*/ 566738 w 6858000"/>
              <a:gd name="connsiteY329" fmla="*/ 1784749 h 6854825"/>
              <a:gd name="connsiteX330" fmla="*/ 569914 w 6858000"/>
              <a:gd name="connsiteY330" fmla="*/ 1826805 h 6854825"/>
              <a:gd name="connsiteX331" fmla="*/ 572296 w 6858000"/>
              <a:gd name="connsiteY331" fmla="*/ 1871243 h 6854825"/>
              <a:gd name="connsiteX332" fmla="*/ 578648 w 6858000"/>
              <a:gd name="connsiteY332" fmla="*/ 1913299 h 6854825"/>
              <a:gd name="connsiteX333" fmla="*/ 586588 w 6858000"/>
              <a:gd name="connsiteY333" fmla="*/ 1956148 h 6854825"/>
              <a:gd name="connsiteX334" fmla="*/ 597704 w 6858000"/>
              <a:gd name="connsiteY334" fmla="*/ 1998204 h 6854825"/>
              <a:gd name="connsiteX335" fmla="*/ 610407 w 6858000"/>
              <a:gd name="connsiteY335" fmla="*/ 2039467 h 6854825"/>
              <a:gd name="connsiteX336" fmla="*/ 624699 w 6858000"/>
              <a:gd name="connsiteY336" fmla="*/ 2081522 h 6854825"/>
              <a:gd name="connsiteX337" fmla="*/ 640579 w 6858000"/>
              <a:gd name="connsiteY337" fmla="*/ 2122784 h 6854825"/>
              <a:gd name="connsiteX338" fmla="*/ 658841 w 6858000"/>
              <a:gd name="connsiteY338" fmla="*/ 2161667 h 6854825"/>
              <a:gd name="connsiteX339" fmla="*/ 679485 w 6858000"/>
              <a:gd name="connsiteY339" fmla="*/ 2200549 h 6854825"/>
              <a:gd name="connsiteX340" fmla="*/ 703304 w 6858000"/>
              <a:gd name="connsiteY340" fmla="*/ 2238636 h 6854825"/>
              <a:gd name="connsiteX341" fmla="*/ 727918 w 6858000"/>
              <a:gd name="connsiteY341" fmla="*/ 2275932 h 6854825"/>
              <a:gd name="connsiteX342" fmla="*/ 754914 w 6858000"/>
              <a:gd name="connsiteY342" fmla="*/ 2312433 h 6854825"/>
              <a:gd name="connsiteX343" fmla="*/ 783497 w 6858000"/>
              <a:gd name="connsiteY343" fmla="*/ 2348141 h 6854825"/>
              <a:gd name="connsiteX344" fmla="*/ 814463 w 6858000"/>
              <a:gd name="connsiteY344" fmla="*/ 2383056 h 6854825"/>
              <a:gd name="connsiteX345" fmla="*/ 1494913 w 6858000"/>
              <a:gd name="connsiteY345" fmla="*/ 3094039 h 6854825"/>
              <a:gd name="connsiteX346" fmla="*/ 3189288 w 6858000"/>
              <a:gd name="connsiteY346" fmla="*/ 1480043 h 6854825"/>
              <a:gd name="connsiteX347" fmla="*/ 2508838 w 6858000"/>
              <a:gd name="connsiteY347" fmla="*/ 767472 h 6854825"/>
              <a:gd name="connsiteX348" fmla="*/ 2476285 w 6858000"/>
              <a:gd name="connsiteY348" fmla="*/ 734144 h 6854825"/>
              <a:gd name="connsiteX349" fmla="*/ 2442937 w 6858000"/>
              <a:gd name="connsiteY349" fmla="*/ 704784 h 6854825"/>
              <a:gd name="connsiteX350" fmla="*/ 2406414 w 6858000"/>
              <a:gd name="connsiteY350" fmla="*/ 676218 h 6854825"/>
              <a:gd name="connsiteX351" fmla="*/ 2370684 w 6858000"/>
              <a:gd name="connsiteY351" fmla="*/ 649239 h 6854825"/>
              <a:gd name="connsiteX352" fmla="*/ 2334160 w 6858000"/>
              <a:gd name="connsiteY352" fmla="*/ 624640 h 6854825"/>
              <a:gd name="connsiteX353" fmla="*/ 2295255 w 6858000"/>
              <a:gd name="connsiteY353" fmla="*/ 602422 h 6854825"/>
              <a:gd name="connsiteX354" fmla="*/ 2255555 w 6858000"/>
              <a:gd name="connsiteY354" fmla="*/ 581791 h 6854825"/>
              <a:gd name="connsiteX355" fmla="*/ 2216650 w 6858000"/>
              <a:gd name="connsiteY355" fmla="*/ 562747 h 6854825"/>
              <a:gd name="connsiteX356" fmla="*/ 2175362 w 6858000"/>
              <a:gd name="connsiteY356" fmla="*/ 547670 h 6854825"/>
              <a:gd name="connsiteX357" fmla="*/ 2134869 w 6858000"/>
              <a:gd name="connsiteY357" fmla="*/ 533387 h 6854825"/>
              <a:gd name="connsiteX358" fmla="*/ 2094375 w 6858000"/>
              <a:gd name="connsiteY358" fmla="*/ 520691 h 6854825"/>
              <a:gd name="connsiteX359" fmla="*/ 2051500 w 6858000"/>
              <a:gd name="connsiteY359" fmla="*/ 509581 h 6854825"/>
              <a:gd name="connsiteX360" fmla="*/ 2009418 w 6858000"/>
              <a:gd name="connsiteY360" fmla="*/ 501646 h 6854825"/>
              <a:gd name="connsiteX361" fmla="*/ 1966543 w 6858000"/>
              <a:gd name="connsiteY361" fmla="*/ 495298 h 6854825"/>
              <a:gd name="connsiteX362" fmla="*/ 1922874 w 6858000"/>
              <a:gd name="connsiteY362" fmla="*/ 490537 h 6854825"/>
              <a:gd name="connsiteX363" fmla="*/ 1879998 w 6858000"/>
              <a:gd name="connsiteY363" fmla="*/ 488950 h 6854825"/>
              <a:gd name="connsiteX364" fmla="*/ 5070178 w 6858000"/>
              <a:gd name="connsiteY364" fmla="*/ 74612 h 6854825"/>
              <a:gd name="connsiteX365" fmla="*/ 5122552 w 6858000"/>
              <a:gd name="connsiteY365" fmla="*/ 74612 h 6854825"/>
              <a:gd name="connsiteX366" fmla="*/ 5175718 w 6858000"/>
              <a:gd name="connsiteY366" fmla="*/ 76200 h 6854825"/>
              <a:gd name="connsiteX367" fmla="*/ 5227298 w 6858000"/>
              <a:gd name="connsiteY367" fmla="*/ 82552 h 6854825"/>
              <a:gd name="connsiteX368" fmla="*/ 5279670 w 6858000"/>
              <a:gd name="connsiteY368" fmla="*/ 88903 h 6854825"/>
              <a:gd name="connsiteX369" fmla="*/ 5331250 w 6858000"/>
              <a:gd name="connsiteY369" fmla="*/ 100019 h 6854825"/>
              <a:gd name="connsiteX370" fmla="*/ 5381242 w 6858000"/>
              <a:gd name="connsiteY370" fmla="*/ 111929 h 6854825"/>
              <a:gd name="connsiteX371" fmla="*/ 5433616 w 6858000"/>
              <a:gd name="connsiteY371" fmla="*/ 126220 h 6854825"/>
              <a:gd name="connsiteX372" fmla="*/ 5482020 w 6858000"/>
              <a:gd name="connsiteY372" fmla="*/ 143687 h 6854825"/>
              <a:gd name="connsiteX373" fmla="*/ 5532012 w 6858000"/>
              <a:gd name="connsiteY373" fmla="*/ 164330 h 6854825"/>
              <a:gd name="connsiteX374" fmla="*/ 5579624 w 6858000"/>
              <a:gd name="connsiteY374" fmla="*/ 185767 h 6854825"/>
              <a:gd name="connsiteX375" fmla="*/ 5628030 w 6858000"/>
              <a:gd name="connsiteY375" fmla="*/ 211174 h 6854825"/>
              <a:gd name="connsiteX376" fmla="*/ 5674054 w 6858000"/>
              <a:gd name="connsiteY376" fmla="*/ 238169 h 6854825"/>
              <a:gd name="connsiteX377" fmla="*/ 5719286 w 6858000"/>
              <a:gd name="connsiteY377" fmla="*/ 267546 h 6854825"/>
              <a:gd name="connsiteX378" fmla="*/ 5762930 w 6858000"/>
              <a:gd name="connsiteY378" fmla="*/ 300893 h 6854825"/>
              <a:gd name="connsiteX379" fmla="*/ 5805780 w 6858000"/>
              <a:gd name="connsiteY379" fmla="*/ 335033 h 6854825"/>
              <a:gd name="connsiteX380" fmla="*/ 5847838 w 6858000"/>
              <a:gd name="connsiteY380" fmla="*/ 373144 h 6854825"/>
              <a:gd name="connsiteX381" fmla="*/ 5887514 w 6858000"/>
              <a:gd name="connsiteY381" fmla="*/ 412048 h 6854825"/>
              <a:gd name="connsiteX382" fmla="*/ 6556460 w 6858000"/>
              <a:gd name="connsiteY382" fmla="*/ 1114709 h 6854825"/>
              <a:gd name="connsiteX383" fmla="*/ 6593756 w 6858000"/>
              <a:gd name="connsiteY383" fmla="*/ 1155201 h 6854825"/>
              <a:gd name="connsiteX384" fmla="*/ 6630258 w 6858000"/>
              <a:gd name="connsiteY384" fmla="*/ 1198075 h 6854825"/>
              <a:gd name="connsiteX385" fmla="*/ 6662000 w 6858000"/>
              <a:gd name="connsiteY385" fmla="*/ 1243331 h 6854825"/>
              <a:gd name="connsiteX386" fmla="*/ 6692946 w 6858000"/>
              <a:gd name="connsiteY386" fmla="*/ 1289381 h 6854825"/>
              <a:gd name="connsiteX387" fmla="*/ 6719926 w 6858000"/>
              <a:gd name="connsiteY387" fmla="*/ 1334637 h 6854825"/>
              <a:gd name="connsiteX388" fmla="*/ 6744526 w 6858000"/>
              <a:gd name="connsiteY388" fmla="*/ 1383069 h 6854825"/>
              <a:gd name="connsiteX389" fmla="*/ 6768332 w 6858000"/>
              <a:gd name="connsiteY389" fmla="*/ 1432295 h 6854825"/>
              <a:gd name="connsiteX390" fmla="*/ 6787376 w 6858000"/>
              <a:gd name="connsiteY390" fmla="*/ 1480727 h 6854825"/>
              <a:gd name="connsiteX391" fmla="*/ 6804834 w 6858000"/>
              <a:gd name="connsiteY391" fmla="*/ 1530747 h 6854825"/>
              <a:gd name="connsiteX392" fmla="*/ 6819912 w 6858000"/>
              <a:gd name="connsiteY392" fmla="*/ 1581561 h 6854825"/>
              <a:gd name="connsiteX393" fmla="*/ 6832608 w 6858000"/>
              <a:gd name="connsiteY393" fmla="*/ 1633169 h 6854825"/>
              <a:gd name="connsiteX394" fmla="*/ 6842130 w 6858000"/>
              <a:gd name="connsiteY394" fmla="*/ 1684777 h 6854825"/>
              <a:gd name="connsiteX395" fmla="*/ 6850066 w 6858000"/>
              <a:gd name="connsiteY395" fmla="*/ 1737179 h 6854825"/>
              <a:gd name="connsiteX396" fmla="*/ 6854828 w 6858000"/>
              <a:gd name="connsiteY396" fmla="*/ 1788786 h 6854825"/>
              <a:gd name="connsiteX397" fmla="*/ 6858000 w 6858000"/>
              <a:gd name="connsiteY397" fmla="*/ 1840394 h 6854825"/>
              <a:gd name="connsiteX398" fmla="*/ 6858000 w 6858000"/>
              <a:gd name="connsiteY398" fmla="*/ 1894384 h 6854825"/>
              <a:gd name="connsiteX399" fmla="*/ 6854828 w 6858000"/>
              <a:gd name="connsiteY399" fmla="*/ 1945992 h 6854825"/>
              <a:gd name="connsiteX400" fmla="*/ 6850066 w 6858000"/>
              <a:gd name="connsiteY400" fmla="*/ 1997600 h 6854825"/>
              <a:gd name="connsiteX401" fmla="*/ 6843718 w 6858000"/>
              <a:gd name="connsiteY401" fmla="*/ 2049207 h 6854825"/>
              <a:gd name="connsiteX402" fmla="*/ 6832608 w 6858000"/>
              <a:gd name="connsiteY402" fmla="*/ 2101609 h 6854825"/>
              <a:gd name="connsiteX403" fmla="*/ 6819912 w 6858000"/>
              <a:gd name="connsiteY403" fmla="*/ 2151630 h 6854825"/>
              <a:gd name="connsiteX404" fmla="*/ 6806422 w 6858000"/>
              <a:gd name="connsiteY404" fmla="*/ 2203237 h 6854825"/>
              <a:gd name="connsiteX405" fmla="*/ 6788964 w 6858000"/>
              <a:gd name="connsiteY405" fmla="*/ 2252463 h 6854825"/>
              <a:gd name="connsiteX406" fmla="*/ 6768332 w 6858000"/>
              <a:gd name="connsiteY406" fmla="*/ 2302483 h 6854825"/>
              <a:gd name="connsiteX407" fmla="*/ 6746114 w 6858000"/>
              <a:gd name="connsiteY407" fmla="*/ 2350915 h 6854825"/>
              <a:gd name="connsiteX408" fmla="*/ 6721514 w 6858000"/>
              <a:gd name="connsiteY408" fmla="*/ 2398553 h 6854825"/>
              <a:gd name="connsiteX409" fmla="*/ 6694534 w 6858000"/>
              <a:gd name="connsiteY409" fmla="*/ 2443809 h 6854825"/>
              <a:gd name="connsiteX410" fmla="*/ 6665174 w 6858000"/>
              <a:gd name="connsiteY410" fmla="*/ 2489859 h 6854825"/>
              <a:gd name="connsiteX411" fmla="*/ 6631844 w 6858000"/>
              <a:gd name="connsiteY411" fmla="*/ 2533527 h 6854825"/>
              <a:gd name="connsiteX412" fmla="*/ 6596930 w 6858000"/>
              <a:gd name="connsiteY412" fmla="*/ 2575608 h 6854825"/>
              <a:gd name="connsiteX413" fmla="*/ 6559634 w 6858000"/>
              <a:gd name="connsiteY413" fmla="*/ 2618482 h 6854825"/>
              <a:gd name="connsiteX414" fmla="*/ 6519958 w 6858000"/>
              <a:gd name="connsiteY414" fmla="*/ 2657386 h 6854825"/>
              <a:gd name="connsiteX415" fmla="*/ 6177946 w 6858000"/>
              <a:gd name="connsiteY415" fmla="*/ 2984500 h 6854825"/>
              <a:gd name="connsiteX416" fmla="*/ 4002088 w 6858000"/>
              <a:gd name="connsiteY416" fmla="*/ 703434 h 6854825"/>
              <a:gd name="connsiteX417" fmla="*/ 4343306 w 6858000"/>
              <a:gd name="connsiteY417" fmla="*/ 376320 h 6854825"/>
              <a:gd name="connsiteX418" fmla="*/ 4385362 w 6858000"/>
              <a:gd name="connsiteY418" fmla="*/ 338209 h 6854825"/>
              <a:gd name="connsiteX419" fmla="*/ 4428214 w 6858000"/>
              <a:gd name="connsiteY419" fmla="*/ 302481 h 6854825"/>
              <a:gd name="connsiteX420" fmla="*/ 4473444 w 6858000"/>
              <a:gd name="connsiteY420" fmla="*/ 269134 h 6854825"/>
              <a:gd name="connsiteX421" fmla="*/ 4519470 w 6858000"/>
              <a:gd name="connsiteY421" fmla="*/ 239757 h 6854825"/>
              <a:gd name="connsiteX422" fmla="*/ 4564700 w 6858000"/>
              <a:gd name="connsiteY422" fmla="*/ 212762 h 6854825"/>
              <a:gd name="connsiteX423" fmla="*/ 4613106 w 6858000"/>
              <a:gd name="connsiteY423" fmla="*/ 187355 h 6854825"/>
              <a:gd name="connsiteX424" fmla="*/ 4660718 w 6858000"/>
              <a:gd name="connsiteY424" fmla="*/ 164330 h 6854825"/>
              <a:gd name="connsiteX425" fmla="*/ 4710710 w 6858000"/>
              <a:gd name="connsiteY425" fmla="*/ 145275 h 6854825"/>
              <a:gd name="connsiteX426" fmla="*/ 4761496 w 6858000"/>
              <a:gd name="connsiteY426" fmla="*/ 126220 h 6854825"/>
              <a:gd name="connsiteX427" fmla="*/ 4811488 w 6858000"/>
              <a:gd name="connsiteY427" fmla="*/ 111929 h 6854825"/>
              <a:gd name="connsiteX428" fmla="*/ 4863068 w 6858000"/>
              <a:gd name="connsiteY428" fmla="*/ 100019 h 6854825"/>
              <a:gd name="connsiteX429" fmla="*/ 4913854 w 6858000"/>
              <a:gd name="connsiteY429" fmla="*/ 88903 h 6854825"/>
              <a:gd name="connsiteX430" fmla="*/ 4967020 w 6858000"/>
              <a:gd name="connsiteY430" fmla="*/ 82552 h 6854825"/>
              <a:gd name="connsiteX431" fmla="*/ 5018600 w 6858000"/>
              <a:gd name="connsiteY431" fmla="*/ 76200 h 6854825"/>
              <a:gd name="connsiteX432" fmla="*/ 1843881 w 6858000"/>
              <a:gd name="connsiteY432" fmla="*/ 0 h 6854825"/>
              <a:gd name="connsiteX433" fmla="*/ 1895475 w 6858000"/>
              <a:gd name="connsiteY433" fmla="*/ 0 h 6854825"/>
              <a:gd name="connsiteX434" fmla="*/ 1947069 w 6858000"/>
              <a:gd name="connsiteY434" fmla="*/ 1588 h 6854825"/>
              <a:gd name="connsiteX435" fmla="*/ 2001044 w 6858000"/>
              <a:gd name="connsiteY435" fmla="*/ 6350 h 6854825"/>
              <a:gd name="connsiteX436" fmla="*/ 2052638 w 6858000"/>
              <a:gd name="connsiteY436" fmla="*/ 14288 h 6854825"/>
              <a:gd name="connsiteX437" fmla="*/ 2104231 w 6858000"/>
              <a:gd name="connsiteY437" fmla="*/ 23813 h 6854825"/>
              <a:gd name="connsiteX438" fmla="*/ 2155031 w 6858000"/>
              <a:gd name="connsiteY438" fmla="*/ 35719 h 6854825"/>
              <a:gd name="connsiteX439" fmla="*/ 2205038 w 6858000"/>
              <a:gd name="connsiteY439" fmla="*/ 51594 h 6854825"/>
              <a:gd name="connsiteX440" fmla="*/ 2255044 w 6858000"/>
              <a:gd name="connsiteY440" fmla="*/ 69056 h 6854825"/>
              <a:gd name="connsiteX441" fmla="*/ 2304256 w 6858000"/>
              <a:gd name="connsiteY441" fmla="*/ 89694 h 6854825"/>
              <a:gd name="connsiteX442" fmla="*/ 2352675 w 6858000"/>
              <a:gd name="connsiteY442" fmla="*/ 111125 h 6854825"/>
              <a:gd name="connsiteX443" fmla="*/ 2399506 w 6858000"/>
              <a:gd name="connsiteY443" fmla="*/ 136525 h 6854825"/>
              <a:gd name="connsiteX444" fmla="*/ 2447132 w 6858000"/>
              <a:gd name="connsiteY444" fmla="*/ 163513 h 6854825"/>
              <a:gd name="connsiteX445" fmla="*/ 2492375 w 6858000"/>
              <a:gd name="connsiteY445" fmla="*/ 192881 h 6854825"/>
              <a:gd name="connsiteX446" fmla="*/ 2536825 w 6858000"/>
              <a:gd name="connsiteY446" fmla="*/ 226219 h 6854825"/>
              <a:gd name="connsiteX447" fmla="*/ 2578894 w 6858000"/>
              <a:gd name="connsiteY447" fmla="*/ 260350 h 6854825"/>
              <a:gd name="connsiteX448" fmla="*/ 2620169 w 6858000"/>
              <a:gd name="connsiteY448" fmla="*/ 296863 h 6854825"/>
              <a:gd name="connsiteX449" fmla="*/ 2660650 w 6858000"/>
              <a:gd name="connsiteY449" fmla="*/ 337344 h 6854825"/>
              <a:gd name="connsiteX450" fmla="*/ 6481764 w 6858000"/>
              <a:gd name="connsiteY450" fmla="*/ 4341813 h 6854825"/>
              <a:gd name="connsiteX451" fmla="*/ 6519068 w 6858000"/>
              <a:gd name="connsiteY451" fmla="*/ 4382294 h 6854825"/>
              <a:gd name="connsiteX452" fmla="*/ 6553994 w 6858000"/>
              <a:gd name="connsiteY452" fmla="*/ 4426744 h 6854825"/>
              <a:gd name="connsiteX453" fmla="*/ 6587332 w 6858000"/>
              <a:gd name="connsiteY453" fmla="*/ 4470400 h 6854825"/>
              <a:gd name="connsiteX454" fmla="*/ 6616700 w 6858000"/>
              <a:gd name="connsiteY454" fmla="*/ 4515644 h 6854825"/>
              <a:gd name="connsiteX455" fmla="*/ 6645276 w 6858000"/>
              <a:gd name="connsiteY455" fmla="*/ 4563269 h 6854825"/>
              <a:gd name="connsiteX456" fmla="*/ 6669882 w 6858000"/>
              <a:gd name="connsiteY456" fmla="*/ 4610100 h 6854825"/>
              <a:gd name="connsiteX457" fmla="*/ 6692106 w 6858000"/>
              <a:gd name="connsiteY457" fmla="*/ 4658519 h 6854825"/>
              <a:gd name="connsiteX458" fmla="*/ 6712744 w 6858000"/>
              <a:gd name="connsiteY458" fmla="*/ 4707731 h 6854825"/>
              <a:gd name="connsiteX459" fmla="*/ 6730206 w 6858000"/>
              <a:gd name="connsiteY459" fmla="*/ 4757738 h 6854825"/>
              <a:gd name="connsiteX460" fmla="*/ 6745288 w 6858000"/>
              <a:gd name="connsiteY460" fmla="*/ 4807744 h 6854825"/>
              <a:gd name="connsiteX461" fmla="*/ 6757988 w 6858000"/>
              <a:gd name="connsiteY461" fmla="*/ 4860131 h 6854825"/>
              <a:gd name="connsiteX462" fmla="*/ 6767512 w 6858000"/>
              <a:gd name="connsiteY462" fmla="*/ 4911725 h 6854825"/>
              <a:gd name="connsiteX463" fmla="*/ 6775450 w 6858000"/>
              <a:gd name="connsiteY463" fmla="*/ 4963319 h 6854825"/>
              <a:gd name="connsiteX464" fmla="*/ 6780212 w 6858000"/>
              <a:gd name="connsiteY464" fmla="*/ 5015706 h 6854825"/>
              <a:gd name="connsiteX465" fmla="*/ 6783388 w 6858000"/>
              <a:gd name="connsiteY465" fmla="*/ 5067300 h 6854825"/>
              <a:gd name="connsiteX466" fmla="*/ 6783388 w 6858000"/>
              <a:gd name="connsiteY466" fmla="*/ 5120481 h 6854825"/>
              <a:gd name="connsiteX467" fmla="*/ 6780212 w 6858000"/>
              <a:gd name="connsiteY467" fmla="*/ 5172869 h 6854825"/>
              <a:gd name="connsiteX468" fmla="*/ 6775450 w 6858000"/>
              <a:gd name="connsiteY468" fmla="*/ 5224463 h 6854825"/>
              <a:gd name="connsiteX469" fmla="*/ 6767512 w 6858000"/>
              <a:gd name="connsiteY469" fmla="*/ 5276056 h 6854825"/>
              <a:gd name="connsiteX470" fmla="*/ 6757988 w 6858000"/>
              <a:gd name="connsiteY470" fmla="*/ 5328444 h 6854825"/>
              <a:gd name="connsiteX471" fmla="*/ 6745288 w 6858000"/>
              <a:gd name="connsiteY471" fmla="*/ 5380038 h 6854825"/>
              <a:gd name="connsiteX472" fmla="*/ 6730206 w 6858000"/>
              <a:gd name="connsiteY472" fmla="*/ 5430044 h 6854825"/>
              <a:gd name="connsiteX473" fmla="*/ 6712744 w 6858000"/>
              <a:gd name="connsiteY473" fmla="*/ 5480050 h 6854825"/>
              <a:gd name="connsiteX474" fmla="*/ 6693694 w 6858000"/>
              <a:gd name="connsiteY474" fmla="*/ 5529263 h 6854825"/>
              <a:gd name="connsiteX475" fmla="*/ 6669882 w 6858000"/>
              <a:gd name="connsiteY475" fmla="*/ 5577681 h 6854825"/>
              <a:gd name="connsiteX476" fmla="*/ 6646864 w 6858000"/>
              <a:gd name="connsiteY476" fmla="*/ 5625306 h 6854825"/>
              <a:gd name="connsiteX477" fmla="*/ 6618288 w 6858000"/>
              <a:gd name="connsiteY477" fmla="*/ 5672138 h 6854825"/>
              <a:gd name="connsiteX478" fmla="*/ 6588920 w 6858000"/>
              <a:gd name="connsiteY478" fmla="*/ 5715794 h 6854825"/>
              <a:gd name="connsiteX479" fmla="*/ 6557168 w 6858000"/>
              <a:gd name="connsiteY479" fmla="*/ 5760244 h 6854825"/>
              <a:gd name="connsiteX480" fmla="*/ 6522244 w 6858000"/>
              <a:gd name="connsiteY480" fmla="*/ 5803900 h 6854825"/>
              <a:gd name="connsiteX481" fmla="*/ 6484938 w 6858000"/>
              <a:gd name="connsiteY481" fmla="*/ 5845175 h 6854825"/>
              <a:gd name="connsiteX482" fmla="*/ 6445250 w 6858000"/>
              <a:gd name="connsiteY482" fmla="*/ 5884069 h 6854825"/>
              <a:gd name="connsiteX483" fmla="*/ 5743576 w 6858000"/>
              <a:gd name="connsiteY483" fmla="*/ 6553200 h 6854825"/>
              <a:gd name="connsiteX484" fmla="*/ 5700712 w 6858000"/>
              <a:gd name="connsiteY484" fmla="*/ 6591300 h 6854825"/>
              <a:gd name="connsiteX485" fmla="*/ 5658644 w 6858000"/>
              <a:gd name="connsiteY485" fmla="*/ 6627019 h 6854825"/>
              <a:gd name="connsiteX486" fmla="*/ 5614194 w 6858000"/>
              <a:gd name="connsiteY486" fmla="*/ 6660356 h 6854825"/>
              <a:gd name="connsiteX487" fmla="*/ 5568950 w 6858000"/>
              <a:gd name="connsiteY487" fmla="*/ 6689725 h 6854825"/>
              <a:gd name="connsiteX488" fmla="*/ 5522120 w 6858000"/>
              <a:gd name="connsiteY488" fmla="*/ 6718300 h 6854825"/>
              <a:gd name="connsiteX489" fmla="*/ 5474494 w 6858000"/>
              <a:gd name="connsiteY489" fmla="*/ 6743700 h 6854825"/>
              <a:gd name="connsiteX490" fmla="*/ 5426076 w 6858000"/>
              <a:gd name="connsiteY490" fmla="*/ 6765131 h 6854825"/>
              <a:gd name="connsiteX491" fmla="*/ 5376864 w 6858000"/>
              <a:gd name="connsiteY491" fmla="*/ 6785769 h 6854825"/>
              <a:gd name="connsiteX492" fmla="*/ 5326856 w 6858000"/>
              <a:gd name="connsiteY492" fmla="*/ 6803231 h 6854825"/>
              <a:gd name="connsiteX493" fmla="*/ 5275264 w 6858000"/>
              <a:gd name="connsiteY493" fmla="*/ 6817519 h 6854825"/>
              <a:gd name="connsiteX494" fmla="*/ 5224464 w 6858000"/>
              <a:gd name="connsiteY494" fmla="*/ 6829425 h 6854825"/>
              <a:gd name="connsiteX495" fmla="*/ 5172868 w 6858000"/>
              <a:gd name="connsiteY495" fmla="*/ 6840538 h 6854825"/>
              <a:gd name="connsiteX496" fmla="*/ 5121276 w 6858000"/>
              <a:gd name="connsiteY496" fmla="*/ 6848475 h 6854825"/>
              <a:gd name="connsiteX497" fmla="*/ 5068888 w 6858000"/>
              <a:gd name="connsiteY497" fmla="*/ 6853238 h 6854825"/>
              <a:gd name="connsiteX498" fmla="*/ 5015706 w 6858000"/>
              <a:gd name="connsiteY498" fmla="*/ 6854825 h 6854825"/>
              <a:gd name="connsiteX499" fmla="*/ 4964112 w 6858000"/>
              <a:gd name="connsiteY499" fmla="*/ 6854825 h 6854825"/>
              <a:gd name="connsiteX500" fmla="*/ 4912520 w 6858000"/>
              <a:gd name="connsiteY500" fmla="*/ 6853238 h 6854825"/>
              <a:gd name="connsiteX501" fmla="*/ 4858544 w 6858000"/>
              <a:gd name="connsiteY501" fmla="*/ 6848475 h 6854825"/>
              <a:gd name="connsiteX502" fmla="*/ 4806950 w 6858000"/>
              <a:gd name="connsiteY502" fmla="*/ 6840538 h 6854825"/>
              <a:gd name="connsiteX503" fmla="*/ 4756944 w 6858000"/>
              <a:gd name="connsiteY503" fmla="*/ 6831013 h 6854825"/>
              <a:gd name="connsiteX504" fmla="*/ 4704556 w 6858000"/>
              <a:gd name="connsiteY504" fmla="*/ 6819106 h 6854825"/>
              <a:gd name="connsiteX505" fmla="*/ 4654550 w 6858000"/>
              <a:gd name="connsiteY505" fmla="*/ 6803231 h 6854825"/>
              <a:gd name="connsiteX506" fmla="*/ 4604544 w 6858000"/>
              <a:gd name="connsiteY506" fmla="*/ 6785769 h 6854825"/>
              <a:gd name="connsiteX507" fmla="*/ 4555332 w 6858000"/>
              <a:gd name="connsiteY507" fmla="*/ 6765131 h 6854825"/>
              <a:gd name="connsiteX508" fmla="*/ 4506912 w 6858000"/>
              <a:gd name="connsiteY508" fmla="*/ 6743700 h 6854825"/>
              <a:gd name="connsiteX509" fmla="*/ 4459288 w 6858000"/>
              <a:gd name="connsiteY509" fmla="*/ 6718300 h 6854825"/>
              <a:gd name="connsiteX510" fmla="*/ 4412456 w 6858000"/>
              <a:gd name="connsiteY510" fmla="*/ 6691313 h 6854825"/>
              <a:gd name="connsiteX511" fmla="*/ 4367212 w 6858000"/>
              <a:gd name="connsiteY511" fmla="*/ 6661944 h 6854825"/>
              <a:gd name="connsiteX512" fmla="*/ 4322764 w 6858000"/>
              <a:gd name="connsiteY512" fmla="*/ 6628606 h 6854825"/>
              <a:gd name="connsiteX513" fmla="*/ 4280694 w 6858000"/>
              <a:gd name="connsiteY513" fmla="*/ 6594475 h 6854825"/>
              <a:gd name="connsiteX514" fmla="*/ 4239420 w 6858000"/>
              <a:gd name="connsiteY514" fmla="*/ 6557963 h 6854825"/>
              <a:gd name="connsiteX515" fmla="*/ 4200526 w 6858000"/>
              <a:gd name="connsiteY515" fmla="*/ 6517481 h 6854825"/>
              <a:gd name="connsiteX516" fmla="*/ 377825 w 6858000"/>
              <a:gd name="connsiteY516" fmla="*/ 2513013 h 6854825"/>
              <a:gd name="connsiteX517" fmla="*/ 340519 w 6858000"/>
              <a:gd name="connsiteY517" fmla="*/ 2472532 h 6854825"/>
              <a:gd name="connsiteX518" fmla="*/ 305594 w 6858000"/>
              <a:gd name="connsiteY518" fmla="*/ 2428081 h 6854825"/>
              <a:gd name="connsiteX519" fmla="*/ 272256 w 6858000"/>
              <a:gd name="connsiteY519" fmla="*/ 2384425 h 6854825"/>
              <a:gd name="connsiteX520" fmla="*/ 242888 w 6858000"/>
              <a:gd name="connsiteY520" fmla="*/ 2339182 h 6854825"/>
              <a:gd name="connsiteX521" fmla="*/ 214313 w 6858000"/>
              <a:gd name="connsiteY521" fmla="*/ 2291557 h 6854825"/>
              <a:gd name="connsiteX522" fmla="*/ 189706 w 6858000"/>
              <a:gd name="connsiteY522" fmla="*/ 2244726 h 6854825"/>
              <a:gd name="connsiteX523" fmla="*/ 167481 w 6858000"/>
              <a:gd name="connsiteY523" fmla="*/ 2196306 h 6854825"/>
              <a:gd name="connsiteX524" fmla="*/ 146844 w 6858000"/>
              <a:gd name="connsiteY524" fmla="*/ 2147094 h 6854825"/>
              <a:gd name="connsiteX525" fmla="*/ 129381 w 6858000"/>
              <a:gd name="connsiteY525" fmla="*/ 2097089 h 6854825"/>
              <a:gd name="connsiteX526" fmla="*/ 113506 w 6858000"/>
              <a:gd name="connsiteY526" fmla="*/ 2047082 h 6854825"/>
              <a:gd name="connsiteX527" fmla="*/ 101600 w 6858000"/>
              <a:gd name="connsiteY527" fmla="*/ 1994695 h 6854825"/>
              <a:gd name="connsiteX528" fmla="*/ 92075 w 6858000"/>
              <a:gd name="connsiteY528" fmla="*/ 1943101 h 6854825"/>
              <a:gd name="connsiteX529" fmla="*/ 84138 w 6858000"/>
              <a:gd name="connsiteY529" fmla="*/ 1891507 h 6854825"/>
              <a:gd name="connsiteX530" fmla="*/ 79375 w 6858000"/>
              <a:gd name="connsiteY530" fmla="*/ 1839120 h 6854825"/>
              <a:gd name="connsiteX531" fmla="*/ 76200 w 6858000"/>
              <a:gd name="connsiteY531" fmla="*/ 1785939 h 6854825"/>
              <a:gd name="connsiteX532" fmla="*/ 76200 w 6858000"/>
              <a:gd name="connsiteY532" fmla="*/ 1734345 h 6854825"/>
              <a:gd name="connsiteX533" fmla="*/ 79375 w 6858000"/>
              <a:gd name="connsiteY533" fmla="*/ 1681957 h 6854825"/>
              <a:gd name="connsiteX534" fmla="*/ 84138 w 6858000"/>
              <a:gd name="connsiteY534" fmla="*/ 1630364 h 6854825"/>
              <a:gd name="connsiteX535" fmla="*/ 92075 w 6858000"/>
              <a:gd name="connsiteY535" fmla="*/ 1578770 h 6854825"/>
              <a:gd name="connsiteX536" fmla="*/ 101600 w 6858000"/>
              <a:gd name="connsiteY536" fmla="*/ 1526381 h 6854825"/>
              <a:gd name="connsiteX537" fmla="*/ 113506 w 6858000"/>
              <a:gd name="connsiteY537" fmla="*/ 1474789 h 6854825"/>
              <a:gd name="connsiteX538" fmla="*/ 129381 w 6858000"/>
              <a:gd name="connsiteY538" fmla="*/ 1424782 h 6854825"/>
              <a:gd name="connsiteX539" fmla="*/ 146844 w 6858000"/>
              <a:gd name="connsiteY539" fmla="*/ 1374775 h 6854825"/>
              <a:gd name="connsiteX540" fmla="*/ 165894 w 6858000"/>
              <a:gd name="connsiteY540" fmla="*/ 1325563 h 6854825"/>
              <a:gd name="connsiteX541" fmla="*/ 189706 w 6858000"/>
              <a:gd name="connsiteY541" fmla="*/ 1277144 h 6854825"/>
              <a:gd name="connsiteX542" fmla="*/ 214313 w 6858000"/>
              <a:gd name="connsiteY542" fmla="*/ 1229519 h 6854825"/>
              <a:gd name="connsiteX543" fmla="*/ 241300 w 6858000"/>
              <a:gd name="connsiteY543" fmla="*/ 1182688 h 6854825"/>
              <a:gd name="connsiteX544" fmla="*/ 270669 w 6858000"/>
              <a:gd name="connsiteY544" fmla="*/ 1139031 h 6854825"/>
              <a:gd name="connsiteX545" fmla="*/ 302419 w 6858000"/>
              <a:gd name="connsiteY545" fmla="*/ 1094581 h 6854825"/>
              <a:gd name="connsiteX546" fmla="*/ 338931 w 6858000"/>
              <a:gd name="connsiteY546" fmla="*/ 1050925 h 6854825"/>
              <a:gd name="connsiteX547" fmla="*/ 374650 w 6858000"/>
              <a:gd name="connsiteY547" fmla="*/ 1009650 h 6854825"/>
              <a:gd name="connsiteX548" fmla="*/ 414338 w 6858000"/>
              <a:gd name="connsiteY548" fmla="*/ 970756 h 6854825"/>
              <a:gd name="connsiteX549" fmla="*/ 1116013 w 6858000"/>
              <a:gd name="connsiteY549" fmla="*/ 300038 h 6854825"/>
              <a:gd name="connsiteX550" fmla="*/ 1158875 w 6858000"/>
              <a:gd name="connsiteY550" fmla="*/ 261938 h 6854825"/>
              <a:gd name="connsiteX551" fmla="*/ 1200944 w 6858000"/>
              <a:gd name="connsiteY551" fmla="*/ 227806 h 6854825"/>
              <a:gd name="connsiteX552" fmla="*/ 1245394 w 6858000"/>
              <a:gd name="connsiteY552" fmla="*/ 194469 h 6854825"/>
              <a:gd name="connsiteX553" fmla="*/ 1290638 w 6858000"/>
              <a:gd name="connsiteY553" fmla="*/ 165100 h 6854825"/>
              <a:gd name="connsiteX554" fmla="*/ 1337469 w 6858000"/>
              <a:gd name="connsiteY554" fmla="*/ 136525 h 6854825"/>
              <a:gd name="connsiteX555" fmla="*/ 1385094 w 6858000"/>
              <a:gd name="connsiteY555" fmla="*/ 111125 h 6854825"/>
              <a:gd name="connsiteX556" fmla="*/ 1433513 w 6858000"/>
              <a:gd name="connsiteY556" fmla="*/ 89694 h 6854825"/>
              <a:gd name="connsiteX557" fmla="*/ 1484313 w 6858000"/>
              <a:gd name="connsiteY557" fmla="*/ 69056 h 6854825"/>
              <a:gd name="connsiteX558" fmla="*/ 1532731 w 6858000"/>
              <a:gd name="connsiteY558" fmla="*/ 51594 h 6854825"/>
              <a:gd name="connsiteX559" fmla="*/ 1584325 w 6858000"/>
              <a:gd name="connsiteY559" fmla="*/ 37306 h 6854825"/>
              <a:gd name="connsiteX560" fmla="*/ 1635125 w 6858000"/>
              <a:gd name="connsiteY560" fmla="*/ 25400 h 6854825"/>
              <a:gd name="connsiteX561" fmla="*/ 1686719 w 6858000"/>
              <a:gd name="connsiteY561" fmla="*/ 14288 h 6854825"/>
              <a:gd name="connsiteX562" fmla="*/ 1738313 w 6858000"/>
              <a:gd name="connsiteY562" fmla="*/ 6350 h 6854825"/>
              <a:gd name="connsiteX563" fmla="*/ 1791494 w 6858000"/>
              <a:gd name="connsiteY563" fmla="*/ 1588 h 68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</a:cxnLst>
            <a:rect l="l" t="t" r="r" b="b"/>
            <a:pathLst>
              <a:path w="6858000" h="6854825">
                <a:moveTo>
                  <a:pt x="5159334" y="4802187"/>
                </a:moveTo>
                <a:lnTo>
                  <a:pt x="5180014" y="4802187"/>
                </a:lnTo>
                <a:lnTo>
                  <a:pt x="5199104" y="4802187"/>
                </a:lnTo>
                <a:lnTo>
                  <a:pt x="5218196" y="4803775"/>
                </a:lnTo>
                <a:lnTo>
                  <a:pt x="5236490" y="4805362"/>
                </a:lnTo>
                <a:lnTo>
                  <a:pt x="5255580" y="4807743"/>
                </a:lnTo>
                <a:lnTo>
                  <a:pt x="5292170" y="4817268"/>
                </a:lnTo>
                <a:lnTo>
                  <a:pt x="5324784" y="4829968"/>
                </a:lnTo>
                <a:lnTo>
                  <a:pt x="5358192" y="4845843"/>
                </a:lnTo>
                <a:lnTo>
                  <a:pt x="5389214" y="4864893"/>
                </a:lnTo>
                <a:lnTo>
                  <a:pt x="5417848" y="4886325"/>
                </a:lnTo>
                <a:lnTo>
                  <a:pt x="5444894" y="4910137"/>
                </a:lnTo>
                <a:lnTo>
                  <a:pt x="5469552" y="4937125"/>
                </a:lnTo>
                <a:lnTo>
                  <a:pt x="5490232" y="4966493"/>
                </a:lnTo>
                <a:lnTo>
                  <a:pt x="5509324" y="4996656"/>
                </a:lnTo>
                <a:lnTo>
                  <a:pt x="5525232" y="5029993"/>
                </a:lnTo>
                <a:lnTo>
                  <a:pt x="5537164" y="5064125"/>
                </a:lnTo>
                <a:lnTo>
                  <a:pt x="5546708" y="5100637"/>
                </a:lnTo>
                <a:lnTo>
                  <a:pt x="5549890" y="5118893"/>
                </a:lnTo>
                <a:lnTo>
                  <a:pt x="5553072" y="5137943"/>
                </a:lnTo>
                <a:lnTo>
                  <a:pt x="5554664" y="5156993"/>
                </a:lnTo>
                <a:lnTo>
                  <a:pt x="5554664" y="5176043"/>
                </a:lnTo>
                <a:lnTo>
                  <a:pt x="5554664" y="5194300"/>
                </a:lnTo>
                <a:lnTo>
                  <a:pt x="5553072" y="5213350"/>
                </a:lnTo>
                <a:lnTo>
                  <a:pt x="5549890" y="5232400"/>
                </a:lnTo>
                <a:lnTo>
                  <a:pt x="5546708" y="5251450"/>
                </a:lnTo>
                <a:lnTo>
                  <a:pt x="5537164" y="5287168"/>
                </a:lnTo>
                <a:lnTo>
                  <a:pt x="5525232" y="5322093"/>
                </a:lnTo>
                <a:lnTo>
                  <a:pt x="5509324" y="5354637"/>
                </a:lnTo>
                <a:lnTo>
                  <a:pt x="5490232" y="5384800"/>
                </a:lnTo>
                <a:lnTo>
                  <a:pt x="5469552" y="5414168"/>
                </a:lnTo>
                <a:lnTo>
                  <a:pt x="5444894" y="5441156"/>
                </a:lnTo>
                <a:lnTo>
                  <a:pt x="5417848" y="5464968"/>
                </a:lnTo>
                <a:lnTo>
                  <a:pt x="5389214" y="5486400"/>
                </a:lnTo>
                <a:lnTo>
                  <a:pt x="5358192" y="5505450"/>
                </a:lnTo>
                <a:lnTo>
                  <a:pt x="5324784" y="5521325"/>
                </a:lnTo>
                <a:lnTo>
                  <a:pt x="5292170" y="5534025"/>
                </a:lnTo>
                <a:lnTo>
                  <a:pt x="5255580" y="5543550"/>
                </a:lnTo>
                <a:lnTo>
                  <a:pt x="5236490" y="5546725"/>
                </a:lnTo>
                <a:lnTo>
                  <a:pt x="5218196" y="5548312"/>
                </a:lnTo>
                <a:lnTo>
                  <a:pt x="5199104" y="5549900"/>
                </a:lnTo>
                <a:lnTo>
                  <a:pt x="5180014" y="5551487"/>
                </a:lnTo>
                <a:lnTo>
                  <a:pt x="5159334" y="5549900"/>
                </a:lnTo>
                <a:lnTo>
                  <a:pt x="5141038" y="5548312"/>
                </a:lnTo>
                <a:lnTo>
                  <a:pt x="5121948" y="5546725"/>
                </a:lnTo>
                <a:lnTo>
                  <a:pt x="5104448" y="5543550"/>
                </a:lnTo>
                <a:lnTo>
                  <a:pt x="5067858" y="5534025"/>
                </a:lnTo>
                <a:lnTo>
                  <a:pt x="5033654" y="5521325"/>
                </a:lnTo>
                <a:lnTo>
                  <a:pt x="5000246" y="5505450"/>
                </a:lnTo>
                <a:lnTo>
                  <a:pt x="4969224" y="5486400"/>
                </a:lnTo>
                <a:lnTo>
                  <a:pt x="4940590" y="5464968"/>
                </a:lnTo>
                <a:lnTo>
                  <a:pt x="4914340" y="5441156"/>
                </a:lnTo>
                <a:lnTo>
                  <a:pt x="4890478" y="5414168"/>
                </a:lnTo>
                <a:lnTo>
                  <a:pt x="4868206" y="5384800"/>
                </a:lnTo>
                <a:lnTo>
                  <a:pt x="4849114" y="5354637"/>
                </a:lnTo>
                <a:lnTo>
                  <a:pt x="4834002" y="5322093"/>
                </a:lnTo>
                <a:lnTo>
                  <a:pt x="4821274" y="5287168"/>
                </a:lnTo>
                <a:lnTo>
                  <a:pt x="4811730" y="5251450"/>
                </a:lnTo>
                <a:lnTo>
                  <a:pt x="4808548" y="5232400"/>
                </a:lnTo>
                <a:lnTo>
                  <a:pt x="4805366" y="5213350"/>
                </a:lnTo>
                <a:lnTo>
                  <a:pt x="4803776" y="5194300"/>
                </a:lnTo>
                <a:lnTo>
                  <a:pt x="4803776" y="5176043"/>
                </a:lnTo>
                <a:lnTo>
                  <a:pt x="4803776" y="5156993"/>
                </a:lnTo>
                <a:lnTo>
                  <a:pt x="4805366" y="5137943"/>
                </a:lnTo>
                <a:lnTo>
                  <a:pt x="4808548" y="5118893"/>
                </a:lnTo>
                <a:lnTo>
                  <a:pt x="4811730" y="5100637"/>
                </a:lnTo>
                <a:lnTo>
                  <a:pt x="4821274" y="5064125"/>
                </a:lnTo>
                <a:lnTo>
                  <a:pt x="4834002" y="5029993"/>
                </a:lnTo>
                <a:lnTo>
                  <a:pt x="4849114" y="4996656"/>
                </a:lnTo>
                <a:lnTo>
                  <a:pt x="4868206" y="4966493"/>
                </a:lnTo>
                <a:lnTo>
                  <a:pt x="4890478" y="4937125"/>
                </a:lnTo>
                <a:lnTo>
                  <a:pt x="4914340" y="4910137"/>
                </a:lnTo>
                <a:lnTo>
                  <a:pt x="4940590" y="4886325"/>
                </a:lnTo>
                <a:lnTo>
                  <a:pt x="4969224" y="4864893"/>
                </a:lnTo>
                <a:lnTo>
                  <a:pt x="5000246" y="4845843"/>
                </a:lnTo>
                <a:lnTo>
                  <a:pt x="5033654" y="4829968"/>
                </a:lnTo>
                <a:lnTo>
                  <a:pt x="5067858" y="4817268"/>
                </a:lnTo>
                <a:lnTo>
                  <a:pt x="5104448" y="4807743"/>
                </a:lnTo>
                <a:lnTo>
                  <a:pt x="5121948" y="4805362"/>
                </a:lnTo>
                <a:lnTo>
                  <a:pt x="5141038" y="4803775"/>
                </a:lnTo>
                <a:close/>
                <a:moveTo>
                  <a:pt x="680244" y="3870325"/>
                </a:moveTo>
                <a:lnTo>
                  <a:pt x="2857500" y="6151391"/>
                </a:lnTo>
                <a:lnTo>
                  <a:pt x="2515394" y="6478506"/>
                </a:lnTo>
                <a:lnTo>
                  <a:pt x="2473325" y="6516616"/>
                </a:lnTo>
                <a:lnTo>
                  <a:pt x="2430462" y="6552345"/>
                </a:lnTo>
                <a:lnTo>
                  <a:pt x="2386806" y="6584103"/>
                </a:lnTo>
                <a:lnTo>
                  <a:pt x="2340769" y="6615068"/>
                </a:lnTo>
                <a:lnTo>
                  <a:pt x="2293938" y="6642063"/>
                </a:lnTo>
                <a:lnTo>
                  <a:pt x="2247106" y="6667470"/>
                </a:lnTo>
                <a:lnTo>
                  <a:pt x="2197894" y="6690495"/>
                </a:lnTo>
                <a:lnTo>
                  <a:pt x="2147888" y="6709550"/>
                </a:lnTo>
                <a:lnTo>
                  <a:pt x="2097088" y="6728605"/>
                </a:lnTo>
                <a:lnTo>
                  <a:pt x="2047081" y="6742897"/>
                </a:lnTo>
                <a:lnTo>
                  <a:pt x="1997075" y="6754806"/>
                </a:lnTo>
                <a:lnTo>
                  <a:pt x="1944688" y="6765922"/>
                </a:lnTo>
                <a:lnTo>
                  <a:pt x="1893094" y="6772273"/>
                </a:lnTo>
                <a:lnTo>
                  <a:pt x="1839912" y="6778625"/>
                </a:lnTo>
                <a:lnTo>
                  <a:pt x="1788319" y="6780213"/>
                </a:lnTo>
                <a:lnTo>
                  <a:pt x="1735931" y="6780213"/>
                </a:lnTo>
                <a:lnTo>
                  <a:pt x="1682750" y="6778625"/>
                </a:lnTo>
                <a:lnTo>
                  <a:pt x="1631156" y="6772273"/>
                </a:lnTo>
                <a:lnTo>
                  <a:pt x="1578769" y="6765922"/>
                </a:lnTo>
                <a:lnTo>
                  <a:pt x="1527175" y="6754806"/>
                </a:lnTo>
                <a:lnTo>
                  <a:pt x="1477169" y="6742897"/>
                </a:lnTo>
                <a:lnTo>
                  <a:pt x="1426369" y="6728605"/>
                </a:lnTo>
                <a:lnTo>
                  <a:pt x="1376362" y="6711138"/>
                </a:lnTo>
                <a:lnTo>
                  <a:pt x="1327944" y="6690495"/>
                </a:lnTo>
                <a:lnTo>
                  <a:pt x="1278731" y="6669058"/>
                </a:lnTo>
                <a:lnTo>
                  <a:pt x="1231900" y="6643651"/>
                </a:lnTo>
                <a:lnTo>
                  <a:pt x="1184275" y="6616656"/>
                </a:lnTo>
                <a:lnTo>
                  <a:pt x="1139031" y="6587279"/>
                </a:lnTo>
                <a:lnTo>
                  <a:pt x="1095375" y="6553933"/>
                </a:lnTo>
                <a:lnTo>
                  <a:pt x="1052512" y="6519792"/>
                </a:lnTo>
                <a:lnTo>
                  <a:pt x="1012031" y="6481682"/>
                </a:lnTo>
                <a:lnTo>
                  <a:pt x="970756" y="6442777"/>
                </a:lnTo>
                <a:lnTo>
                  <a:pt x="301625" y="5740117"/>
                </a:lnTo>
                <a:lnTo>
                  <a:pt x="264319" y="5699624"/>
                </a:lnTo>
                <a:lnTo>
                  <a:pt x="229394" y="5655162"/>
                </a:lnTo>
                <a:lnTo>
                  <a:pt x="196056" y="5611494"/>
                </a:lnTo>
                <a:lnTo>
                  <a:pt x="166688" y="5565444"/>
                </a:lnTo>
                <a:lnTo>
                  <a:pt x="138112" y="5520188"/>
                </a:lnTo>
                <a:lnTo>
                  <a:pt x="113506" y="5471756"/>
                </a:lnTo>
                <a:lnTo>
                  <a:pt x="91281" y="5422530"/>
                </a:lnTo>
                <a:lnTo>
                  <a:pt x="70644" y="5374098"/>
                </a:lnTo>
                <a:lnTo>
                  <a:pt x="53181" y="5324078"/>
                </a:lnTo>
                <a:lnTo>
                  <a:pt x="38100" y="5273264"/>
                </a:lnTo>
                <a:lnTo>
                  <a:pt x="25400" y="5221657"/>
                </a:lnTo>
                <a:lnTo>
                  <a:pt x="15875" y="5170049"/>
                </a:lnTo>
                <a:lnTo>
                  <a:pt x="7938" y="5117647"/>
                </a:lnTo>
                <a:lnTo>
                  <a:pt x="3175" y="5066039"/>
                </a:lnTo>
                <a:lnTo>
                  <a:pt x="0" y="5014431"/>
                </a:lnTo>
                <a:lnTo>
                  <a:pt x="0" y="4960441"/>
                </a:lnTo>
                <a:lnTo>
                  <a:pt x="3175" y="4908834"/>
                </a:lnTo>
                <a:lnTo>
                  <a:pt x="7938" y="4857226"/>
                </a:lnTo>
                <a:lnTo>
                  <a:pt x="15875" y="4805618"/>
                </a:lnTo>
                <a:lnTo>
                  <a:pt x="25400" y="4753216"/>
                </a:lnTo>
                <a:lnTo>
                  <a:pt x="38100" y="4701608"/>
                </a:lnTo>
                <a:lnTo>
                  <a:pt x="51594" y="4651588"/>
                </a:lnTo>
                <a:lnTo>
                  <a:pt x="70644" y="4600775"/>
                </a:lnTo>
                <a:lnTo>
                  <a:pt x="89694" y="4552343"/>
                </a:lnTo>
                <a:lnTo>
                  <a:pt x="111919" y="4503911"/>
                </a:lnTo>
                <a:lnTo>
                  <a:pt x="136525" y="4456273"/>
                </a:lnTo>
                <a:lnTo>
                  <a:pt x="165100" y="4411017"/>
                </a:lnTo>
                <a:lnTo>
                  <a:pt x="194469" y="4364966"/>
                </a:lnTo>
                <a:lnTo>
                  <a:pt x="226219" y="4321298"/>
                </a:lnTo>
                <a:lnTo>
                  <a:pt x="261144" y="4279218"/>
                </a:lnTo>
                <a:lnTo>
                  <a:pt x="298450" y="4236344"/>
                </a:lnTo>
                <a:lnTo>
                  <a:pt x="338138" y="4197440"/>
                </a:lnTo>
                <a:close/>
                <a:moveTo>
                  <a:pt x="5366264" y="3760787"/>
                </a:moveTo>
                <a:lnTo>
                  <a:pt x="3671888" y="5374783"/>
                </a:lnTo>
                <a:lnTo>
                  <a:pt x="4352338" y="6087354"/>
                </a:lnTo>
                <a:lnTo>
                  <a:pt x="4384892" y="6120681"/>
                </a:lnTo>
                <a:lnTo>
                  <a:pt x="4418238" y="6150041"/>
                </a:lnTo>
                <a:lnTo>
                  <a:pt x="4454762" y="6178607"/>
                </a:lnTo>
                <a:lnTo>
                  <a:pt x="4490492" y="6205586"/>
                </a:lnTo>
                <a:lnTo>
                  <a:pt x="4528604" y="6230185"/>
                </a:lnTo>
                <a:lnTo>
                  <a:pt x="4565922" y="6252403"/>
                </a:lnTo>
                <a:lnTo>
                  <a:pt x="4605620" y="6273035"/>
                </a:lnTo>
                <a:lnTo>
                  <a:pt x="4644526" y="6292079"/>
                </a:lnTo>
                <a:lnTo>
                  <a:pt x="4685814" y="6307156"/>
                </a:lnTo>
                <a:lnTo>
                  <a:pt x="4726308" y="6321439"/>
                </a:lnTo>
                <a:lnTo>
                  <a:pt x="4766800" y="6334135"/>
                </a:lnTo>
                <a:lnTo>
                  <a:pt x="4809676" y="6345244"/>
                </a:lnTo>
                <a:lnTo>
                  <a:pt x="4851758" y="6353179"/>
                </a:lnTo>
                <a:lnTo>
                  <a:pt x="4894634" y="6359527"/>
                </a:lnTo>
                <a:lnTo>
                  <a:pt x="4938302" y="6362701"/>
                </a:lnTo>
                <a:lnTo>
                  <a:pt x="4981178" y="6365875"/>
                </a:lnTo>
                <a:lnTo>
                  <a:pt x="5024848" y="6365875"/>
                </a:lnTo>
                <a:lnTo>
                  <a:pt x="5067724" y="6362701"/>
                </a:lnTo>
                <a:lnTo>
                  <a:pt x="5109804" y="6359527"/>
                </a:lnTo>
                <a:lnTo>
                  <a:pt x="5153474" y="6353179"/>
                </a:lnTo>
                <a:lnTo>
                  <a:pt x="5196350" y="6345244"/>
                </a:lnTo>
                <a:lnTo>
                  <a:pt x="5238430" y="6334135"/>
                </a:lnTo>
                <a:lnTo>
                  <a:pt x="5279718" y="6321439"/>
                </a:lnTo>
                <a:lnTo>
                  <a:pt x="5320212" y="6307156"/>
                </a:lnTo>
                <a:lnTo>
                  <a:pt x="5361500" y="6290492"/>
                </a:lnTo>
                <a:lnTo>
                  <a:pt x="5401992" y="6273035"/>
                </a:lnTo>
                <a:lnTo>
                  <a:pt x="5441692" y="6250816"/>
                </a:lnTo>
                <a:lnTo>
                  <a:pt x="5479010" y="6228598"/>
                </a:lnTo>
                <a:lnTo>
                  <a:pt x="5517122" y="6203999"/>
                </a:lnTo>
                <a:lnTo>
                  <a:pt x="5552852" y="6177020"/>
                </a:lnTo>
                <a:lnTo>
                  <a:pt x="5589374" y="6148454"/>
                </a:lnTo>
                <a:lnTo>
                  <a:pt x="5621928" y="6117507"/>
                </a:lnTo>
                <a:lnTo>
                  <a:pt x="6016542" y="5742178"/>
                </a:lnTo>
                <a:lnTo>
                  <a:pt x="6049888" y="5708850"/>
                </a:lnTo>
                <a:lnTo>
                  <a:pt x="6079266" y="5674729"/>
                </a:lnTo>
                <a:lnTo>
                  <a:pt x="6109438" y="5639815"/>
                </a:lnTo>
                <a:lnTo>
                  <a:pt x="6134846" y="5604107"/>
                </a:lnTo>
                <a:lnTo>
                  <a:pt x="6159460" y="5566019"/>
                </a:lnTo>
                <a:lnTo>
                  <a:pt x="6181692" y="5528724"/>
                </a:lnTo>
                <a:lnTo>
                  <a:pt x="6202336" y="5489048"/>
                </a:lnTo>
                <a:lnTo>
                  <a:pt x="6220596" y="5450167"/>
                </a:lnTo>
                <a:lnTo>
                  <a:pt x="6238064" y="5408904"/>
                </a:lnTo>
                <a:lnTo>
                  <a:pt x="6252356" y="5368435"/>
                </a:lnTo>
                <a:lnTo>
                  <a:pt x="6263472" y="5326379"/>
                </a:lnTo>
                <a:lnTo>
                  <a:pt x="6274588" y="5283530"/>
                </a:lnTo>
                <a:lnTo>
                  <a:pt x="6282528" y="5241474"/>
                </a:lnTo>
                <a:lnTo>
                  <a:pt x="6288086" y="5198624"/>
                </a:lnTo>
                <a:lnTo>
                  <a:pt x="6292850" y="5156568"/>
                </a:lnTo>
                <a:lnTo>
                  <a:pt x="6294438" y="5112132"/>
                </a:lnTo>
                <a:lnTo>
                  <a:pt x="6294438" y="5070076"/>
                </a:lnTo>
                <a:lnTo>
                  <a:pt x="6292850" y="5028020"/>
                </a:lnTo>
                <a:lnTo>
                  <a:pt x="6288086" y="4983584"/>
                </a:lnTo>
                <a:lnTo>
                  <a:pt x="6282528" y="4941528"/>
                </a:lnTo>
                <a:lnTo>
                  <a:pt x="6274588" y="4898678"/>
                </a:lnTo>
                <a:lnTo>
                  <a:pt x="6263472" y="4856622"/>
                </a:lnTo>
                <a:lnTo>
                  <a:pt x="6250768" y="4813773"/>
                </a:lnTo>
                <a:lnTo>
                  <a:pt x="6236476" y="4773304"/>
                </a:lnTo>
                <a:lnTo>
                  <a:pt x="6220596" y="4732041"/>
                </a:lnTo>
                <a:lnTo>
                  <a:pt x="6202336" y="4693160"/>
                </a:lnTo>
                <a:lnTo>
                  <a:pt x="6181692" y="4654278"/>
                </a:lnTo>
                <a:lnTo>
                  <a:pt x="6157872" y="4616189"/>
                </a:lnTo>
                <a:lnTo>
                  <a:pt x="6133258" y="4578894"/>
                </a:lnTo>
                <a:lnTo>
                  <a:pt x="6106262" y="4542393"/>
                </a:lnTo>
                <a:lnTo>
                  <a:pt x="6077678" y="4506685"/>
                </a:lnTo>
                <a:lnTo>
                  <a:pt x="6046712" y="4471771"/>
                </a:lnTo>
                <a:close/>
                <a:moveTo>
                  <a:pt x="1677987" y="1300162"/>
                </a:moveTo>
                <a:lnTo>
                  <a:pt x="1698668" y="1301752"/>
                </a:lnTo>
                <a:lnTo>
                  <a:pt x="1716963" y="1302546"/>
                </a:lnTo>
                <a:lnTo>
                  <a:pt x="1736053" y="1304135"/>
                </a:lnTo>
                <a:lnTo>
                  <a:pt x="1753553" y="1307314"/>
                </a:lnTo>
                <a:lnTo>
                  <a:pt x="1790142" y="1316849"/>
                </a:lnTo>
                <a:lnTo>
                  <a:pt x="1824346" y="1329562"/>
                </a:lnTo>
                <a:lnTo>
                  <a:pt x="1857754" y="1345454"/>
                </a:lnTo>
                <a:lnTo>
                  <a:pt x="1888776" y="1364524"/>
                </a:lnTo>
                <a:lnTo>
                  <a:pt x="1917412" y="1385978"/>
                </a:lnTo>
                <a:lnTo>
                  <a:pt x="1943661" y="1409816"/>
                </a:lnTo>
                <a:lnTo>
                  <a:pt x="1967524" y="1436832"/>
                </a:lnTo>
                <a:lnTo>
                  <a:pt x="1989796" y="1464643"/>
                </a:lnTo>
                <a:lnTo>
                  <a:pt x="2008886" y="1496427"/>
                </a:lnTo>
                <a:lnTo>
                  <a:pt x="2024000" y="1529005"/>
                </a:lnTo>
                <a:lnTo>
                  <a:pt x="2036726" y="1563967"/>
                </a:lnTo>
                <a:lnTo>
                  <a:pt x="2046272" y="1600518"/>
                </a:lnTo>
                <a:lnTo>
                  <a:pt x="2049453" y="1617205"/>
                </a:lnTo>
                <a:lnTo>
                  <a:pt x="2052635" y="1636275"/>
                </a:lnTo>
                <a:lnTo>
                  <a:pt x="2054226" y="1655345"/>
                </a:lnTo>
                <a:lnTo>
                  <a:pt x="2054226" y="1675210"/>
                </a:lnTo>
                <a:lnTo>
                  <a:pt x="2054226" y="1694280"/>
                </a:lnTo>
                <a:lnTo>
                  <a:pt x="2052635" y="1713350"/>
                </a:lnTo>
                <a:lnTo>
                  <a:pt x="2049453" y="1732420"/>
                </a:lnTo>
                <a:lnTo>
                  <a:pt x="2046272" y="1750696"/>
                </a:lnTo>
                <a:lnTo>
                  <a:pt x="2036726" y="1787247"/>
                </a:lnTo>
                <a:lnTo>
                  <a:pt x="2024000" y="1822209"/>
                </a:lnTo>
                <a:lnTo>
                  <a:pt x="2008886" y="1853198"/>
                </a:lnTo>
                <a:lnTo>
                  <a:pt x="1989796" y="1884982"/>
                </a:lnTo>
                <a:lnTo>
                  <a:pt x="1967524" y="1912792"/>
                </a:lnTo>
                <a:lnTo>
                  <a:pt x="1943661" y="1939809"/>
                </a:lnTo>
                <a:lnTo>
                  <a:pt x="1917412" y="1965235"/>
                </a:lnTo>
                <a:lnTo>
                  <a:pt x="1888776" y="1986689"/>
                </a:lnTo>
                <a:lnTo>
                  <a:pt x="1857754" y="2004171"/>
                </a:lnTo>
                <a:lnTo>
                  <a:pt x="1824346" y="2021652"/>
                </a:lnTo>
                <a:lnTo>
                  <a:pt x="1790142" y="2034365"/>
                </a:lnTo>
                <a:lnTo>
                  <a:pt x="1753553" y="2042311"/>
                </a:lnTo>
                <a:lnTo>
                  <a:pt x="1736053" y="2045490"/>
                </a:lnTo>
                <a:lnTo>
                  <a:pt x="1716963" y="2048668"/>
                </a:lnTo>
                <a:lnTo>
                  <a:pt x="1698668" y="2049463"/>
                </a:lnTo>
                <a:lnTo>
                  <a:pt x="1677987" y="2049463"/>
                </a:lnTo>
                <a:lnTo>
                  <a:pt x="1658896" y="2049463"/>
                </a:lnTo>
                <a:lnTo>
                  <a:pt x="1639806" y="2048668"/>
                </a:lnTo>
                <a:lnTo>
                  <a:pt x="1621511" y="2045490"/>
                </a:lnTo>
                <a:lnTo>
                  <a:pt x="1602420" y="2042311"/>
                </a:lnTo>
                <a:lnTo>
                  <a:pt x="1565831" y="2034365"/>
                </a:lnTo>
                <a:lnTo>
                  <a:pt x="1533218" y="2021652"/>
                </a:lnTo>
                <a:lnTo>
                  <a:pt x="1499810" y="2004171"/>
                </a:lnTo>
                <a:lnTo>
                  <a:pt x="1468788" y="1986689"/>
                </a:lnTo>
                <a:lnTo>
                  <a:pt x="1440152" y="1965235"/>
                </a:lnTo>
                <a:lnTo>
                  <a:pt x="1413108" y="1939809"/>
                </a:lnTo>
                <a:lnTo>
                  <a:pt x="1388449" y="1912792"/>
                </a:lnTo>
                <a:lnTo>
                  <a:pt x="1367768" y="1884982"/>
                </a:lnTo>
                <a:lnTo>
                  <a:pt x="1348678" y="1853198"/>
                </a:lnTo>
                <a:lnTo>
                  <a:pt x="1332769" y="1822209"/>
                </a:lnTo>
                <a:lnTo>
                  <a:pt x="1320838" y="1787247"/>
                </a:lnTo>
                <a:lnTo>
                  <a:pt x="1311292" y="1750696"/>
                </a:lnTo>
                <a:lnTo>
                  <a:pt x="1308111" y="1732420"/>
                </a:lnTo>
                <a:lnTo>
                  <a:pt x="1304929" y="1713350"/>
                </a:lnTo>
                <a:lnTo>
                  <a:pt x="1303338" y="1694280"/>
                </a:lnTo>
                <a:lnTo>
                  <a:pt x="1303338" y="1675210"/>
                </a:lnTo>
                <a:lnTo>
                  <a:pt x="1303338" y="1655345"/>
                </a:lnTo>
                <a:lnTo>
                  <a:pt x="1304929" y="1636275"/>
                </a:lnTo>
                <a:lnTo>
                  <a:pt x="1308111" y="1617205"/>
                </a:lnTo>
                <a:lnTo>
                  <a:pt x="1311292" y="1600518"/>
                </a:lnTo>
                <a:lnTo>
                  <a:pt x="1320838" y="1563967"/>
                </a:lnTo>
                <a:lnTo>
                  <a:pt x="1332769" y="1529005"/>
                </a:lnTo>
                <a:lnTo>
                  <a:pt x="1348678" y="1496427"/>
                </a:lnTo>
                <a:lnTo>
                  <a:pt x="1367768" y="1464643"/>
                </a:lnTo>
                <a:lnTo>
                  <a:pt x="1388449" y="1436832"/>
                </a:lnTo>
                <a:lnTo>
                  <a:pt x="1413108" y="1409816"/>
                </a:lnTo>
                <a:lnTo>
                  <a:pt x="1440152" y="1385978"/>
                </a:lnTo>
                <a:lnTo>
                  <a:pt x="1468788" y="1364524"/>
                </a:lnTo>
                <a:lnTo>
                  <a:pt x="1499810" y="1345454"/>
                </a:lnTo>
                <a:lnTo>
                  <a:pt x="1533218" y="1329562"/>
                </a:lnTo>
                <a:lnTo>
                  <a:pt x="1565831" y="1316849"/>
                </a:lnTo>
                <a:lnTo>
                  <a:pt x="1602420" y="1307314"/>
                </a:lnTo>
                <a:lnTo>
                  <a:pt x="1621511" y="1304135"/>
                </a:lnTo>
                <a:lnTo>
                  <a:pt x="1639806" y="1302546"/>
                </a:lnTo>
                <a:lnTo>
                  <a:pt x="1658896" y="1301752"/>
                </a:lnTo>
                <a:close/>
                <a:moveTo>
                  <a:pt x="1837916" y="488950"/>
                </a:moveTo>
                <a:lnTo>
                  <a:pt x="1793453" y="490537"/>
                </a:lnTo>
                <a:lnTo>
                  <a:pt x="1751372" y="495298"/>
                </a:lnTo>
                <a:lnTo>
                  <a:pt x="1709290" y="501646"/>
                </a:lnTo>
                <a:lnTo>
                  <a:pt x="1664827" y="509581"/>
                </a:lnTo>
                <a:lnTo>
                  <a:pt x="1624333" y="520691"/>
                </a:lnTo>
                <a:lnTo>
                  <a:pt x="1581458" y="533387"/>
                </a:lnTo>
                <a:lnTo>
                  <a:pt x="1540964" y="547670"/>
                </a:lnTo>
                <a:lnTo>
                  <a:pt x="1499677" y="562747"/>
                </a:lnTo>
                <a:lnTo>
                  <a:pt x="1460771" y="581791"/>
                </a:lnTo>
                <a:lnTo>
                  <a:pt x="1421072" y="602422"/>
                </a:lnTo>
                <a:lnTo>
                  <a:pt x="1382166" y="626227"/>
                </a:lnTo>
                <a:lnTo>
                  <a:pt x="1344054" y="650826"/>
                </a:lnTo>
                <a:lnTo>
                  <a:pt x="1308325" y="677805"/>
                </a:lnTo>
                <a:lnTo>
                  <a:pt x="1273389" y="706372"/>
                </a:lnTo>
                <a:lnTo>
                  <a:pt x="1239248" y="737318"/>
                </a:lnTo>
                <a:lnTo>
                  <a:pt x="844635" y="1112648"/>
                </a:lnTo>
                <a:lnTo>
                  <a:pt x="811287" y="1145975"/>
                </a:lnTo>
                <a:lnTo>
                  <a:pt x="781909" y="1180096"/>
                </a:lnTo>
                <a:lnTo>
                  <a:pt x="753326" y="1215010"/>
                </a:lnTo>
                <a:lnTo>
                  <a:pt x="726330" y="1250718"/>
                </a:lnTo>
                <a:lnTo>
                  <a:pt x="701716" y="1288807"/>
                </a:lnTo>
                <a:lnTo>
                  <a:pt x="679485" y="1326102"/>
                </a:lnTo>
                <a:lnTo>
                  <a:pt x="658841" y="1365777"/>
                </a:lnTo>
                <a:lnTo>
                  <a:pt x="640579" y="1404660"/>
                </a:lnTo>
                <a:lnTo>
                  <a:pt x="624699" y="1445922"/>
                </a:lnTo>
                <a:lnTo>
                  <a:pt x="610407" y="1486390"/>
                </a:lnTo>
                <a:lnTo>
                  <a:pt x="597704" y="1528446"/>
                </a:lnTo>
                <a:lnTo>
                  <a:pt x="586588" y="1571297"/>
                </a:lnTo>
                <a:lnTo>
                  <a:pt x="578648" y="1613353"/>
                </a:lnTo>
                <a:lnTo>
                  <a:pt x="572296" y="1656202"/>
                </a:lnTo>
                <a:lnTo>
                  <a:pt x="568326" y="1698258"/>
                </a:lnTo>
                <a:lnTo>
                  <a:pt x="566738" y="1742694"/>
                </a:lnTo>
                <a:lnTo>
                  <a:pt x="566738" y="1784749"/>
                </a:lnTo>
                <a:lnTo>
                  <a:pt x="569914" y="1826805"/>
                </a:lnTo>
                <a:lnTo>
                  <a:pt x="572296" y="1871243"/>
                </a:lnTo>
                <a:lnTo>
                  <a:pt x="578648" y="1913299"/>
                </a:lnTo>
                <a:lnTo>
                  <a:pt x="586588" y="1956148"/>
                </a:lnTo>
                <a:lnTo>
                  <a:pt x="597704" y="1998204"/>
                </a:lnTo>
                <a:lnTo>
                  <a:pt x="610407" y="2039467"/>
                </a:lnTo>
                <a:lnTo>
                  <a:pt x="624699" y="2081522"/>
                </a:lnTo>
                <a:lnTo>
                  <a:pt x="640579" y="2122784"/>
                </a:lnTo>
                <a:lnTo>
                  <a:pt x="658841" y="2161667"/>
                </a:lnTo>
                <a:lnTo>
                  <a:pt x="679485" y="2200549"/>
                </a:lnTo>
                <a:lnTo>
                  <a:pt x="703304" y="2238636"/>
                </a:lnTo>
                <a:lnTo>
                  <a:pt x="727918" y="2275932"/>
                </a:lnTo>
                <a:lnTo>
                  <a:pt x="754914" y="2312433"/>
                </a:lnTo>
                <a:lnTo>
                  <a:pt x="783497" y="2348141"/>
                </a:lnTo>
                <a:lnTo>
                  <a:pt x="814463" y="2383056"/>
                </a:lnTo>
                <a:lnTo>
                  <a:pt x="1494913" y="3094039"/>
                </a:lnTo>
                <a:lnTo>
                  <a:pt x="3189288" y="1480043"/>
                </a:lnTo>
                <a:lnTo>
                  <a:pt x="2508838" y="767472"/>
                </a:lnTo>
                <a:lnTo>
                  <a:pt x="2476285" y="734144"/>
                </a:lnTo>
                <a:lnTo>
                  <a:pt x="2442937" y="704784"/>
                </a:lnTo>
                <a:lnTo>
                  <a:pt x="2406414" y="676218"/>
                </a:lnTo>
                <a:lnTo>
                  <a:pt x="2370684" y="649239"/>
                </a:lnTo>
                <a:lnTo>
                  <a:pt x="2334160" y="624640"/>
                </a:lnTo>
                <a:lnTo>
                  <a:pt x="2295255" y="602422"/>
                </a:lnTo>
                <a:lnTo>
                  <a:pt x="2255555" y="581791"/>
                </a:lnTo>
                <a:lnTo>
                  <a:pt x="2216650" y="562747"/>
                </a:lnTo>
                <a:lnTo>
                  <a:pt x="2175362" y="547670"/>
                </a:lnTo>
                <a:lnTo>
                  <a:pt x="2134869" y="533387"/>
                </a:lnTo>
                <a:lnTo>
                  <a:pt x="2094375" y="520691"/>
                </a:lnTo>
                <a:lnTo>
                  <a:pt x="2051500" y="509581"/>
                </a:lnTo>
                <a:lnTo>
                  <a:pt x="2009418" y="501646"/>
                </a:lnTo>
                <a:lnTo>
                  <a:pt x="1966543" y="495298"/>
                </a:lnTo>
                <a:lnTo>
                  <a:pt x="1922874" y="490537"/>
                </a:lnTo>
                <a:lnTo>
                  <a:pt x="1879998" y="488950"/>
                </a:lnTo>
                <a:close/>
                <a:moveTo>
                  <a:pt x="5070178" y="74612"/>
                </a:moveTo>
                <a:lnTo>
                  <a:pt x="5122552" y="74612"/>
                </a:lnTo>
                <a:lnTo>
                  <a:pt x="5175718" y="76200"/>
                </a:lnTo>
                <a:lnTo>
                  <a:pt x="5227298" y="82552"/>
                </a:lnTo>
                <a:lnTo>
                  <a:pt x="5279670" y="88903"/>
                </a:lnTo>
                <a:lnTo>
                  <a:pt x="5331250" y="100019"/>
                </a:lnTo>
                <a:lnTo>
                  <a:pt x="5381242" y="111929"/>
                </a:lnTo>
                <a:lnTo>
                  <a:pt x="5433616" y="126220"/>
                </a:lnTo>
                <a:lnTo>
                  <a:pt x="5482020" y="143687"/>
                </a:lnTo>
                <a:lnTo>
                  <a:pt x="5532012" y="164330"/>
                </a:lnTo>
                <a:lnTo>
                  <a:pt x="5579624" y="185767"/>
                </a:lnTo>
                <a:lnTo>
                  <a:pt x="5628030" y="211174"/>
                </a:lnTo>
                <a:lnTo>
                  <a:pt x="5674054" y="238169"/>
                </a:lnTo>
                <a:lnTo>
                  <a:pt x="5719286" y="267546"/>
                </a:lnTo>
                <a:lnTo>
                  <a:pt x="5762930" y="300893"/>
                </a:lnTo>
                <a:lnTo>
                  <a:pt x="5805780" y="335033"/>
                </a:lnTo>
                <a:lnTo>
                  <a:pt x="5847838" y="373144"/>
                </a:lnTo>
                <a:lnTo>
                  <a:pt x="5887514" y="412048"/>
                </a:lnTo>
                <a:lnTo>
                  <a:pt x="6556460" y="1114709"/>
                </a:lnTo>
                <a:lnTo>
                  <a:pt x="6593756" y="1155201"/>
                </a:lnTo>
                <a:lnTo>
                  <a:pt x="6630258" y="1198075"/>
                </a:lnTo>
                <a:lnTo>
                  <a:pt x="6662000" y="1243331"/>
                </a:lnTo>
                <a:lnTo>
                  <a:pt x="6692946" y="1289381"/>
                </a:lnTo>
                <a:lnTo>
                  <a:pt x="6719926" y="1334637"/>
                </a:lnTo>
                <a:lnTo>
                  <a:pt x="6744526" y="1383069"/>
                </a:lnTo>
                <a:lnTo>
                  <a:pt x="6768332" y="1432295"/>
                </a:lnTo>
                <a:lnTo>
                  <a:pt x="6787376" y="1480727"/>
                </a:lnTo>
                <a:lnTo>
                  <a:pt x="6804834" y="1530747"/>
                </a:lnTo>
                <a:lnTo>
                  <a:pt x="6819912" y="1581561"/>
                </a:lnTo>
                <a:lnTo>
                  <a:pt x="6832608" y="1633169"/>
                </a:lnTo>
                <a:lnTo>
                  <a:pt x="6842130" y="1684777"/>
                </a:lnTo>
                <a:lnTo>
                  <a:pt x="6850066" y="1737179"/>
                </a:lnTo>
                <a:lnTo>
                  <a:pt x="6854828" y="1788786"/>
                </a:lnTo>
                <a:lnTo>
                  <a:pt x="6858000" y="1840394"/>
                </a:lnTo>
                <a:lnTo>
                  <a:pt x="6858000" y="1894384"/>
                </a:lnTo>
                <a:lnTo>
                  <a:pt x="6854828" y="1945992"/>
                </a:lnTo>
                <a:lnTo>
                  <a:pt x="6850066" y="1997600"/>
                </a:lnTo>
                <a:lnTo>
                  <a:pt x="6843718" y="2049207"/>
                </a:lnTo>
                <a:lnTo>
                  <a:pt x="6832608" y="2101609"/>
                </a:lnTo>
                <a:lnTo>
                  <a:pt x="6819912" y="2151630"/>
                </a:lnTo>
                <a:lnTo>
                  <a:pt x="6806422" y="2203237"/>
                </a:lnTo>
                <a:lnTo>
                  <a:pt x="6788964" y="2252463"/>
                </a:lnTo>
                <a:lnTo>
                  <a:pt x="6768332" y="2302483"/>
                </a:lnTo>
                <a:lnTo>
                  <a:pt x="6746114" y="2350915"/>
                </a:lnTo>
                <a:lnTo>
                  <a:pt x="6721514" y="2398553"/>
                </a:lnTo>
                <a:lnTo>
                  <a:pt x="6694534" y="2443809"/>
                </a:lnTo>
                <a:lnTo>
                  <a:pt x="6665174" y="2489859"/>
                </a:lnTo>
                <a:lnTo>
                  <a:pt x="6631844" y="2533527"/>
                </a:lnTo>
                <a:lnTo>
                  <a:pt x="6596930" y="2575608"/>
                </a:lnTo>
                <a:lnTo>
                  <a:pt x="6559634" y="2618482"/>
                </a:lnTo>
                <a:lnTo>
                  <a:pt x="6519958" y="2657386"/>
                </a:lnTo>
                <a:lnTo>
                  <a:pt x="6177946" y="2984500"/>
                </a:lnTo>
                <a:lnTo>
                  <a:pt x="4002088" y="703434"/>
                </a:lnTo>
                <a:lnTo>
                  <a:pt x="4343306" y="376320"/>
                </a:lnTo>
                <a:lnTo>
                  <a:pt x="4385362" y="338209"/>
                </a:lnTo>
                <a:lnTo>
                  <a:pt x="4428214" y="302481"/>
                </a:lnTo>
                <a:lnTo>
                  <a:pt x="4473444" y="269134"/>
                </a:lnTo>
                <a:lnTo>
                  <a:pt x="4519470" y="239757"/>
                </a:lnTo>
                <a:lnTo>
                  <a:pt x="4564700" y="212762"/>
                </a:lnTo>
                <a:lnTo>
                  <a:pt x="4613106" y="187355"/>
                </a:lnTo>
                <a:lnTo>
                  <a:pt x="4660718" y="164330"/>
                </a:lnTo>
                <a:lnTo>
                  <a:pt x="4710710" y="145275"/>
                </a:lnTo>
                <a:lnTo>
                  <a:pt x="4761496" y="126220"/>
                </a:lnTo>
                <a:lnTo>
                  <a:pt x="4811488" y="111929"/>
                </a:lnTo>
                <a:lnTo>
                  <a:pt x="4863068" y="100019"/>
                </a:lnTo>
                <a:lnTo>
                  <a:pt x="4913854" y="88903"/>
                </a:lnTo>
                <a:lnTo>
                  <a:pt x="4967020" y="82552"/>
                </a:lnTo>
                <a:lnTo>
                  <a:pt x="5018600" y="76200"/>
                </a:lnTo>
                <a:close/>
                <a:moveTo>
                  <a:pt x="1843881" y="0"/>
                </a:moveTo>
                <a:lnTo>
                  <a:pt x="1895475" y="0"/>
                </a:lnTo>
                <a:lnTo>
                  <a:pt x="1947069" y="1588"/>
                </a:lnTo>
                <a:lnTo>
                  <a:pt x="2001044" y="6350"/>
                </a:lnTo>
                <a:lnTo>
                  <a:pt x="2052638" y="14288"/>
                </a:lnTo>
                <a:lnTo>
                  <a:pt x="2104231" y="23813"/>
                </a:lnTo>
                <a:lnTo>
                  <a:pt x="2155031" y="35719"/>
                </a:lnTo>
                <a:lnTo>
                  <a:pt x="2205038" y="51594"/>
                </a:lnTo>
                <a:lnTo>
                  <a:pt x="2255044" y="69056"/>
                </a:lnTo>
                <a:lnTo>
                  <a:pt x="2304256" y="89694"/>
                </a:lnTo>
                <a:lnTo>
                  <a:pt x="2352675" y="111125"/>
                </a:lnTo>
                <a:lnTo>
                  <a:pt x="2399506" y="136525"/>
                </a:lnTo>
                <a:lnTo>
                  <a:pt x="2447132" y="163513"/>
                </a:lnTo>
                <a:lnTo>
                  <a:pt x="2492375" y="192881"/>
                </a:lnTo>
                <a:lnTo>
                  <a:pt x="2536825" y="226219"/>
                </a:lnTo>
                <a:lnTo>
                  <a:pt x="2578894" y="260350"/>
                </a:lnTo>
                <a:lnTo>
                  <a:pt x="2620169" y="296863"/>
                </a:lnTo>
                <a:lnTo>
                  <a:pt x="2660650" y="337344"/>
                </a:lnTo>
                <a:lnTo>
                  <a:pt x="6481764" y="4341813"/>
                </a:lnTo>
                <a:lnTo>
                  <a:pt x="6519068" y="4382294"/>
                </a:lnTo>
                <a:lnTo>
                  <a:pt x="6553994" y="4426744"/>
                </a:lnTo>
                <a:lnTo>
                  <a:pt x="6587332" y="4470400"/>
                </a:lnTo>
                <a:lnTo>
                  <a:pt x="6616700" y="4515644"/>
                </a:lnTo>
                <a:lnTo>
                  <a:pt x="6645276" y="4563269"/>
                </a:lnTo>
                <a:lnTo>
                  <a:pt x="6669882" y="4610100"/>
                </a:lnTo>
                <a:lnTo>
                  <a:pt x="6692106" y="4658519"/>
                </a:lnTo>
                <a:lnTo>
                  <a:pt x="6712744" y="4707731"/>
                </a:lnTo>
                <a:lnTo>
                  <a:pt x="6730206" y="4757738"/>
                </a:lnTo>
                <a:lnTo>
                  <a:pt x="6745288" y="4807744"/>
                </a:lnTo>
                <a:lnTo>
                  <a:pt x="6757988" y="4860131"/>
                </a:lnTo>
                <a:lnTo>
                  <a:pt x="6767512" y="4911725"/>
                </a:lnTo>
                <a:lnTo>
                  <a:pt x="6775450" y="4963319"/>
                </a:lnTo>
                <a:lnTo>
                  <a:pt x="6780212" y="5015706"/>
                </a:lnTo>
                <a:lnTo>
                  <a:pt x="6783388" y="5067300"/>
                </a:lnTo>
                <a:lnTo>
                  <a:pt x="6783388" y="5120481"/>
                </a:lnTo>
                <a:lnTo>
                  <a:pt x="6780212" y="5172869"/>
                </a:lnTo>
                <a:lnTo>
                  <a:pt x="6775450" y="5224463"/>
                </a:lnTo>
                <a:lnTo>
                  <a:pt x="6767512" y="5276056"/>
                </a:lnTo>
                <a:lnTo>
                  <a:pt x="6757988" y="5328444"/>
                </a:lnTo>
                <a:lnTo>
                  <a:pt x="6745288" y="5380038"/>
                </a:lnTo>
                <a:lnTo>
                  <a:pt x="6730206" y="5430044"/>
                </a:lnTo>
                <a:lnTo>
                  <a:pt x="6712744" y="5480050"/>
                </a:lnTo>
                <a:lnTo>
                  <a:pt x="6693694" y="5529263"/>
                </a:lnTo>
                <a:lnTo>
                  <a:pt x="6669882" y="5577681"/>
                </a:lnTo>
                <a:lnTo>
                  <a:pt x="6646864" y="5625306"/>
                </a:lnTo>
                <a:lnTo>
                  <a:pt x="6618288" y="5672138"/>
                </a:lnTo>
                <a:lnTo>
                  <a:pt x="6588920" y="5715794"/>
                </a:lnTo>
                <a:lnTo>
                  <a:pt x="6557168" y="5760244"/>
                </a:lnTo>
                <a:lnTo>
                  <a:pt x="6522244" y="5803900"/>
                </a:lnTo>
                <a:lnTo>
                  <a:pt x="6484938" y="5845175"/>
                </a:lnTo>
                <a:lnTo>
                  <a:pt x="6445250" y="5884069"/>
                </a:lnTo>
                <a:lnTo>
                  <a:pt x="5743576" y="6553200"/>
                </a:lnTo>
                <a:lnTo>
                  <a:pt x="5700712" y="6591300"/>
                </a:lnTo>
                <a:lnTo>
                  <a:pt x="5658644" y="6627019"/>
                </a:lnTo>
                <a:lnTo>
                  <a:pt x="5614194" y="6660356"/>
                </a:lnTo>
                <a:lnTo>
                  <a:pt x="5568950" y="6689725"/>
                </a:lnTo>
                <a:lnTo>
                  <a:pt x="5522120" y="6718300"/>
                </a:lnTo>
                <a:lnTo>
                  <a:pt x="5474494" y="6743700"/>
                </a:lnTo>
                <a:lnTo>
                  <a:pt x="5426076" y="6765131"/>
                </a:lnTo>
                <a:lnTo>
                  <a:pt x="5376864" y="6785769"/>
                </a:lnTo>
                <a:lnTo>
                  <a:pt x="5326856" y="6803231"/>
                </a:lnTo>
                <a:lnTo>
                  <a:pt x="5275264" y="6817519"/>
                </a:lnTo>
                <a:lnTo>
                  <a:pt x="5224464" y="6829425"/>
                </a:lnTo>
                <a:lnTo>
                  <a:pt x="5172868" y="6840538"/>
                </a:lnTo>
                <a:lnTo>
                  <a:pt x="5121276" y="6848475"/>
                </a:lnTo>
                <a:lnTo>
                  <a:pt x="5068888" y="6853238"/>
                </a:lnTo>
                <a:lnTo>
                  <a:pt x="5015706" y="6854825"/>
                </a:lnTo>
                <a:lnTo>
                  <a:pt x="4964112" y="6854825"/>
                </a:lnTo>
                <a:lnTo>
                  <a:pt x="4912520" y="6853238"/>
                </a:lnTo>
                <a:lnTo>
                  <a:pt x="4858544" y="6848475"/>
                </a:lnTo>
                <a:lnTo>
                  <a:pt x="4806950" y="6840538"/>
                </a:lnTo>
                <a:lnTo>
                  <a:pt x="4756944" y="6831013"/>
                </a:lnTo>
                <a:lnTo>
                  <a:pt x="4704556" y="6819106"/>
                </a:lnTo>
                <a:lnTo>
                  <a:pt x="4654550" y="6803231"/>
                </a:lnTo>
                <a:lnTo>
                  <a:pt x="4604544" y="6785769"/>
                </a:lnTo>
                <a:lnTo>
                  <a:pt x="4555332" y="6765131"/>
                </a:lnTo>
                <a:lnTo>
                  <a:pt x="4506912" y="6743700"/>
                </a:lnTo>
                <a:lnTo>
                  <a:pt x="4459288" y="6718300"/>
                </a:lnTo>
                <a:lnTo>
                  <a:pt x="4412456" y="6691313"/>
                </a:lnTo>
                <a:lnTo>
                  <a:pt x="4367212" y="6661944"/>
                </a:lnTo>
                <a:lnTo>
                  <a:pt x="4322764" y="6628606"/>
                </a:lnTo>
                <a:lnTo>
                  <a:pt x="4280694" y="6594475"/>
                </a:lnTo>
                <a:lnTo>
                  <a:pt x="4239420" y="6557963"/>
                </a:lnTo>
                <a:lnTo>
                  <a:pt x="4200526" y="6517481"/>
                </a:lnTo>
                <a:lnTo>
                  <a:pt x="377825" y="2513013"/>
                </a:lnTo>
                <a:lnTo>
                  <a:pt x="340519" y="2472532"/>
                </a:lnTo>
                <a:lnTo>
                  <a:pt x="305594" y="2428081"/>
                </a:lnTo>
                <a:lnTo>
                  <a:pt x="272256" y="2384425"/>
                </a:lnTo>
                <a:lnTo>
                  <a:pt x="242888" y="2339182"/>
                </a:lnTo>
                <a:lnTo>
                  <a:pt x="214313" y="2291557"/>
                </a:lnTo>
                <a:lnTo>
                  <a:pt x="189706" y="2244726"/>
                </a:lnTo>
                <a:lnTo>
                  <a:pt x="167481" y="2196306"/>
                </a:lnTo>
                <a:lnTo>
                  <a:pt x="146844" y="2147094"/>
                </a:lnTo>
                <a:lnTo>
                  <a:pt x="129381" y="2097089"/>
                </a:lnTo>
                <a:lnTo>
                  <a:pt x="113506" y="2047082"/>
                </a:lnTo>
                <a:lnTo>
                  <a:pt x="101600" y="1994695"/>
                </a:lnTo>
                <a:lnTo>
                  <a:pt x="92075" y="1943101"/>
                </a:lnTo>
                <a:lnTo>
                  <a:pt x="84138" y="1891507"/>
                </a:lnTo>
                <a:lnTo>
                  <a:pt x="79375" y="1839120"/>
                </a:lnTo>
                <a:lnTo>
                  <a:pt x="76200" y="1785939"/>
                </a:lnTo>
                <a:lnTo>
                  <a:pt x="76200" y="1734345"/>
                </a:lnTo>
                <a:lnTo>
                  <a:pt x="79375" y="1681957"/>
                </a:lnTo>
                <a:lnTo>
                  <a:pt x="84138" y="1630364"/>
                </a:lnTo>
                <a:lnTo>
                  <a:pt x="92075" y="1578770"/>
                </a:lnTo>
                <a:lnTo>
                  <a:pt x="101600" y="1526381"/>
                </a:lnTo>
                <a:lnTo>
                  <a:pt x="113506" y="1474789"/>
                </a:lnTo>
                <a:lnTo>
                  <a:pt x="129381" y="1424782"/>
                </a:lnTo>
                <a:lnTo>
                  <a:pt x="146844" y="1374775"/>
                </a:lnTo>
                <a:lnTo>
                  <a:pt x="165894" y="1325563"/>
                </a:lnTo>
                <a:lnTo>
                  <a:pt x="189706" y="1277144"/>
                </a:lnTo>
                <a:lnTo>
                  <a:pt x="214313" y="1229519"/>
                </a:lnTo>
                <a:lnTo>
                  <a:pt x="241300" y="1182688"/>
                </a:lnTo>
                <a:lnTo>
                  <a:pt x="270669" y="1139031"/>
                </a:lnTo>
                <a:lnTo>
                  <a:pt x="302419" y="1094581"/>
                </a:lnTo>
                <a:lnTo>
                  <a:pt x="338931" y="1050925"/>
                </a:lnTo>
                <a:lnTo>
                  <a:pt x="374650" y="1009650"/>
                </a:lnTo>
                <a:lnTo>
                  <a:pt x="414338" y="970756"/>
                </a:lnTo>
                <a:lnTo>
                  <a:pt x="1116013" y="300038"/>
                </a:lnTo>
                <a:lnTo>
                  <a:pt x="1158875" y="261938"/>
                </a:lnTo>
                <a:lnTo>
                  <a:pt x="1200944" y="227806"/>
                </a:lnTo>
                <a:lnTo>
                  <a:pt x="1245394" y="194469"/>
                </a:lnTo>
                <a:lnTo>
                  <a:pt x="1290638" y="165100"/>
                </a:lnTo>
                <a:lnTo>
                  <a:pt x="1337469" y="136525"/>
                </a:lnTo>
                <a:lnTo>
                  <a:pt x="1385094" y="111125"/>
                </a:lnTo>
                <a:lnTo>
                  <a:pt x="1433513" y="89694"/>
                </a:lnTo>
                <a:lnTo>
                  <a:pt x="1484313" y="69056"/>
                </a:lnTo>
                <a:lnTo>
                  <a:pt x="1532731" y="51594"/>
                </a:lnTo>
                <a:lnTo>
                  <a:pt x="1584325" y="37306"/>
                </a:lnTo>
                <a:lnTo>
                  <a:pt x="1635125" y="25400"/>
                </a:lnTo>
                <a:lnTo>
                  <a:pt x="1686719" y="14288"/>
                </a:lnTo>
                <a:lnTo>
                  <a:pt x="1738313" y="6350"/>
                </a:lnTo>
                <a:lnTo>
                  <a:pt x="1791494" y="1588"/>
                </a:lnTo>
                <a:close/>
              </a:path>
            </a:pathLst>
          </a:custGeom>
          <a:solidFill>
            <a:srgbClr val="C127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米兰亭_GB外压缩" panose="03000502000000000000" charset="-122"/>
              <a:ea typeface="小米兰亭_GB外压缩" panose="03000502000000000000" charset="-122"/>
            </a:endParaRPr>
          </a:p>
        </p:txBody>
      </p:sp>
      <p:sp>
        <p:nvSpPr>
          <p:cNvPr id="19" name="任意多边形 57"/>
          <p:cNvSpPr/>
          <p:nvPr/>
        </p:nvSpPr>
        <p:spPr bwMode="auto">
          <a:xfrm>
            <a:off x="4854246" y="4148895"/>
            <a:ext cx="641063" cy="664072"/>
          </a:xfrm>
          <a:custGeom>
            <a:avLst/>
            <a:gdLst>
              <a:gd name="connsiteX0" fmla="*/ 4192588 w 6902451"/>
              <a:gd name="connsiteY0" fmla="*/ 3644900 h 6858000"/>
              <a:gd name="connsiteX1" fmla="*/ 6076951 w 6902451"/>
              <a:gd name="connsiteY1" fmla="*/ 3644900 h 6858000"/>
              <a:gd name="connsiteX2" fmla="*/ 6076951 w 6902451"/>
              <a:gd name="connsiteY2" fmla="*/ 4966494 h 6858000"/>
              <a:gd name="connsiteX3" fmla="*/ 6075364 w 6902451"/>
              <a:gd name="connsiteY3" fmla="*/ 5014119 h 6858000"/>
              <a:gd name="connsiteX4" fmla="*/ 6072982 w 6902451"/>
              <a:gd name="connsiteY4" fmla="*/ 5062538 h 6858000"/>
              <a:gd name="connsiteX5" fmla="*/ 6065838 w 6902451"/>
              <a:gd name="connsiteY5" fmla="*/ 5109369 h 6858000"/>
              <a:gd name="connsiteX6" fmla="*/ 6057901 w 6902451"/>
              <a:gd name="connsiteY6" fmla="*/ 5156200 h 6858000"/>
              <a:gd name="connsiteX7" fmla="*/ 6048376 w 6902451"/>
              <a:gd name="connsiteY7" fmla="*/ 5201444 h 6858000"/>
              <a:gd name="connsiteX8" fmla="*/ 6035676 w 6902451"/>
              <a:gd name="connsiteY8" fmla="*/ 5246688 h 6858000"/>
              <a:gd name="connsiteX9" fmla="*/ 6020595 w 6902451"/>
              <a:gd name="connsiteY9" fmla="*/ 5290344 h 6858000"/>
              <a:gd name="connsiteX10" fmla="*/ 6002338 w 6902451"/>
              <a:gd name="connsiteY10" fmla="*/ 5333206 h 6858000"/>
              <a:gd name="connsiteX11" fmla="*/ 5984876 w 6902451"/>
              <a:gd name="connsiteY11" fmla="*/ 5374481 h 6858000"/>
              <a:gd name="connsiteX12" fmla="*/ 5964238 w 6902451"/>
              <a:gd name="connsiteY12" fmla="*/ 5415756 h 6858000"/>
              <a:gd name="connsiteX13" fmla="*/ 5941220 w 6902451"/>
              <a:gd name="connsiteY13" fmla="*/ 5455444 h 6858000"/>
              <a:gd name="connsiteX14" fmla="*/ 5915820 w 6902451"/>
              <a:gd name="connsiteY14" fmla="*/ 5493544 h 6858000"/>
              <a:gd name="connsiteX15" fmla="*/ 5890420 w 6902451"/>
              <a:gd name="connsiteY15" fmla="*/ 5529263 h 6858000"/>
              <a:gd name="connsiteX16" fmla="*/ 5862638 w 6902451"/>
              <a:gd name="connsiteY16" fmla="*/ 5564981 h 6858000"/>
              <a:gd name="connsiteX17" fmla="*/ 5832476 w 6902451"/>
              <a:gd name="connsiteY17" fmla="*/ 5599906 h 6858000"/>
              <a:gd name="connsiteX18" fmla="*/ 5800726 w 6902451"/>
              <a:gd name="connsiteY18" fmla="*/ 5632450 h 6858000"/>
              <a:gd name="connsiteX19" fmla="*/ 5768976 w 6902451"/>
              <a:gd name="connsiteY19" fmla="*/ 5664200 h 6858000"/>
              <a:gd name="connsiteX20" fmla="*/ 5734845 w 6902451"/>
              <a:gd name="connsiteY20" fmla="*/ 5692775 h 6858000"/>
              <a:gd name="connsiteX21" fmla="*/ 5699126 w 6902451"/>
              <a:gd name="connsiteY21" fmla="*/ 5722144 h 6858000"/>
              <a:gd name="connsiteX22" fmla="*/ 5661820 w 6902451"/>
              <a:gd name="connsiteY22" fmla="*/ 5748338 h 6858000"/>
              <a:gd name="connsiteX23" fmla="*/ 5623720 w 6902451"/>
              <a:gd name="connsiteY23" fmla="*/ 5772944 h 6858000"/>
              <a:gd name="connsiteX24" fmla="*/ 5584032 w 6902451"/>
              <a:gd name="connsiteY24" fmla="*/ 5794375 h 6858000"/>
              <a:gd name="connsiteX25" fmla="*/ 5543551 w 6902451"/>
              <a:gd name="connsiteY25" fmla="*/ 5815013 h 6858000"/>
              <a:gd name="connsiteX26" fmla="*/ 5501482 w 6902451"/>
              <a:gd name="connsiteY26" fmla="*/ 5834856 h 6858000"/>
              <a:gd name="connsiteX27" fmla="*/ 5458620 w 6902451"/>
              <a:gd name="connsiteY27" fmla="*/ 5850731 h 6858000"/>
              <a:gd name="connsiteX28" fmla="*/ 5414963 w 6902451"/>
              <a:gd name="connsiteY28" fmla="*/ 5865813 h 6858000"/>
              <a:gd name="connsiteX29" fmla="*/ 5370513 w 6902451"/>
              <a:gd name="connsiteY29" fmla="*/ 5878513 h 6858000"/>
              <a:gd name="connsiteX30" fmla="*/ 5325270 w 6902451"/>
              <a:gd name="connsiteY30" fmla="*/ 5889625 h 6858000"/>
              <a:gd name="connsiteX31" fmla="*/ 5278438 w 6902451"/>
              <a:gd name="connsiteY31" fmla="*/ 5897563 h 6858000"/>
              <a:gd name="connsiteX32" fmla="*/ 5230813 w 6902451"/>
              <a:gd name="connsiteY32" fmla="*/ 5903119 h 6858000"/>
              <a:gd name="connsiteX33" fmla="*/ 5183982 w 6902451"/>
              <a:gd name="connsiteY33" fmla="*/ 5907088 h 6858000"/>
              <a:gd name="connsiteX34" fmla="*/ 5134770 w 6902451"/>
              <a:gd name="connsiteY34" fmla="*/ 5908675 h 6858000"/>
              <a:gd name="connsiteX35" fmla="*/ 5086351 w 6902451"/>
              <a:gd name="connsiteY35" fmla="*/ 5907088 h 6858000"/>
              <a:gd name="connsiteX36" fmla="*/ 5038726 w 6902451"/>
              <a:gd name="connsiteY36" fmla="*/ 5903119 h 6858000"/>
              <a:gd name="connsiteX37" fmla="*/ 4991894 w 6902451"/>
              <a:gd name="connsiteY37" fmla="*/ 5897563 h 6858000"/>
              <a:gd name="connsiteX38" fmla="*/ 4945063 w 6902451"/>
              <a:gd name="connsiteY38" fmla="*/ 5889625 h 6858000"/>
              <a:gd name="connsiteX39" fmla="*/ 4899819 w 6902451"/>
              <a:gd name="connsiteY39" fmla="*/ 5878513 h 6858000"/>
              <a:gd name="connsiteX40" fmla="*/ 4854576 w 6902451"/>
              <a:gd name="connsiteY40" fmla="*/ 5865813 h 6858000"/>
              <a:gd name="connsiteX41" fmla="*/ 4810126 w 6902451"/>
              <a:gd name="connsiteY41" fmla="*/ 5850731 h 6858000"/>
              <a:gd name="connsiteX42" fmla="*/ 4768057 w 6902451"/>
              <a:gd name="connsiteY42" fmla="*/ 5834856 h 6858000"/>
              <a:gd name="connsiteX43" fmla="*/ 4726782 w 6902451"/>
              <a:gd name="connsiteY43" fmla="*/ 5815013 h 6858000"/>
              <a:gd name="connsiteX44" fmla="*/ 4685507 w 6902451"/>
              <a:gd name="connsiteY44" fmla="*/ 5794375 h 6858000"/>
              <a:gd name="connsiteX45" fmla="*/ 4646613 w 6902451"/>
              <a:gd name="connsiteY45" fmla="*/ 5772944 h 6858000"/>
              <a:gd name="connsiteX46" fmla="*/ 4608513 w 6902451"/>
              <a:gd name="connsiteY46" fmla="*/ 5748338 h 6858000"/>
              <a:gd name="connsiteX47" fmla="*/ 4571207 w 6902451"/>
              <a:gd name="connsiteY47" fmla="*/ 5722144 h 6858000"/>
              <a:gd name="connsiteX48" fmla="*/ 4535488 w 6902451"/>
              <a:gd name="connsiteY48" fmla="*/ 5692775 h 6858000"/>
              <a:gd name="connsiteX49" fmla="*/ 4501357 w 6902451"/>
              <a:gd name="connsiteY49" fmla="*/ 5664200 h 6858000"/>
              <a:gd name="connsiteX50" fmla="*/ 4468019 w 6902451"/>
              <a:gd name="connsiteY50" fmla="*/ 5632450 h 6858000"/>
              <a:gd name="connsiteX51" fmla="*/ 4437063 w 6902451"/>
              <a:gd name="connsiteY51" fmla="*/ 5599906 h 6858000"/>
              <a:gd name="connsiteX52" fmla="*/ 4407694 w 6902451"/>
              <a:gd name="connsiteY52" fmla="*/ 5564981 h 6858000"/>
              <a:gd name="connsiteX53" fmla="*/ 4380707 w 6902451"/>
              <a:gd name="connsiteY53" fmla="*/ 5529263 h 6858000"/>
              <a:gd name="connsiteX54" fmla="*/ 4352926 w 6902451"/>
              <a:gd name="connsiteY54" fmla="*/ 5493544 h 6858000"/>
              <a:gd name="connsiteX55" fmla="*/ 4329907 w 6902451"/>
              <a:gd name="connsiteY55" fmla="*/ 5455444 h 6858000"/>
              <a:gd name="connsiteX56" fmla="*/ 4306094 w 6902451"/>
              <a:gd name="connsiteY56" fmla="*/ 5415756 h 6858000"/>
              <a:gd name="connsiteX57" fmla="*/ 4285457 w 6902451"/>
              <a:gd name="connsiteY57" fmla="*/ 5374481 h 6858000"/>
              <a:gd name="connsiteX58" fmla="*/ 4266407 w 6902451"/>
              <a:gd name="connsiteY58" fmla="*/ 5333206 h 6858000"/>
              <a:gd name="connsiteX59" fmla="*/ 4249738 w 6902451"/>
              <a:gd name="connsiteY59" fmla="*/ 5290344 h 6858000"/>
              <a:gd name="connsiteX60" fmla="*/ 4234657 w 6902451"/>
              <a:gd name="connsiteY60" fmla="*/ 5246688 h 6858000"/>
              <a:gd name="connsiteX61" fmla="*/ 4222751 w 6902451"/>
              <a:gd name="connsiteY61" fmla="*/ 5201444 h 6858000"/>
              <a:gd name="connsiteX62" fmla="*/ 4211638 w 6902451"/>
              <a:gd name="connsiteY62" fmla="*/ 5156200 h 6858000"/>
              <a:gd name="connsiteX63" fmla="*/ 4202907 w 6902451"/>
              <a:gd name="connsiteY63" fmla="*/ 5109369 h 6858000"/>
              <a:gd name="connsiteX64" fmla="*/ 4198144 w 6902451"/>
              <a:gd name="connsiteY64" fmla="*/ 5062538 h 6858000"/>
              <a:gd name="connsiteX65" fmla="*/ 4193382 w 6902451"/>
              <a:gd name="connsiteY65" fmla="*/ 5014119 h 6858000"/>
              <a:gd name="connsiteX66" fmla="*/ 4192588 w 6902451"/>
              <a:gd name="connsiteY66" fmla="*/ 4966494 h 6858000"/>
              <a:gd name="connsiteX67" fmla="*/ 2123617 w 6902451"/>
              <a:gd name="connsiteY67" fmla="*/ 2914650 h 6858000"/>
              <a:gd name="connsiteX68" fmla="*/ 3008313 w 6902451"/>
              <a:gd name="connsiteY68" fmla="*/ 3799164 h 6858000"/>
              <a:gd name="connsiteX69" fmla="*/ 3008313 w 6902451"/>
              <a:gd name="connsiteY69" fmla="*/ 4695587 h 6858000"/>
              <a:gd name="connsiteX70" fmla="*/ 2521928 w 6902451"/>
              <a:gd name="connsiteY70" fmla="*/ 5181514 h 6858000"/>
              <a:gd name="connsiteX71" fmla="*/ 2486223 w 6902451"/>
              <a:gd name="connsiteY71" fmla="*/ 5216450 h 6858000"/>
              <a:gd name="connsiteX72" fmla="*/ 2449724 w 6902451"/>
              <a:gd name="connsiteY72" fmla="*/ 5246622 h 6858000"/>
              <a:gd name="connsiteX73" fmla="*/ 2412432 w 6902451"/>
              <a:gd name="connsiteY73" fmla="*/ 5276794 h 6858000"/>
              <a:gd name="connsiteX74" fmla="*/ 2373553 w 6902451"/>
              <a:gd name="connsiteY74" fmla="*/ 5302996 h 6858000"/>
              <a:gd name="connsiteX75" fmla="*/ 2333881 w 6902451"/>
              <a:gd name="connsiteY75" fmla="*/ 5327609 h 6858000"/>
              <a:gd name="connsiteX76" fmla="*/ 2292621 w 6902451"/>
              <a:gd name="connsiteY76" fmla="*/ 5350635 h 6858000"/>
              <a:gd name="connsiteX77" fmla="*/ 2251362 w 6902451"/>
              <a:gd name="connsiteY77" fmla="*/ 5371279 h 6858000"/>
              <a:gd name="connsiteX78" fmla="*/ 2210103 w 6902451"/>
              <a:gd name="connsiteY78" fmla="*/ 5389541 h 6858000"/>
              <a:gd name="connsiteX79" fmla="*/ 2166463 w 6902451"/>
              <a:gd name="connsiteY79" fmla="*/ 5406215 h 6858000"/>
              <a:gd name="connsiteX80" fmla="*/ 2123617 w 6902451"/>
              <a:gd name="connsiteY80" fmla="*/ 5419713 h 6858000"/>
              <a:gd name="connsiteX81" fmla="*/ 2079977 w 6902451"/>
              <a:gd name="connsiteY81" fmla="*/ 5431623 h 6858000"/>
              <a:gd name="connsiteX82" fmla="*/ 2034750 w 6902451"/>
              <a:gd name="connsiteY82" fmla="*/ 5441945 h 6858000"/>
              <a:gd name="connsiteX83" fmla="*/ 1991111 w 6902451"/>
              <a:gd name="connsiteY83" fmla="*/ 5448297 h 6858000"/>
              <a:gd name="connsiteX84" fmla="*/ 1945091 w 6902451"/>
              <a:gd name="connsiteY84" fmla="*/ 5453855 h 6858000"/>
              <a:gd name="connsiteX85" fmla="*/ 1899864 w 6902451"/>
              <a:gd name="connsiteY85" fmla="*/ 5457031 h 6858000"/>
              <a:gd name="connsiteX86" fmla="*/ 1854637 w 6902451"/>
              <a:gd name="connsiteY86" fmla="*/ 5457825 h 6858000"/>
              <a:gd name="connsiteX87" fmla="*/ 1809411 w 6902451"/>
              <a:gd name="connsiteY87" fmla="*/ 5457031 h 6858000"/>
              <a:gd name="connsiteX88" fmla="*/ 1765771 w 6902451"/>
              <a:gd name="connsiteY88" fmla="*/ 5453855 h 6858000"/>
              <a:gd name="connsiteX89" fmla="*/ 1720544 w 6902451"/>
              <a:gd name="connsiteY89" fmla="*/ 5448297 h 6858000"/>
              <a:gd name="connsiteX90" fmla="*/ 1675318 w 6902451"/>
              <a:gd name="connsiteY90" fmla="*/ 5441945 h 6858000"/>
              <a:gd name="connsiteX91" fmla="*/ 1630885 w 6902451"/>
              <a:gd name="connsiteY91" fmla="*/ 5431623 h 6858000"/>
              <a:gd name="connsiteX92" fmla="*/ 1587245 w 6902451"/>
              <a:gd name="connsiteY92" fmla="*/ 5419713 h 6858000"/>
              <a:gd name="connsiteX93" fmla="*/ 1542812 w 6902451"/>
              <a:gd name="connsiteY93" fmla="*/ 5406215 h 6858000"/>
              <a:gd name="connsiteX94" fmla="*/ 1500759 w 6902451"/>
              <a:gd name="connsiteY94" fmla="*/ 5389541 h 6858000"/>
              <a:gd name="connsiteX95" fmla="*/ 1459499 w 6902451"/>
              <a:gd name="connsiteY95" fmla="*/ 5371279 h 6858000"/>
              <a:gd name="connsiteX96" fmla="*/ 1416653 w 6902451"/>
              <a:gd name="connsiteY96" fmla="*/ 5350635 h 6858000"/>
              <a:gd name="connsiteX97" fmla="*/ 1376981 w 6902451"/>
              <a:gd name="connsiteY97" fmla="*/ 5327609 h 6858000"/>
              <a:gd name="connsiteX98" fmla="*/ 1337308 w 6902451"/>
              <a:gd name="connsiteY98" fmla="*/ 5302996 h 6858000"/>
              <a:gd name="connsiteX99" fmla="*/ 1298429 w 6902451"/>
              <a:gd name="connsiteY99" fmla="*/ 5276794 h 6858000"/>
              <a:gd name="connsiteX100" fmla="*/ 1260344 w 6902451"/>
              <a:gd name="connsiteY100" fmla="*/ 5246622 h 6858000"/>
              <a:gd name="connsiteX101" fmla="*/ 1224638 w 6902451"/>
              <a:gd name="connsiteY101" fmla="*/ 5216450 h 6858000"/>
              <a:gd name="connsiteX102" fmla="*/ 1188933 w 6902451"/>
              <a:gd name="connsiteY102" fmla="*/ 5181514 h 6858000"/>
              <a:gd name="connsiteX103" fmla="*/ 1155608 w 6902451"/>
              <a:gd name="connsiteY103" fmla="*/ 5147372 h 6858000"/>
              <a:gd name="connsiteX104" fmla="*/ 1124664 w 6902451"/>
              <a:gd name="connsiteY104" fmla="*/ 5110054 h 6858000"/>
              <a:gd name="connsiteX105" fmla="*/ 1095306 w 6902451"/>
              <a:gd name="connsiteY105" fmla="*/ 5073530 h 6858000"/>
              <a:gd name="connsiteX106" fmla="*/ 1068329 w 6902451"/>
              <a:gd name="connsiteY106" fmla="*/ 5034624 h 6858000"/>
              <a:gd name="connsiteX107" fmla="*/ 1042938 w 6902451"/>
              <a:gd name="connsiteY107" fmla="*/ 4994924 h 6858000"/>
              <a:gd name="connsiteX108" fmla="*/ 1021515 w 6902451"/>
              <a:gd name="connsiteY108" fmla="*/ 4953637 h 6858000"/>
              <a:gd name="connsiteX109" fmla="*/ 1000886 w 6902451"/>
              <a:gd name="connsiteY109" fmla="*/ 4912349 h 6858000"/>
              <a:gd name="connsiteX110" fmla="*/ 982636 w 6902451"/>
              <a:gd name="connsiteY110" fmla="*/ 4870267 h 6858000"/>
              <a:gd name="connsiteX111" fmla="*/ 966767 w 6902451"/>
              <a:gd name="connsiteY111" fmla="*/ 4827391 h 6858000"/>
              <a:gd name="connsiteX112" fmla="*/ 952485 w 6902451"/>
              <a:gd name="connsiteY112" fmla="*/ 4784515 h 6858000"/>
              <a:gd name="connsiteX113" fmla="*/ 940583 w 6902451"/>
              <a:gd name="connsiteY113" fmla="*/ 4740845 h 6858000"/>
              <a:gd name="connsiteX114" fmla="*/ 931062 w 6902451"/>
              <a:gd name="connsiteY114" fmla="*/ 4695587 h 6858000"/>
              <a:gd name="connsiteX115" fmla="*/ 922334 w 6902451"/>
              <a:gd name="connsiteY115" fmla="*/ 4651123 h 6858000"/>
              <a:gd name="connsiteX116" fmla="*/ 916780 w 6902451"/>
              <a:gd name="connsiteY116" fmla="*/ 4605866 h 6858000"/>
              <a:gd name="connsiteX117" fmla="*/ 914400 w 6902451"/>
              <a:gd name="connsiteY117" fmla="*/ 4560608 h 6858000"/>
              <a:gd name="connsiteX118" fmla="*/ 912813 w 6902451"/>
              <a:gd name="connsiteY118" fmla="*/ 4515350 h 6858000"/>
              <a:gd name="connsiteX119" fmla="*/ 914400 w 6902451"/>
              <a:gd name="connsiteY119" fmla="*/ 4470092 h 6858000"/>
              <a:gd name="connsiteX120" fmla="*/ 916780 w 6902451"/>
              <a:gd name="connsiteY120" fmla="*/ 4424834 h 6858000"/>
              <a:gd name="connsiteX121" fmla="*/ 922334 w 6902451"/>
              <a:gd name="connsiteY121" fmla="*/ 4380370 h 6858000"/>
              <a:gd name="connsiteX122" fmla="*/ 931062 w 6902451"/>
              <a:gd name="connsiteY122" fmla="*/ 4335112 h 6858000"/>
              <a:gd name="connsiteX123" fmla="*/ 940583 w 6902451"/>
              <a:gd name="connsiteY123" fmla="*/ 4291442 h 6858000"/>
              <a:gd name="connsiteX124" fmla="*/ 952485 w 6902451"/>
              <a:gd name="connsiteY124" fmla="*/ 4247773 h 6858000"/>
              <a:gd name="connsiteX125" fmla="*/ 966767 w 6902451"/>
              <a:gd name="connsiteY125" fmla="*/ 4203309 h 6858000"/>
              <a:gd name="connsiteX126" fmla="*/ 982636 w 6902451"/>
              <a:gd name="connsiteY126" fmla="*/ 4161227 h 6858000"/>
              <a:gd name="connsiteX127" fmla="*/ 1000886 w 6902451"/>
              <a:gd name="connsiteY127" fmla="*/ 4118351 h 6858000"/>
              <a:gd name="connsiteX128" fmla="*/ 1021515 w 6902451"/>
              <a:gd name="connsiteY128" fmla="*/ 4077063 h 6858000"/>
              <a:gd name="connsiteX129" fmla="*/ 1042938 w 6902451"/>
              <a:gd name="connsiteY129" fmla="*/ 4037363 h 6858000"/>
              <a:gd name="connsiteX130" fmla="*/ 1068329 w 6902451"/>
              <a:gd name="connsiteY130" fmla="*/ 3997663 h 6858000"/>
              <a:gd name="connsiteX131" fmla="*/ 1095306 w 6902451"/>
              <a:gd name="connsiteY131" fmla="*/ 3958757 h 6858000"/>
              <a:gd name="connsiteX132" fmla="*/ 1124664 w 6902451"/>
              <a:gd name="connsiteY132" fmla="*/ 3920645 h 6858000"/>
              <a:gd name="connsiteX133" fmla="*/ 1155608 w 6902451"/>
              <a:gd name="connsiteY133" fmla="*/ 3884915 h 6858000"/>
              <a:gd name="connsiteX134" fmla="*/ 1188933 w 6902451"/>
              <a:gd name="connsiteY134" fmla="*/ 3849186 h 6858000"/>
              <a:gd name="connsiteX135" fmla="*/ 3308350 w 6902451"/>
              <a:gd name="connsiteY135" fmla="*/ 681038 h 6858000"/>
              <a:gd name="connsiteX136" fmla="*/ 3283750 w 6902451"/>
              <a:gd name="connsiteY136" fmla="*/ 725488 h 6858000"/>
              <a:gd name="connsiteX137" fmla="*/ 3259149 w 6902451"/>
              <a:gd name="connsiteY137" fmla="*/ 769144 h 6858000"/>
              <a:gd name="connsiteX138" fmla="*/ 3236930 w 6902451"/>
              <a:gd name="connsiteY138" fmla="*/ 813594 h 6858000"/>
              <a:gd name="connsiteX139" fmla="*/ 3213123 w 6902451"/>
              <a:gd name="connsiteY139" fmla="*/ 858838 h 6858000"/>
              <a:gd name="connsiteX140" fmla="*/ 3193284 w 6902451"/>
              <a:gd name="connsiteY140" fmla="*/ 905669 h 6858000"/>
              <a:gd name="connsiteX141" fmla="*/ 3172651 w 6902451"/>
              <a:gd name="connsiteY141" fmla="*/ 950913 h 6858000"/>
              <a:gd name="connsiteX142" fmla="*/ 3154399 w 6902451"/>
              <a:gd name="connsiteY142" fmla="*/ 998538 h 6858000"/>
              <a:gd name="connsiteX143" fmla="*/ 3136941 w 6902451"/>
              <a:gd name="connsiteY143" fmla="*/ 1045369 h 6858000"/>
              <a:gd name="connsiteX144" fmla="*/ 3118689 w 6902451"/>
              <a:gd name="connsiteY144" fmla="*/ 1093788 h 6858000"/>
              <a:gd name="connsiteX145" fmla="*/ 3103611 w 6902451"/>
              <a:gd name="connsiteY145" fmla="*/ 1143001 h 6858000"/>
              <a:gd name="connsiteX146" fmla="*/ 3090121 w 6902451"/>
              <a:gd name="connsiteY146" fmla="*/ 1191419 h 6858000"/>
              <a:gd name="connsiteX147" fmla="*/ 3075837 w 6902451"/>
              <a:gd name="connsiteY147" fmla="*/ 1240632 h 6858000"/>
              <a:gd name="connsiteX148" fmla="*/ 3063934 w 6902451"/>
              <a:gd name="connsiteY148" fmla="*/ 1291432 h 6858000"/>
              <a:gd name="connsiteX149" fmla="*/ 3052824 w 6902451"/>
              <a:gd name="connsiteY149" fmla="*/ 1342232 h 6858000"/>
              <a:gd name="connsiteX150" fmla="*/ 3043301 w 6902451"/>
              <a:gd name="connsiteY150" fmla="*/ 1393032 h 6858000"/>
              <a:gd name="connsiteX151" fmla="*/ 3035365 w 6902451"/>
              <a:gd name="connsiteY151" fmla="*/ 1443832 h 6858000"/>
              <a:gd name="connsiteX152" fmla="*/ 821334 w 6902451"/>
              <a:gd name="connsiteY152" fmla="*/ 3656807 h 6858000"/>
              <a:gd name="connsiteX153" fmla="*/ 797527 w 6902451"/>
              <a:gd name="connsiteY153" fmla="*/ 3681413 h 6858000"/>
              <a:gd name="connsiteX154" fmla="*/ 774514 w 6902451"/>
              <a:gd name="connsiteY154" fmla="*/ 3707607 h 6858000"/>
              <a:gd name="connsiteX155" fmla="*/ 752294 w 6902451"/>
              <a:gd name="connsiteY155" fmla="*/ 3733007 h 6858000"/>
              <a:gd name="connsiteX156" fmla="*/ 730868 w 6902451"/>
              <a:gd name="connsiteY156" fmla="*/ 3758407 h 6858000"/>
              <a:gd name="connsiteX157" fmla="*/ 708649 w 6902451"/>
              <a:gd name="connsiteY157" fmla="*/ 3784601 h 6858000"/>
              <a:gd name="connsiteX158" fmla="*/ 689603 w 6902451"/>
              <a:gd name="connsiteY158" fmla="*/ 3812382 h 6858000"/>
              <a:gd name="connsiteX159" fmla="*/ 668971 w 6902451"/>
              <a:gd name="connsiteY159" fmla="*/ 3840163 h 6858000"/>
              <a:gd name="connsiteX160" fmla="*/ 650719 w 6902451"/>
              <a:gd name="connsiteY160" fmla="*/ 3867151 h 6858000"/>
              <a:gd name="connsiteX161" fmla="*/ 633260 w 6902451"/>
              <a:gd name="connsiteY161" fmla="*/ 3894932 h 6858000"/>
              <a:gd name="connsiteX162" fmla="*/ 615008 w 6902451"/>
              <a:gd name="connsiteY162" fmla="*/ 3923507 h 6858000"/>
              <a:gd name="connsiteX163" fmla="*/ 583266 w 6902451"/>
              <a:gd name="connsiteY163" fmla="*/ 3981451 h 6858000"/>
              <a:gd name="connsiteX164" fmla="*/ 554698 w 6902451"/>
              <a:gd name="connsiteY164" fmla="*/ 4040188 h 6858000"/>
              <a:gd name="connsiteX165" fmla="*/ 528510 w 6902451"/>
              <a:gd name="connsiteY165" fmla="*/ 4099719 h 6858000"/>
              <a:gd name="connsiteX166" fmla="*/ 505497 w 6902451"/>
              <a:gd name="connsiteY166" fmla="*/ 4161632 h 6858000"/>
              <a:gd name="connsiteX167" fmla="*/ 486452 w 6902451"/>
              <a:gd name="connsiteY167" fmla="*/ 4221957 h 6858000"/>
              <a:gd name="connsiteX168" fmla="*/ 469787 w 6902451"/>
              <a:gd name="connsiteY168" fmla="*/ 4284663 h 6858000"/>
              <a:gd name="connsiteX169" fmla="*/ 456297 w 6902451"/>
              <a:gd name="connsiteY169" fmla="*/ 4348163 h 6858000"/>
              <a:gd name="connsiteX170" fmla="*/ 445187 w 6902451"/>
              <a:gd name="connsiteY170" fmla="*/ 4411663 h 6858000"/>
              <a:gd name="connsiteX171" fmla="*/ 436458 w 6902451"/>
              <a:gd name="connsiteY171" fmla="*/ 4474369 h 6858000"/>
              <a:gd name="connsiteX172" fmla="*/ 432490 w 6902451"/>
              <a:gd name="connsiteY172" fmla="*/ 4538663 h 6858000"/>
              <a:gd name="connsiteX173" fmla="*/ 430903 w 6902451"/>
              <a:gd name="connsiteY173" fmla="*/ 4603751 h 6858000"/>
              <a:gd name="connsiteX174" fmla="*/ 432490 w 6902451"/>
              <a:gd name="connsiteY174" fmla="*/ 4666457 h 6858000"/>
              <a:gd name="connsiteX175" fmla="*/ 436458 w 6902451"/>
              <a:gd name="connsiteY175" fmla="*/ 4731544 h 6858000"/>
              <a:gd name="connsiteX176" fmla="*/ 445187 w 6902451"/>
              <a:gd name="connsiteY176" fmla="*/ 4795838 h 6858000"/>
              <a:gd name="connsiteX177" fmla="*/ 456297 w 6902451"/>
              <a:gd name="connsiteY177" fmla="*/ 4859338 h 6858000"/>
              <a:gd name="connsiteX178" fmla="*/ 469787 w 6902451"/>
              <a:gd name="connsiteY178" fmla="*/ 4922044 h 6858000"/>
              <a:gd name="connsiteX179" fmla="*/ 486452 w 6902451"/>
              <a:gd name="connsiteY179" fmla="*/ 4983957 h 6858000"/>
              <a:gd name="connsiteX180" fmla="*/ 505497 w 6902451"/>
              <a:gd name="connsiteY180" fmla="*/ 5045869 h 6858000"/>
              <a:gd name="connsiteX181" fmla="*/ 528510 w 6902451"/>
              <a:gd name="connsiteY181" fmla="*/ 5106194 h 6858000"/>
              <a:gd name="connsiteX182" fmla="*/ 554698 w 6902451"/>
              <a:gd name="connsiteY182" fmla="*/ 5166519 h 6858000"/>
              <a:gd name="connsiteX183" fmla="*/ 583266 w 6902451"/>
              <a:gd name="connsiteY183" fmla="*/ 5226051 h 6858000"/>
              <a:gd name="connsiteX184" fmla="*/ 615008 w 6902451"/>
              <a:gd name="connsiteY184" fmla="*/ 5283994 h 6858000"/>
              <a:gd name="connsiteX185" fmla="*/ 633260 w 6902451"/>
              <a:gd name="connsiteY185" fmla="*/ 5310982 h 6858000"/>
              <a:gd name="connsiteX186" fmla="*/ 650719 w 6902451"/>
              <a:gd name="connsiteY186" fmla="*/ 5340351 h 6858000"/>
              <a:gd name="connsiteX187" fmla="*/ 668971 w 6902451"/>
              <a:gd name="connsiteY187" fmla="*/ 5367338 h 6858000"/>
              <a:gd name="connsiteX188" fmla="*/ 689603 w 6902451"/>
              <a:gd name="connsiteY188" fmla="*/ 5395119 h 6858000"/>
              <a:gd name="connsiteX189" fmla="*/ 708649 w 6902451"/>
              <a:gd name="connsiteY189" fmla="*/ 5421313 h 6858000"/>
              <a:gd name="connsiteX190" fmla="*/ 730868 w 6902451"/>
              <a:gd name="connsiteY190" fmla="*/ 5447507 h 6858000"/>
              <a:gd name="connsiteX191" fmla="*/ 752294 w 6902451"/>
              <a:gd name="connsiteY191" fmla="*/ 5472907 h 6858000"/>
              <a:gd name="connsiteX192" fmla="*/ 774514 w 6902451"/>
              <a:gd name="connsiteY192" fmla="*/ 5499101 h 6858000"/>
              <a:gd name="connsiteX193" fmla="*/ 797527 w 6902451"/>
              <a:gd name="connsiteY193" fmla="*/ 5523707 h 6858000"/>
              <a:gd name="connsiteX194" fmla="*/ 821334 w 6902451"/>
              <a:gd name="connsiteY194" fmla="*/ 5549107 h 6858000"/>
              <a:gd name="connsiteX195" fmla="*/ 845934 w 6902451"/>
              <a:gd name="connsiteY195" fmla="*/ 5573713 h 6858000"/>
              <a:gd name="connsiteX196" fmla="*/ 872122 w 6902451"/>
              <a:gd name="connsiteY196" fmla="*/ 5596732 h 6858000"/>
              <a:gd name="connsiteX197" fmla="*/ 896722 w 6902451"/>
              <a:gd name="connsiteY197" fmla="*/ 5618957 h 6858000"/>
              <a:gd name="connsiteX198" fmla="*/ 922910 w 6902451"/>
              <a:gd name="connsiteY198" fmla="*/ 5641182 h 6858000"/>
              <a:gd name="connsiteX199" fmla="*/ 950684 w 6902451"/>
              <a:gd name="connsiteY199" fmla="*/ 5661819 h 6858000"/>
              <a:gd name="connsiteX200" fmla="*/ 976078 w 6902451"/>
              <a:gd name="connsiteY200" fmla="*/ 5681663 h 6858000"/>
              <a:gd name="connsiteX201" fmla="*/ 1003853 w 6902451"/>
              <a:gd name="connsiteY201" fmla="*/ 5701507 h 6858000"/>
              <a:gd name="connsiteX202" fmla="*/ 1031627 w 6902451"/>
              <a:gd name="connsiteY202" fmla="*/ 5720557 h 6858000"/>
              <a:gd name="connsiteX203" fmla="*/ 1058608 w 6902451"/>
              <a:gd name="connsiteY203" fmla="*/ 5738019 h 6858000"/>
              <a:gd name="connsiteX204" fmla="*/ 1087970 w 6902451"/>
              <a:gd name="connsiteY204" fmla="*/ 5754688 h 6858000"/>
              <a:gd name="connsiteX205" fmla="*/ 1145106 w 6902451"/>
              <a:gd name="connsiteY205" fmla="*/ 5788026 h 6858000"/>
              <a:gd name="connsiteX206" fmla="*/ 1204623 w 6902451"/>
              <a:gd name="connsiteY206" fmla="*/ 5816601 h 6858000"/>
              <a:gd name="connsiteX207" fmla="*/ 1263347 w 6902451"/>
              <a:gd name="connsiteY207" fmla="*/ 5842794 h 6858000"/>
              <a:gd name="connsiteX208" fmla="*/ 1325244 w 6902451"/>
              <a:gd name="connsiteY208" fmla="*/ 5865019 h 6858000"/>
              <a:gd name="connsiteX209" fmla="*/ 1387142 w 6902451"/>
              <a:gd name="connsiteY209" fmla="*/ 5885657 h 6858000"/>
              <a:gd name="connsiteX210" fmla="*/ 1449040 w 6902451"/>
              <a:gd name="connsiteY210" fmla="*/ 5901532 h 6858000"/>
              <a:gd name="connsiteX211" fmla="*/ 1511731 w 6902451"/>
              <a:gd name="connsiteY211" fmla="*/ 5915819 h 6858000"/>
              <a:gd name="connsiteX212" fmla="*/ 1575216 w 6902451"/>
              <a:gd name="connsiteY212" fmla="*/ 5926932 h 6858000"/>
              <a:gd name="connsiteX213" fmla="*/ 1638700 w 6902451"/>
              <a:gd name="connsiteY213" fmla="*/ 5933282 h 6858000"/>
              <a:gd name="connsiteX214" fmla="*/ 1702979 w 6902451"/>
              <a:gd name="connsiteY214" fmla="*/ 5938838 h 6858000"/>
              <a:gd name="connsiteX215" fmla="*/ 1767257 w 6902451"/>
              <a:gd name="connsiteY215" fmla="*/ 5940426 h 6858000"/>
              <a:gd name="connsiteX216" fmla="*/ 1832329 w 6902451"/>
              <a:gd name="connsiteY216" fmla="*/ 5938838 h 6858000"/>
              <a:gd name="connsiteX217" fmla="*/ 1895020 w 6902451"/>
              <a:gd name="connsiteY217" fmla="*/ 5933282 h 6858000"/>
              <a:gd name="connsiteX218" fmla="*/ 1959298 w 6902451"/>
              <a:gd name="connsiteY218" fmla="*/ 5926932 h 6858000"/>
              <a:gd name="connsiteX219" fmla="*/ 2022783 w 6902451"/>
              <a:gd name="connsiteY219" fmla="*/ 5915819 h 6858000"/>
              <a:gd name="connsiteX220" fmla="*/ 2086268 w 6902451"/>
              <a:gd name="connsiteY220" fmla="*/ 5901532 h 6858000"/>
              <a:gd name="connsiteX221" fmla="*/ 2148166 w 6902451"/>
              <a:gd name="connsiteY221" fmla="*/ 5885657 h 6858000"/>
              <a:gd name="connsiteX222" fmla="*/ 2209270 w 6902451"/>
              <a:gd name="connsiteY222" fmla="*/ 5865019 h 6858000"/>
              <a:gd name="connsiteX223" fmla="*/ 2270374 w 6902451"/>
              <a:gd name="connsiteY223" fmla="*/ 5842794 h 6858000"/>
              <a:gd name="connsiteX224" fmla="*/ 2330684 w 6902451"/>
              <a:gd name="connsiteY224" fmla="*/ 5816601 h 6858000"/>
              <a:gd name="connsiteX225" fmla="*/ 2389408 w 6902451"/>
              <a:gd name="connsiteY225" fmla="*/ 5788026 h 6858000"/>
              <a:gd name="connsiteX226" fmla="*/ 2447338 w 6902451"/>
              <a:gd name="connsiteY226" fmla="*/ 5754688 h 6858000"/>
              <a:gd name="connsiteX227" fmla="*/ 2474319 w 6902451"/>
              <a:gd name="connsiteY227" fmla="*/ 5738019 h 6858000"/>
              <a:gd name="connsiteX228" fmla="*/ 2503680 w 6902451"/>
              <a:gd name="connsiteY228" fmla="*/ 5720557 h 6858000"/>
              <a:gd name="connsiteX229" fmla="*/ 2530661 w 6902451"/>
              <a:gd name="connsiteY229" fmla="*/ 5701507 h 6858000"/>
              <a:gd name="connsiteX230" fmla="*/ 2558436 w 6902451"/>
              <a:gd name="connsiteY230" fmla="*/ 5681663 h 6858000"/>
              <a:gd name="connsiteX231" fmla="*/ 2584624 w 6902451"/>
              <a:gd name="connsiteY231" fmla="*/ 5661819 h 6858000"/>
              <a:gd name="connsiteX232" fmla="*/ 2610811 w 6902451"/>
              <a:gd name="connsiteY232" fmla="*/ 5641182 h 6858000"/>
              <a:gd name="connsiteX233" fmla="*/ 2636998 w 6902451"/>
              <a:gd name="connsiteY233" fmla="*/ 5618957 h 6858000"/>
              <a:gd name="connsiteX234" fmla="*/ 2663186 w 6902451"/>
              <a:gd name="connsiteY234" fmla="*/ 5596732 h 6858000"/>
              <a:gd name="connsiteX235" fmla="*/ 2687786 w 6902451"/>
              <a:gd name="connsiteY235" fmla="*/ 5573713 h 6858000"/>
              <a:gd name="connsiteX236" fmla="*/ 2712387 w 6902451"/>
              <a:gd name="connsiteY236" fmla="*/ 5549107 h 6858000"/>
              <a:gd name="connsiteX237" fmla="*/ 3014733 w 6902451"/>
              <a:gd name="connsiteY237" fmla="*/ 5246688 h 6858000"/>
              <a:gd name="connsiteX238" fmla="*/ 3021081 w 6902451"/>
              <a:gd name="connsiteY238" fmla="*/ 5312569 h 6858000"/>
              <a:gd name="connsiteX239" fmla="*/ 3028223 w 6902451"/>
              <a:gd name="connsiteY239" fmla="*/ 5376863 h 6858000"/>
              <a:gd name="connsiteX240" fmla="*/ 3037746 w 6902451"/>
              <a:gd name="connsiteY240" fmla="*/ 5442744 h 6858000"/>
              <a:gd name="connsiteX241" fmla="*/ 3050443 w 6902451"/>
              <a:gd name="connsiteY241" fmla="*/ 5506244 h 6858000"/>
              <a:gd name="connsiteX242" fmla="*/ 3063934 w 6902451"/>
              <a:gd name="connsiteY242" fmla="*/ 5569744 h 6858000"/>
              <a:gd name="connsiteX243" fmla="*/ 3079011 w 6902451"/>
              <a:gd name="connsiteY243" fmla="*/ 5632451 h 6858000"/>
              <a:gd name="connsiteX244" fmla="*/ 3096469 w 6902451"/>
              <a:gd name="connsiteY244" fmla="*/ 5694363 h 6858000"/>
              <a:gd name="connsiteX245" fmla="*/ 3116308 w 6902451"/>
              <a:gd name="connsiteY245" fmla="*/ 5754688 h 6858000"/>
              <a:gd name="connsiteX246" fmla="*/ 3017113 w 6902451"/>
              <a:gd name="connsiteY246" fmla="*/ 5853907 h 6858000"/>
              <a:gd name="connsiteX247" fmla="*/ 2983784 w 6902451"/>
              <a:gd name="connsiteY247" fmla="*/ 5885657 h 6858000"/>
              <a:gd name="connsiteX248" fmla="*/ 2951248 w 6902451"/>
              <a:gd name="connsiteY248" fmla="*/ 5916613 h 6858000"/>
              <a:gd name="connsiteX249" fmla="*/ 2917125 w 6902451"/>
              <a:gd name="connsiteY249" fmla="*/ 5945982 h 6858000"/>
              <a:gd name="connsiteX250" fmla="*/ 2882208 w 6902451"/>
              <a:gd name="connsiteY250" fmla="*/ 5974557 h 6858000"/>
              <a:gd name="connsiteX251" fmla="*/ 2848085 w 6902451"/>
              <a:gd name="connsiteY251" fmla="*/ 6002338 h 6858000"/>
              <a:gd name="connsiteX252" fmla="*/ 2812375 w 6902451"/>
              <a:gd name="connsiteY252" fmla="*/ 6029326 h 6858000"/>
              <a:gd name="connsiteX253" fmla="*/ 2776665 w 6902451"/>
              <a:gd name="connsiteY253" fmla="*/ 6055519 h 6858000"/>
              <a:gd name="connsiteX254" fmla="*/ 2739368 w 6902451"/>
              <a:gd name="connsiteY254" fmla="*/ 6080126 h 6858000"/>
              <a:gd name="connsiteX255" fmla="*/ 2702864 w 6902451"/>
              <a:gd name="connsiteY255" fmla="*/ 6103938 h 6858000"/>
              <a:gd name="connsiteX256" fmla="*/ 2665567 w 6902451"/>
              <a:gd name="connsiteY256" fmla="*/ 6126163 h 6858000"/>
              <a:gd name="connsiteX257" fmla="*/ 2628269 w 6902451"/>
              <a:gd name="connsiteY257" fmla="*/ 6147594 h 6858000"/>
              <a:gd name="connsiteX258" fmla="*/ 2590178 w 6902451"/>
              <a:gd name="connsiteY258" fmla="*/ 6168232 h 6858000"/>
              <a:gd name="connsiteX259" fmla="*/ 2551294 w 6902451"/>
              <a:gd name="connsiteY259" fmla="*/ 6188869 h 6858000"/>
              <a:gd name="connsiteX260" fmla="*/ 2511616 w 6902451"/>
              <a:gd name="connsiteY260" fmla="*/ 6207126 h 6858000"/>
              <a:gd name="connsiteX261" fmla="*/ 2471938 w 6902451"/>
              <a:gd name="connsiteY261" fmla="*/ 6224588 h 6858000"/>
              <a:gd name="connsiteX262" fmla="*/ 2432260 w 6902451"/>
              <a:gd name="connsiteY262" fmla="*/ 6241257 h 6858000"/>
              <a:gd name="connsiteX263" fmla="*/ 2392582 w 6902451"/>
              <a:gd name="connsiteY263" fmla="*/ 6257926 h 6858000"/>
              <a:gd name="connsiteX264" fmla="*/ 2352111 w 6902451"/>
              <a:gd name="connsiteY264" fmla="*/ 6271419 h 6858000"/>
              <a:gd name="connsiteX265" fmla="*/ 2311639 w 6902451"/>
              <a:gd name="connsiteY265" fmla="*/ 6284913 h 6858000"/>
              <a:gd name="connsiteX266" fmla="*/ 2271167 w 6902451"/>
              <a:gd name="connsiteY266" fmla="*/ 6297613 h 6858000"/>
              <a:gd name="connsiteX267" fmla="*/ 2229902 w 6902451"/>
              <a:gd name="connsiteY267" fmla="*/ 6309519 h 6858000"/>
              <a:gd name="connsiteX268" fmla="*/ 2187844 w 6902451"/>
              <a:gd name="connsiteY268" fmla="*/ 6320632 h 6858000"/>
              <a:gd name="connsiteX269" fmla="*/ 2146579 w 6902451"/>
              <a:gd name="connsiteY269" fmla="*/ 6330157 h 6858000"/>
              <a:gd name="connsiteX270" fmla="*/ 2105314 w 6902451"/>
              <a:gd name="connsiteY270" fmla="*/ 6338888 h 6858000"/>
              <a:gd name="connsiteX271" fmla="*/ 2062461 w 6902451"/>
              <a:gd name="connsiteY271" fmla="*/ 6345238 h 6858000"/>
              <a:gd name="connsiteX272" fmla="*/ 2021196 w 6902451"/>
              <a:gd name="connsiteY272" fmla="*/ 6352382 h 6858000"/>
              <a:gd name="connsiteX273" fmla="*/ 1979137 w 6902451"/>
              <a:gd name="connsiteY273" fmla="*/ 6357938 h 6858000"/>
              <a:gd name="connsiteX274" fmla="*/ 1936285 w 6902451"/>
              <a:gd name="connsiteY274" fmla="*/ 6361907 h 6858000"/>
              <a:gd name="connsiteX275" fmla="*/ 1893433 w 6902451"/>
              <a:gd name="connsiteY275" fmla="*/ 6365876 h 6858000"/>
              <a:gd name="connsiteX276" fmla="*/ 1852961 w 6902451"/>
              <a:gd name="connsiteY276" fmla="*/ 6369051 h 6858000"/>
              <a:gd name="connsiteX277" fmla="*/ 1810109 w 6902451"/>
              <a:gd name="connsiteY277" fmla="*/ 6370638 h 6858000"/>
              <a:gd name="connsiteX278" fmla="*/ 1767257 w 6902451"/>
              <a:gd name="connsiteY278" fmla="*/ 6370638 h 6858000"/>
              <a:gd name="connsiteX279" fmla="*/ 1725198 w 6902451"/>
              <a:gd name="connsiteY279" fmla="*/ 6370638 h 6858000"/>
              <a:gd name="connsiteX280" fmla="*/ 1682346 w 6902451"/>
              <a:gd name="connsiteY280" fmla="*/ 6369051 h 6858000"/>
              <a:gd name="connsiteX281" fmla="*/ 1639494 w 6902451"/>
              <a:gd name="connsiteY281" fmla="*/ 6365876 h 6858000"/>
              <a:gd name="connsiteX282" fmla="*/ 1597435 w 6902451"/>
              <a:gd name="connsiteY282" fmla="*/ 6361907 h 6858000"/>
              <a:gd name="connsiteX283" fmla="*/ 1556170 w 6902451"/>
              <a:gd name="connsiteY283" fmla="*/ 6357938 h 6858000"/>
              <a:gd name="connsiteX284" fmla="*/ 1513318 w 6902451"/>
              <a:gd name="connsiteY284" fmla="*/ 6352382 h 6858000"/>
              <a:gd name="connsiteX285" fmla="*/ 1470466 w 6902451"/>
              <a:gd name="connsiteY285" fmla="*/ 6345238 h 6858000"/>
              <a:gd name="connsiteX286" fmla="*/ 1429201 w 6902451"/>
              <a:gd name="connsiteY286" fmla="*/ 6338888 h 6858000"/>
              <a:gd name="connsiteX287" fmla="*/ 1387142 w 6902451"/>
              <a:gd name="connsiteY287" fmla="*/ 6330157 h 6858000"/>
              <a:gd name="connsiteX288" fmla="*/ 1345877 w 6902451"/>
              <a:gd name="connsiteY288" fmla="*/ 6320632 h 6858000"/>
              <a:gd name="connsiteX289" fmla="*/ 1304612 w 6902451"/>
              <a:gd name="connsiteY289" fmla="*/ 6309519 h 6858000"/>
              <a:gd name="connsiteX290" fmla="*/ 1263347 w 6902451"/>
              <a:gd name="connsiteY290" fmla="*/ 6297613 h 6858000"/>
              <a:gd name="connsiteX291" fmla="*/ 1222082 w 6902451"/>
              <a:gd name="connsiteY291" fmla="*/ 6284913 h 6858000"/>
              <a:gd name="connsiteX292" fmla="*/ 1182404 w 6902451"/>
              <a:gd name="connsiteY292" fmla="*/ 6271419 h 6858000"/>
              <a:gd name="connsiteX293" fmla="*/ 1141139 w 6902451"/>
              <a:gd name="connsiteY293" fmla="*/ 6257926 h 6858000"/>
              <a:gd name="connsiteX294" fmla="*/ 1101461 w 6902451"/>
              <a:gd name="connsiteY294" fmla="*/ 6241257 h 6858000"/>
              <a:gd name="connsiteX295" fmla="*/ 1061783 w 6902451"/>
              <a:gd name="connsiteY295" fmla="*/ 6224588 h 6858000"/>
              <a:gd name="connsiteX296" fmla="*/ 1022898 w 6902451"/>
              <a:gd name="connsiteY296" fmla="*/ 6207126 h 6858000"/>
              <a:gd name="connsiteX297" fmla="*/ 983220 w 6902451"/>
              <a:gd name="connsiteY297" fmla="*/ 6188869 h 6858000"/>
              <a:gd name="connsiteX298" fmla="*/ 945129 w 6902451"/>
              <a:gd name="connsiteY298" fmla="*/ 6168232 h 6858000"/>
              <a:gd name="connsiteX299" fmla="*/ 906245 w 6902451"/>
              <a:gd name="connsiteY299" fmla="*/ 6147594 h 6858000"/>
              <a:gd name="connsiteX300" fmla="*/ 868948 w 6902451"/>
              <a:gd name="connsiteY300" fmla="*/ 6126163 h 6858000"/>
              <a:gd name="connsiteX301" fmla="*/ 830857 w 6902451"/>
              <a:gd name="connsiteY301" fmla="*/ 6103938 h 6858000"/>
              <a:gd name="connsiteX302" fmla="*/ 793559 w 6902451"/>
              <a:gd name="connsiteY302" fmla="*/ 6080126 h 6858000"/>
              <a:gd name="connsiteX303" fmla="*/ 757849 w 6902451"/>
              <a:gd name="connsiteY303" fmla="*/ 6055519 h 6858000"/>
              <a:gd name="connsiteX304" fmla="*/ 722139 w 6902451"/>
              <a:gd name="connsiteY304" fmla="*/ 6029326 h 6858000"/>
              <a:gd name="connsiteX305" fmla="*/ 686429 w 6902451"/>
              <a:gd name="connsiteY305" fmla="*/ 6002338 h 6858000"/>
              <a:gd name="connsiteX306" fmla="*/ 650719 w 6902451"/>
              <a:gd name="connsiteY306" fmla="*/ 5974557 h 6858000"/>
              <a:gd name="connsiteX307" fmla="*/ 616596 w 6902451"/>
              <a:gd name="connsiteY307" fmla="*/ 5945982 h 6858000"/>
              <a:gd name="connsiteX308" fmla="*/ 583266 w 6902451"/>
              <a:gd name="connsiteY308" fmla="*/ 5916613 h 6858000"/>
              <a:gd name="connsiteX309" fmla="*/ 549143 w 6902451"/>
              <a:gd name="connsiteY309" fmla="*/ 5885657 h 6858000"/>
              <a:gd name="connsiteX310" fmla="*/ 517401 w 6902451"/>
              <a:gd name="connsiteY310" fmla="*/ 5853907 h 6858000"/>
              <a:gd name="connsiteX311" fmla="*/ 484865 w 6902451"/>
              <a:gd name="connsiteY311" fmla="*/ 5820569 h 6858000"/>
              <a:gd name="connsiteX312" fmla="*/ 454709 w 6902451"/>
              <a:gd name="connsiteY312" fmla="*/ 5788026 h 6858000"/>
              <a:gd name="connsiteX313" fmla="*/ 424554 w 6902451"/>
              <a:gd name="connsiteY313" fmla="*/ 5753101 h 6858000"/>
              <a:gd name="connsiteX314" fmla="*/ 395192 w 6902451"/>
              <a:gd name="connsiteY314" fmla="*/ 5718969 h 6858000"/>
              <a:gd name="connsiteX315" fmla="*/ 368211 w 6902451"/>
              <a:gd name="connsiteY315" fmla="*/ 5684838 h 6858000"/>
              <a:gd name="connsiteX316" fmla="*/ 342024 w 6902451"/>
              <a:gd name="connsiteY316" fmla="*/ 5649119 h 6858000"/>
              <a:gd name="connsiteX317" fmla="*/ 315836 w 6902451"/>
              <a:gd name="connsiteY317" fmla="*/ 5613401 h 6858000"/>
              <a:gd name="connsiteX318" fmla="*/ 291236 w 6902451"/>
              <a:gd name="connsiteY318" fmla="*/ 5576094 h 6858000"/>
              <a:gd name="connsiteX319" fmla="*/ 267429 w 6902451"/>
              <a:gd name="connsiteY319" fmla="*/ 5538788 h 6858000"/>
              <a:gd name="connsiteX320" fmla="*/ 244416 w 6902451"/>
              <a:gd name="connsiteY320" fmla="*/ 5502276 h 6858000"/>
              <a:gd name="connsiteX321" fmla="*/ 222196 w 6902451"/>
              <a:gd name="connsiteY321" fmla="*/ 5463382 h 6858000"/>
              <a:gd name="connsiteX322" fmla="*/ 201564 w 6902451"/>
              <a:gd name="connsiteY322" fmla="*/ 5426869 h 6858000"/>
              <a:gd name="connsiteX323" fmla="*/ 182518 w 6902451"/>
              <a:gd name="connsiteY323" fmla="*/ 5386388 h 6858000"/>
              <a:gd name="connsiteX324" fmla="*/ 163473 w 6902451"/>
              <a:gd name="connsiteY324" fmla="*/ 5348288 h 6858000"/>
              <a:gd name="connsiteX325" fmla="*/ 145221 w 6902451"/>
              <a:gd name="connsiteY325" fmla="*/ 5308601 h 6858000"/>
              <a:gd name="connsiteX326" fmla="*/ 129350 w 6902451"/>
              <a:gd name="connsiteY326" fmla="*/ 5268913 h 6858000"/>
              <a:gd name="connsiteX327" fmla="*/ 114272 w 6902451"/>
              <a:gd name="connsiteY327" fmla="*/ 5228432 h 6858000"/>
              <a:gd name="connsiteX328" fmla="*/ 99195 w 6902451"/>
              <a:gd name="connsiteY328" fmla="*/ 5188744 h 6858000"/>
              <a:gd name="connsiteX329" fmla="*/ 84911 w 6902451"/>
              <a:gd name="connsiteY329" fmla="*/ 5147469 h 6858000"/>
              <a:gd name="connsiteX330" fmla="*/ 73007 w 6902451"/>
              <a:gd name="connsiteY330" fmla="*/ 5106194 h 6858000"/>
              <a:gd name="connsiteX331" fmla="*/ 61897 w 6902451"/>
              <a:gd name="connsiteY331" fmla="*/ 5064919 h 6858000"/>
              <a:gd name="connsiteX332" fmla="*/ 50788 w 6902451"/>
              <a:gd name="connsiteY332" fmla="*/ 5023644 h 6858000"/>
              <a:gd name="connsiteX333" fmla="*/ 41265 w 6902451"/>
              <a:gd name="connsiteY333" fmla="*/ 4983163 h 6858000"/>
              <a:gd name="connsiteX334" fmla="*/ 33329 w 6902451"/>
              <a:gd name="connsiteY334" fmla="*/ 4941888 h 6858000"/>
              <a:gd name="connsiteX335" fmla="*/ 24600 w 6902451"/>
              <a:gd name="connsiteY335" fmla="*/ 4899026 h 6858000"/>
              <a:gd name="connsiteX336" fmla="*/ 17458 w 6902451"/>
              <a:gd name="connsiteY336" fmla="*/ 4857751 h 6858000"/>
              <a:gd name="connsiteX337" fmla="*/ 12697 w 6902451"/>
              <a:gd name="connsiteY337" fmla="*/ 4814888 h 6858000"/>
              <a:gd name="connsiteX338" fmla="*/ 7935 w 6902451"/>
              <a:gd name="connsiteY338" fmla="*/ 4772819 h 6858000"/>
              <a:gd name="connsiteX339" fmla="*/ 5555 w 6902451"/>
              <a:gd name="connsiteY339" fmla="*/ 4729957 h 6858000"/>
              <a:gd name="connsiteX340" fmla="*/ 2380 w 6902451"/>
              <a:gd name="connsiteY340" fmla="*/ 4688682 h 6858000"/>
              <a:gd name="connsiteX341" fmla="*/ 1587 w 6902451"/>
              <a:gd name="connsiteY341" fmla="*/ 4645819 h 6858000"/>
              <a:gd name="connsiteX342" fmla="*/ 0 w 6902451"/>
              <a:gd name="connsiteY342" fmla="*/ 4603751 h 6858000"/>
              <a:gd name="connsiteX343" fmla="*/ 1587 w 6902451"/>
              <a:gd name="connsiteY343" fmla="*/ 4560888 h 6858000"/>
              <a:gd name="connsiteX344" fmla="*/ 2380 w 6902451"/>
              <a:gd name="connsiteY344" fmla="*/ 4518819 h 6858000"/>
              <a:gd name="connsiteX345" fmla="*/ 5555 w 6902451"/>
              <a:gd name="connsiteY345" fmla="*/ 4475957 h 6858000"/>
              <a:gd name="connsiteX346" fmla="*/ 7935 w 6902451"/>
              <a:gd name="connsiteY346" fmla="*/ 4433094 h 6858000"/>
              <a:gd name="connsiteX347" fmla="*/ 12697 w 6902451"/>
              <a:gd name="connsiteY347" fmla="*/ 4391819 h 6858000"/>
              <a:gd name="connsiteX348" fmla="*/ 17458 w 6902451"/>
              <a:gd name="connsiteY348" fmla="*/ 4349751 h 6858000"/>
              <a:gd name="connsiteX349" fmla="*/ 24600 w 6902451"/>
              <a:gd name="connsiteY349" fmla="*/ 4306888 h 6858000"/>
              <a:gd name="connsiteX350" fmla="*/ 33329 w 6902451"/>
              <a:gd name="connsiteY350" fmla="*/ 4265613 h 6858000"/>
              <a:gd name="connsiteX351" fmla="*/ 41265 w 6902451"/>
              <a:gd name="connsiteY351" fmla="*/ 4222751 h 6858000"/>
              <a:gd name="connsiteX352" fmla="*/ 50788 w 6902451"/>
              <a:gd name="connsiteY352" fmla="*/ 4181476 h 6858000"/>
              <a:gd name="connsiteX353" fmla="*/ 61897 w 6902451"/>
              <a:gd name="connsiteY353" fmla="*/ 4140994 h 6858000"/>
              <a:gd name="connsiteX354" fmla="*/ 73007 w 6902451"/>
              <a:gd name="connsiteY354" fmla="*/ 4099719 h 6858000"/>
              <a:gd name="connsiteX355" fmla="*/ 84911 w 6902451"/>
              <a:gd name="connsiteY355" fmla="*/ 4058444 h 6858000"/>
              <a:gd name="connsiteX356" fmla="*/ 99195 w 6902451"/>
              <a:gd name="connsiteY356" fmla="*/ 4018757 h 6858000"/>
              <a:gd name="connsiteX357" fmla="*/ 114272 w 6902451"/>
              <a:gd name="connsiteY357" fmla="*/ 3977482 h 6858000"/>
              <a:gd name="connsiteX358" fmla="*/ 129350 w 6902451"/>
              <a:gd name="connsiteY358" fmla="*/ 3937001 h 6858000"/>
              <a:gd name="connsiteX359" fmla="*/ 145221 w 6902451"/>
              <a:gd name="connsiteY359" fmla="*/ 3897313 h 6858000"/>
              <a:gd name="connsiteX360" fmla="*/ 163473 w 6902451"/>
              <a:gd name="connsiteY360" fmla="*/ 3859213 h 6858000"/>
              <a:gd name="connsiteX361" fmla="*/ 182518 w 6902451"/>
              <a:gd name="connsiteY361" fmla="*/ 3819526 h 6858000"/>
              <a:gd name="connsiteX362" fmla="*/ 201564 w 6902451"/>
              <a:gd name="connsiteY362" fmla="*/ 3780632 h 6858000"/>
              <a:gd name="connsiteX363" fmla="*/ 222196 w 6902451"/>
              <a:gd name="connsiteY363" fmla="*/ 3742532 h 6858000"/>
              <a:gd name="connsiteX364" fmla="*/ 244416 w 6902451"/>
              <a:gd name="connsiteY364" fmla="*/ 3703638 h 6858000"/>
              <a:gd name="connsiteX365" fmla="*/ 267429 w 6902451"/>
              <a:gd name="connsiteY365" fmla="*/ 3666332 h 6858000"/>
              <a:gd name="connsiteX366" fmla="*/ 291236 w 6902451"/>
              <a:gd name="connsiteY366" fmla="*/ 3629819 h 6858000"/>
              <a:gd name="connsiteX367" fmla="*/ 315836 w 6902451"/>
              <a:gd name="connsiteY367" fmla="*/ 3594101 h 6858000"/>
              <a:gd name="connsiteX368" fmla="*/ 342024 w 6902451"/>
              <a:gd name="connsiteY368" fmla="*/ 3556794 h 6858000"/>
              <a:gd name="connsiteX369" fmla="*/ 368211 w 6902451"/>
              <a:gd name="connsiteY369" fmla="*/ 3522663 h 6858000"/>
              <a:gd name="connsiteX370" fmla="*/ 395192 w 6902451"/>
              <a:gd name="connsiteY370" fmla="*/ 3486944 h 6858000"/>
              <a:gd name="connsiteX371" fmla="*/ 424554 w 6902451"/>
              <a:gd name="connsiteY371" fmla="*/ 3452019 h 6858000"/>
              <a:gd name="connsiteX372" fmla="*/ 454709 w 6902451"/>
              <a:gd name="connsiteY372" fmla="*/ 3419476 h 6858000"/>
              <a:gd name="connsiteX373" fmla="*/ 484865 w 6902451"/>
              <a:gd name="connsiteY373" fmla="*/ 3385345 h 6858000"/>
              <a:gd name="connsiteX374" fmla="*/ 517401 w 6902451"/>
              <a:gd name="connsiteY374" fmla="*/ 3353594 h 6858000"/>
              <a:gd name="connsiteX375" fmla="*/ 2864750 w 6902451"/>
              <a:gd name="connsiteY375" fmla="*/ 1004094 h 6858000"/>
              <a:gd name="connsiteX376" fmla="*/ 2915538 w 6902451"/>
              <a:gd name="connsiteY376" fmla="*/ 954882 h 6858000"/>
              <a:gd name="connsiteX377" fmla="*/ 2967913 w 6902451"/>
              <a:gd name="connsiteY377" fmla="*/ 909638 h 6858000"/>
              <a:gd name="connsiteX378" fmla="*/ 3022668 w 6902451"/>
              <a:gd name="connsiteY378" fmla="*/ 865188 h 6858000"/>
              <a:gd name="connsiteX379" fmla="*/ 3077424 w 6902451"/>
              <a:gd name="connsiteY379" fmla="*/ 823119 h 6858000"/>
              <a:gd name="connsiteX380" fmla="*/ 3133767 w 6902451"/>
              <a:gd name="connsiteY380" fmla="*/ 784226 h 6858000"/>
              <a:gd name="connsiteX381" fmla="*/ 3190109 w 6902451"/>
              <a:gd name="connsiteY381" fmla="*/ 747713 h 6858000"/>
              <a:gd name="connsiteX382" fmla="*/ 3248833 w 6902451"/>
              <a:gd name="connsiteY382" fmla="*/ 712788 h 6858000"/>
              <a:gd name="connsiteX383" fmla="*/ 5100638 w 6902451"/>
              <a:gd name="connsiteY383" fmla="*/ 431144 h 6858000"/>
              <a:gd name="connsiteX384" fmla="*/ 5065713 w 6902451"/>
              <a:gd name="connsiteY384" fmla="*/ 432732 h 6858000"/>
              <a:gd name="connsiteX385" fmla="*/ 5031582 w 6902451"/>
              <a:gd name="connsiteY385" fmla="*/ 434320 h 6858000"/>
              <a:gd name="connsiteX386" fmla="*/ 4998244 w 6902451"/>
              <a:gd name="connsiteY386" fmla="*/ 438290 h 6858000"/>
              <a:gd name="connsiteX387" fmla="*/ 4964113 w 6902451"/>
              <a:gd name="connsiteY387" fmla="*/ 441466 h 6858000"/>
              <a:gd name="connsiteX388" fmla="*/ 4931570 w 6902451"/>
              <a:gd name="connsiteY388" fmla="*/ 447024 h 6858000"/>
              <a:gd name="connsiteX389" fmla="*/ 4898232 w 6902451"/>
              <a:gd name="connsiteY389" fmla="*/ 451788 h 6858000"/>
              <a:gd name="connsiteX390" fmla="*/ 4865688 w 6902451"/>
              <a:gd name="connsiteY390" fmla="*/ 457346 h 6858000"/>
              <a:gd name="connsiteX391" fmla="*/ 4833938 w 6902451"/>
              <a:gd name="connsiteY391" fmla="*/ 466080 h 6858000"/>
              <a:gd name="connsiteX392" fmla="*/ 4800601 w 6902451"/>
              <a:gd name="connsiteY392" fmla="*/ 472432 h 6858000"/>
              <a:gd name="connsiteX393" fmla="*/ 4737894 w 6902451"/>
              <a:gd name="connsiteY393" fmla="*/ 490694 h 6858000"/>
              <a:gd name="connsiteX394" fmla="*/ 4675982 w 6902451"/>
              <a:gd name="connsiteY394" fmla="*/ 512926 h 6858000"/>
              <a:gd name="connsiteX395" fmla="*/ 4615657 w 6902451"/>
              <a:gd name="connsiteY395" fmla="*/ 535952 h 6858000"/>
              <a:gd name="connsiteX396" fmla="*/ 4556126 w 6902451"/>
              <a:gd name="connsiteY396" fmla="*/ 563742 h 6858000"/>
              <a:gd name="connsiteX397" fmla="*/ 4498976 w 6902451"/>
              <a:gd name="connsiteY397" fmla="*/ 592326 h 6858000"/>
              <a:gd name="connsiteX398" fmla="*/ 4442619 w 6902451"/>
              <a:gd name="connsiteY398" fmla="*/ 625674 h 6858000"/>
              <a:gd name="connsiteX399" fmla="*/ 4387057 w 6902451"/>
              <a:gd name="connsiteY399" fmla="*/ 659816 h 6858000"/>
              <a:gd name="connsiteX400" fmla="*/ 4335463 w 6902451"/>
              <a:gd name="connsiteY400" fmla="*/ 697135 h 6858000"/>
              <a:gd name="connsiteX401" fmla="*/ 4284663 w 6902451"/>
              <a:gd name="connsiteY401" fmla="*/ 736835 h 6858000"/>
              <a:gd name="connsiteX402" fmla="*/ 4236244 w 6902451"/>
              <a:gd name="connsiteY402" fmla="*/ 778917 h 6858000"/>
              <a:gd name="connsiteX403" fmla="*/ 4189413 w 6902451"/>
              <a:gd name="connsiteY403" fmla="*/ 823381 h 6858000"/>
              <a:gd name="connsiteX404" fmla="*/ 4145757 w 6902451"/>
              <a:gd name="connsiteY404" fmla="*/ 870227 h 6858000"/>
              <a:gd name="connsiteX405" fmla="*/ 4102895 w 6902451"/>
              <a:gd name="connsiteY405" fmla="*/ 917867 h 6858000"/>
              <a:gd name="connsiteX406" fmla="*/ 4063207 w 6902451"/>
              <a:gd name="connsiteY406" fmla="*/ 968683 h 6858000"/>
              <a:gd name="connsiteX407" fmla="*/ 4025901 w 6902451"/>
              <a:gd name="connsiteY407" fmla="*/ 1021088 h 6858000"/>
              <a:gd name="connsiteX408" fmla="*/ 3991770 w 6902451"/>
              <a:gd name="connsiteY408" fmla="*/ 1075874 h 6858000"/>
              <a:gd name="connsiteX409" fmla="*/ 3958432 w 6902451"/>
              <a:gd name="connsiteY409" fmla="*/ 1132248 h 6858000"/>
              <a:gd name="connsiteX410" fmla="*/ 3929857 w 6902451"/>
              <a:gd name="connsiteY410" fmla="*/ 1190210 h 6858000"/>
              <a:gd name="connsiteX411" fmla="*/ 3902076 w 6902451"/>
              <a:gd name="connsiteY411" fmla="*/ 1248966 h 6858000"/>
              <a:gd name="connsiteX412" fmla="*/ 3879057 w 6902451"/>
              <a:gd name="connsiteY412" fmla="*/ 1309311 h 6858000"/>
              <a:gd name="connsiteX413" fmla="*/ 3858420 w 6902451"/>
              <a:gd name="connsiteY413" fmla="*/ 1371243 h 6858000"/>
              <a:gd name="connsiteX414" fmla="*/ 3839370 w 6902451"/>
              <a:gd name="connsiteY414" fmla="*/ 1434763 h 6858000"/>
              <a:gd name="connsiteX415" fmla="*/ 3832226 w 6902451"/>
              <a:gd name="connsiteY415" fmla="*/ 1467317 h 6858000"/>
              <a:gd name="connsiteX416" fmla="*/ 3825876 w 6902451"/>
              <a:gd name="connsiteY416" fmla="*/ 1499077 h 6858000"/>
              <a:gd name="connsiteX417" fmla="*/ 3818732 w 6902451"/>
              <a:gd name="connsiteY417" fmla="*/ 1532425 h 6858000"/>
              <a:gd name="connsiteX418" fmla="*/ 3813176 w 6902451"/>
              <a:gd name="connsiteY418" fmla="*/ 1564979 h 6858000"/>
              <a:gd name="connsiteX419" fmla="*/ 3809207 w 6902451"/>
              <a:gd name="connsiteY419" fmla="*/ 1598328 h 6858000"/>
              <a:gd name="connsiteX420" fmla="*/ 3805238 w 6902451"/>
              <a:gd name="connsiteY420" fmla="*/ 1632470 h 6858000"/>
              <a:gd name="connsiteX421" fmla="*/ 3802063 w 6902451"/>
              <a:gd name="connsiteY421" fmla="*/ 1665818 h 6858000"/>
              <a:gd name="connsiteX422" fmla="*/ 3799682 w 6902451"/>
              <a:gd name="connsiteY422" fmla="*/ 1699960 h 6858000"/>
              <a:gd name="connsiteX423" fmla="*/ 3798095 w 6902451"/>
              <a:gd name="connsiteY423" fmla="*/ 1734102 h 6858000"/>
              <a:gd name="connsiteX424" fmla="*/ 3798095 w 6902451"/>
              <a:gd name="connsiteY424" fmla="*/ 1769038 h 6858000"/>
              <a:gd name="connsiteX425" fmla="*/ 3798095 w 6902451"/>
              <a:gd name="connsiteY425" fmla="*/ 2495550 h 6858000"/>
              <a:gd name="connsiteX426" fmla="*/ 3798095 w 6902451"/>
              <a:gd name="connsiteY426" fmla="*/ 5090640 h 6858000"/>
              <a:gd name="connsiteX427" fmla="*/ 3798095 w 6902451"/>
              <a:gd name="connsiteY427" fmla="*/ 5124765 h 6858000"/>
              <a:gd name="connsiteX428" fmla="*/ 3799682 w 6902451"/>
              <a:gd name="connsiteY428" fmla="*/ 5158891 h 6858000"/>
              <a:gd name="connsiteX429" fmla="*/ 3802063 w 6902451"/>
              <a:gd name="connsiteY429" fmla="*/ 5193016 h 6858000"/>
              <a:gd name="connsiteX430" fmla="*/ 3805238 w 6902451"/>
              <a:gd name="connsiteY430" fmla="*/ 5226347 h 6858000"/>
              <a:gd name="connsiteX431" fmla="*/ 3809207 w 6902451"/>
              <a:gd name="connsiteY431" fmla="*/ 5260472 h 6858000"/>
              <a:gd name="connsiteX432" fmla="*/ 3813176 w 6902451"/>
              <a:gd name="connsiteY432" fmla="*/ 5293803 h 6858000"/>
              <a:gd name="connsiteX433" fmla="*/ 3818732 w 6902451"/>
              <a:gd name="connsiteY433" fmla="*/ 5326341 h 6858000"/>
              <a:gd name="connsiteX434" fmla="*/ 3825876 w 6902451"/>
              <a:gd name="connsiteY434" fmla="*/ 5359673 h 6858000"/>
              <a:gd name="connsiteX435" fmla="*/ 3832226 w 6902451"/>
              <a:gd name="connsiteY435" fmla="*/ 5391417 h 6858000"/>
              <a:gd name="connsiteX436" fmla="*/ 3839370 w 6902451"/>
              <a:gd name="connsiteY436" fmla="*/ 5423955 h 6858000"/>
              <a:gd name="connsiteX437" fmla="*/ 3858420 w 6902451"/>
              <a:gd name="connsiteY437" fmla="*/ 5487443 h 6858000"/>
              <a:gd name="connsiteX438" fmla="*/ 3879057 w 6902451"/>
              <a:gd name="connsiteY438" fmla="*/ 5549344 h 6858000"/>
              <a:gd name="connsiteX439" fmla="*/ 3902076 w 6902451"/>
              <a:gd name="connsiteY439" fmla="*/ 5609659 h 6858000"/>
              <a:gd name="connsiteX440" fmla="*/ 3929857 w 6902451"/>
              <a:gd name="connsiteY440" fmla="*/ 5668385 h 6858000"/>
              <a:gd name="connsiteX441" fmla="*/ 3958432 w 6902451"/>
              <a:gd name="connsiteY441" fmla="*/ 5726319 h 6858000"/>
              <a:gd name="connsiteX442" fmla="*/ 3991770 w 6902451"/>
              <a:gd name="connsiteY442" fmla="*/ 5782665 h 6858000"/>
              <a:gd name="connsiteX443" fmla="*/ 4025901 w 6902451"/>
              <a:gd name="connsiteY443" fmla="*/ 5837423 h 6858000"/>
              <a:gd name="connsiteX444" fmla="*/ 4063207 w 6902451"/>
              <a:gd name="connsiteY444" fmla="*/ 5889801 h 6858000"/>
              <a:gd name="connsiteX445" fmla="*/ 4102895 w 6902451"/>
              <a:gd name="connsiteY445" fmla="*/ 5940592 h 6858000"/>
              <a:gd name="connsiteX446" fmla="*/ 4145757 w 6902451"/>
              <a:gd name="connsiteY446" fmla="*/ 5988208 h 6858000"/>
              <a:gd name="connsiteX447" fmla="*/ 4189413 w 6902451"/>
              <a:gd name="connsiteY447" fmla="*/ 6035031 h 6858000"/>
              <a:gd name="connsiteX448" fmla="*/ 4236244 w 6902451"/>
              <a:gd name="connsiteY448" fmla="*/ 6079473 h 6858000"/>
              <a:gd name="connsiteX449" fmla="*/ 4284663 w 6902451"/>
              <a:gd name="connsiteY449" fmla="*/ 6121534 h 6858000"/>
              <a:gd name="connsiteX450" fmla="*/ 4335463 w 6902451"/>
              <a:gd name="connsiteY450" fmla="*/ 6162008 h 6858000"/>
              <a:gd name="connsiteX451" fmla="*/ 4387057 w 6902451"/>
              <a:gd name="connsiteY451" fmla="*/ 6198514 h 6858000"/>
              <a:gd name="connsiteX452" fmla="*/ 4442619 w 6902451"/>
              <a:gd name="connsiteY452" fmla="*/ 6233433 h 6858000"/>
              <a:gd name="connsiteX453" fmla="*/ 4498976 w 6902451"/>
              <a:gd name="connsiteY453" fmla="*/ 6265970 h 6858000"/>
              <a:gd name="connsiteX454" fmla="*/ 4556126 w 6902451"/>
              <a:gd name="connsiteY454" fmla="*/ 6294540 h 6858000"/>
              <a:gd name="connsiteX455" fmla="*/ 4615657 w 6902451"/>
              <a:gd name="connsiteY455" fmla="*/ 6322316 h 6858000"/>
              <a:gd name="connsiteX456" fmla="*/ 4675982 w 6902451"/>
              <a:gd name="connsiteY456" fmla="*/ 6345331 h 6858000"/>
              <a:gd name="connsiteX457" fmla="*/ 4737894 w 6902451"/>
              <a:gd name="connsiteY457" fmla="*/ 6367552 h 6858000"/>
              <a:gd name="connsiteX458" fmla="*/ 4800601 w 6902451"/>
              <a:gd name="connsiteY458" fmla="*/ 6385805 h 6858000"/>
              <a:gd name="connsiteX459" fmla="*/ 4833938 w 6902451"/>
              <a:gd name="connsiteY459" fmla="*/ 6392154 h 6858000"/>
              <a:gd name="connsiteX460" fmla="*/ 4865688 w 6902451"/>
              <a:gd name="connsiteY460" fmla="*/ 6400883 h 6858000"/>
              <a:gd name="connsiteX461" fmla="*/ 4898232 w 6902451"/>
              <a:gd name="connsiteY461" fmla="*/ 6406439 h 6858000"/>
              <a:gd name="connsiteX462" fmla="*/ 4931570 w 6902451"/>
              <a:gd name="connsiteY462" fmla="*/ 6411994 h 6858000"/>
              <a:gd name="connsiteX463" fmla="*/ 4964113 w 6902451"/>
              <a:gd name="connsiteY463" fmla="*/ 6416755 h 6858000"/>
              <a:gd name="connsiteX464" fmla="*/ 4998244 w 6902451"/>
              <a:gd name="connsiteY464" fmla="*/ 6419930 h 6858000"/>
              <a:gd name="connsiteX465" fmla="*/ 5031582 w 6902451"/>
              <a:gd name="connsiteY465" fmla="*/ 6423898 h 6858000"/>
              <a:gd name="connsiteX466" fmla="*/ 5065713 w 6902451"/>
              <a:gd name="connsiteY466" fmla="*/ 6425485 h 6858000"/>
              <a:gd name="connsiteX467" fmla="*/ 5100638 w 6902451"/>
              <a:gd name="connsiteY467" fmla="*/ 6427072 h 6858000"/>
              <a:gd name="connsiteX468" fmla="*/ 5134770 w 6902451"/>
              <a:gd name="connsiteY468" fmla="*/ 6427072 h 6858000"/>
              <a:gd name="connsiteX469" fmla="*/ 5168901 w 6902451"/>
              <a:gd name="connsiteY469" fmla="*/ 6427072 h 6858000"/>
              <a:gd name="connsiteX470" fmla="*/ 5203032 w 6902451"/>
              <a:gd name="connsiteY470" fmla="*/ 6425485 h 6858000"/>
              <a:gd name="connsiteX471" fmla="*/ 5237957 w 6902451"/>
              <a:gd name="connsiteY471" fmla="*/ 6423898 h 6858000"/>
              <a:gd name="connsiteX472" fmla="*/ 5272088 w 6902451"/>
              <a:gd name="connsiteY472" fmla="*/ 6419930 h 6858000"/>
              <a:gd name="connsiteX473" fmla="*/ 5304632 w 6902451"/>
              <a:gd name="connsiteY473" fmla="*/ 6416755 h 6858000"/>
              <a:gd name="connsiteX474" fmla="*/ 5337970 w 6902451"/>
              <a:gd name="connsiteY474" fmla="*/ 6411994 h 6858000"/>
              <a:gd name="connsiteX475" fmla="*/ 5370513 w 6902451"/>
              <a:gd name="connsiteY475" fmla="*/ 6406439 h 6858000"/>
              <a:gd name="connsiteX476" fmla="*/ 5403851 w 6902451"/>
              <a:gd name="connsiteY476" fmla="*/ 6400883 h 6858000"/>
              <a:gd name="connsiteX477" fmla="*/ 5437188 w 6902451"/>
              <a:gd name="connsiteY477" fmla="*/ 6392154 h 6858000"/>
              <a:gd name="connsiteX478" fmla="*/ 5468144 w 6902451"/>
              <a:gd name="connsiteY478" fmla="*/ 6385805 h 6858000"/>
              <a:gd name="connsiteX479" fmla="*/ 5531644 w 6902451"/>
              <a:gd name="connsiteY479" fmla="*/ 6367552 h 6858000"/>
              <a:gd name="connsiteX480" fmla="*/ 5595144 w 6902451"/>
              <a:gd name="connsiteY480" fmla="*/ 6345331 h 6858000"/>
              <a:gd name="connsiteX481" fmla="*/ 5655470 w 6902451"/>
              <a:gd name="connsiteY481" fmla="*/ 6322316 h 6858000"/>
              <a:gd name="connsiteX482" fmla="*/ 5714207 w 6902451"/>
              <a:gd name="connsiteY482" fmla="*/ 6294540 h 6858000"/>
              <a:gd name="connsiteX483" fmla="*/ 5772151 w 6902451"/>
              <a:gd name="connsiteY483" fmla="*/ 6265970 h 6858000"/>
              <a:gd name="connsiteX484" fmla="*/ 5828507 w 6902451"/>
              <a:gd name="connsiteY484" fmla="*/ 6233433 h 6858000"/>
              <a:gd name="connsiteX485" fmla="*/ 5881688 w 6902451"/>
              <a:gd name="connsiteY485" fmla="*/ 6198514 h 6858000"/>
              <a:gd name="connsiteX486" fmla="*/ 5934076 w 6902451"/>
              <a:gd name="connsiteY486" fmla="*/ 6162008 h 6858000"/>
              <a:gd name="connsiteX487" fmla="*/ 5984876 w 6902451"/>
              <a:gd name="connsiteY487" fmla="*/ 6121534 h 6858000"/>
              <a:gd name="connsiteX488" fmla="*/ 6034088 w 6902451"/>
              <a:gd name="connsiteY488" fmla="*/ 6079473 h 6858000"/>
              <a:gd name="connsiteX489" fmla="*/ 6079332 w 6902451"/>
              <a:gd name="connsiteY489" fmla="*/ 6035031 h 6858000"/>
              <a:gd name="connsiteX490" fmla="*/ 6125370 w 6902451"/>
              <a:gd name="connsiteY490" fmla="*/ 5988208 h 6858000"/>
              <a:gd name="connsiteX491" fmla="*/ 6165851 w 6902451"/>
              <a:gd name="connsiteY491" fmla="*/ 5940592 h 6858000"/>
              <a:gd name="connsiteX492" fmla="*/ 6206332 w 6902451"/>
              <a:gd name="connsiteY492" fmla="*/ 5889801 h 6858000"/>
              <a:gd name="connsiteX493" fmla="*/ 6242845 w 6902451"/>
              <a:gd name="connsiteY493" fmla="*/ 5837423 h 6858000"/>
              <a:gd name="connsiteX494" fmla="*/ 6278564 w 6902451"/>
              <a:gd name="connsiteY494" fmla="*/ 5782665 h 6858000"/>
              <a:gd name="connsiteX495" fmla="*/ 6310314 w 6902451"/>
              <a:gd name="connsiteY495" fmla="*/ 5726319 h 6858000"/>
              <a:gd name="connsiteX496" fmla="*/ 6340476 w 6902451"/>
              <a:gd name="connsiteY496" fmla="*/ 5668385 h 6858000"/>
              <a:gd name="connsiteX497" fmla="*/ 6366670 w 6902451"/>
              <a:gd name="connsiteY497" fmla="*/ 5609659 h 6858000"/>
              <a:gd name="connsiteX498" fmla="*/ 6391276 w 6902451"/>
              <a:gd name="connsiteY498" fmla="*/ 5549344 h 6858000"/>
              <a:gd name="connsiteX499" fmla="*/ 6411914 w 6902451"/>
              <a:gd name="connsiteY499" fmla="*/ 5487443 h 6858000"/>
              <a:gd name="connsiteX500" fmla="*/ 6430170 w 6902451"/>
              <a:gd name="connsiteY500" fmla="*/ 5423955 h 6858000"/>
              <a:gd name="connsiteX501" fmla="*/ 6438107 w 6902451"/>
              <a:gd name="connsiteY501" fmla="*/ 5391417 h 6858000"/>
              <a:gd name="connsiteX502" fmla="*/ 6445251 w 6902451"/>
              <a:gd name="connsiteY502" fmla="*/ 5359673 h 6858000"/>
              <a:gd name="connsiteX503" fmla="*/ 6451601 w 6902451"/>
              <a:gd name="connsiteY503" fmla="*/ 5326341 h 6858000"/>
              <a:gd name="connsiteX504" fmla="*/ 6457157 w 6902451"/>
              <a:gd name="connsiteY504" fmla="*/ 5293803 h 6858000"/>
              <a:gd name="connsiteX505" fmla="*/ 6461126 w 6902451"/>
              <a:gd name="connsiteY505" fmla="*/ 5260472 h 6858000"/>
              <a:gd name="connsiteX506" fmla="*/ 6465888 w 6902451"/>
              <a:gd name="connsiteY506" fmla="*/ 5226347 h 6858000"/>
              <a:gd name="connsiteX507" fmla="*/ 6468270 w 6902451"/>
              <a:gd name="connsiteY507" fmla="*/ 5193016 h 6858000"/>
              <a:gd name="connsiteX508" fmla="*/ 6471445 w 6902451"/>
              <a:gd name="connsiteY508" fmla="*/ 5158891 h 6858000"/>
              <a:gd name="connsiteX509" fmla="*/ 6472238 w 6902451"/>
              <a:gd name="connsiteY509" fmla="*/ 5124765 h 6858000"/>
              <a:gd name="connsiteX510" fmla="*/ 6472238 w 6902451"/>
              <a:gd name="connsiteY510" fmla="*/ 5090640 h 6858000"/>
              <a:gd name="connsiteX511" fmla="*/ 6472238 w 6902451"/>
              <a:gd name="connsiteY511" fmla="*/ 2495550 h 6858000"/>
              <a:gd name="connsiteX512" fmla="*/ 6472238 w 6902451"/>
              <a:gd name="connsiteY512" fmla="*/ 1769038 h 6858000"/>
              <a:gd name="connsiteX513" fmla="*/ 6472238 w 6902451"/>
              <a:gd name="connsiteY513" fmla="*/ 1734102 h 6858000"/>
              <a:gd name="connsiteX514" fmla="*/ 6471445 w 6902451"/>
              <a:gd name="connsiteY514" fmla="*/ 1699960 h 6858000"/>
              <a:gd name="connsiteX515" fmla="*/ 6468270 w 6902451"/>
              <a:gd name="connsiteY515" fmla="*/ 1665818 h 6858000"/>
              <a:gd name="connsiteX516" fmla="*/ 6465888 w 6902451"/>
              <a:gd name="connsiteY516" fmla="*/ 1632470 h 6858000"/>
              <a:gd name="connsiteX517" fmla="*/ 6461126 w 6902451"/>
              <a:gd name="connsiteY517" fmla="*/ 1598328 h 6858000"/>
              <a:gd name="connsiteX518" fmla="*/ 6457157 w 6902451"/>
              <a:gd name="connsiteY518" fmla="*/ 1564979 h 6858000"/>
              <a:gd name="connsiteX519" fmla="*/ 6451601 w 6902451"/>
              <a:gd name="connsiteY519" fmla="*/ 1532425 h 6858000"/>
              <a:gd name="connsiteX520" fmla="*/ 6445251 w 6902451"/>
              <a:gd name="connsiteY520" fmla="*/ 1499077 h 6858000"/>
              <a:gd name="connsiteX521" fmla="*/ 6438107 w 6902451"/>
              <a:gd name="connsiteY521" fmla="*/ 1467317 h 6858000"/>
              <a:gd name="connsiteX522" fmla="*/ 6430170 w 6902451"/>
              <a:gd name="connsiteY522" fmla="*/ 1434763 h 6858000"/>
              <a:gd name="connsiteX523" fmla="*/ 6411914 w 6902451"/>
              <a:gd name="connsiteY523" fmla="*/ 1371243 h 6858000"/>
              <a:gd name="connsiteX524" fmla="*/ 6391276 w 6902451"/>
              <a:gd name="connsiteY524" fmla="*/ 1309311 h 6858000"/>
              <a:gd name="connsiteX525" fmla="*/ 6366670 w 6902451"/>
              <a:gd name="connsiteY525" fmla="*/ 1248966 h 6858000"/>
              <a:gd name="connsiteX526" fmla="*/ 6340476 w 6902451"/>
              <a:gd name="connsiteY526" fmla="*/ 1190210 h 6858000"/>
              <a:gd name="connsiteX527" fmla="*/ 6310314 w 6902451"/>
              <a:gd name="connsiteY527" fmla="*/ 1132248 h 6858000"/>
              <a:gd name="connsiteX528" fmla="*/ 6278564 w 6902451"/>
              <a:gd name="connsiteY528" fmla="*/ 1075874 h 6858000"/>
              <a:gd name="connsiteX529" fmla="*/ 6242845 w 6902451"/>
              <a:gd name="connsiteY529" fmla="*/ 1021088 h 6858000"/>
              <a:gd name="connsiteX530" fmla="*/ 6206332 w 6902451"/>
              <a:gd name="connsiteY530" fmla="*/ 968683 h 6858000"/>
              <a:gd name="connsiteX531" fmla="*/ 6165851 w 6902451"/>
              <a:gd name="connsiteY531" fmla="*/ 917867 h 6858000"/>
              <a:gd name="connsiteX532" fmla="*/ 6125370 w 6902451"/>
              <a:gd name="connsiteY532" fmla="*/ 870227 h 6858000"/>
              <a:gd name="connsiteX533" fmla="*/ 6079332 w 6902451"/>
              <a:gd name="connsiteY533" fmla="*/ 823381 h 6858000"/>
              <a:gd name="connsiteX534" fmla="*/ 6034088 w 6902451"/>
              <a:gd name="connsiteY534" fmla="*/ 778917 h 6858000"/>
              <a:gd name="connsiteX535" fmla="*/ 5984876 w 6902451"/>
              <a:gd name="connsiteY535" fmla="*/ 736835 h 6858000"/>
              <a:gd name="connsiteX536" fmla="*/ 5934076 w 6902451"/>
              <a:gd name="connsiteY536" fmla="*/ 697135 h 6858000"/>
              <a:gd name="connsiteX537" fmla="*/ 5881688 w 6902451"/>
              <a:gd name="connsiteY537" fmla="*/ 659816 h 6858000"/>
              <a:gd name="connsiteX538" fmla="*/ 5828507 w 6902451"/>
              <a:gd name="connsiteY538" fmla="*/ 625674 h 6858000"/>
              <a:gd name="connsiteX539" fmla="*/ 5772151 w 6902451"/>
              <a:gd name="connsiteY539" fmla="*/ 592326 h 6858000"/>
              <a:gd name="connsiteX540" fmla="*/ 5714207 w 6902451"/>
              <a:gd name="connsiteY540" fmla="*/ 563742 h 6858000"/>
              <a:gd name="connsiteX541" fmla="*/ 5655470 w 6902451"/>
              <a:gd name="connsiteY541" fmla="*/ 535952 h 6858000"/>
              <a:gd name="connsiteX542" fmla="*/ 5595144 w 6902451"/>
              <a:gd name="connsiteY542" fmla="*/ 512926 h 6858000"/>
              <a:gd name="connsiteX543" fmla="*/ 5531644 w 6902451"/>
              <a:gd name="connsiteY543" fmla="*/ 490694 h 6858000"/>
              <a:gd name="connsiteX544" fmla="*/ 5468144 w 6902451"/>
              <a:gd name="connsiteY544" fmla="*/ 472432 h 6858000"/>
              <a:gd name="connsiteX545" fmla="*/ 5437188 w 6902451"/>
              <a:gd name="connsiteY545" fmla="*/ 466080 h 6858000"/>
              <a:gd name="connsiteX546" fmla="*/ 5403851 w 6902451"/>
              <a:gd name="connsiteY546" fmla="*/ 457346 h 6858000"/>
              <a:gd name="connsiteX547" fmla="*/ 5370513 w 6902451"/>
              <a:gd name="connsiteY547" fmla="*/ 451788 h 6858000"/>
              <a:gd name="connsiteX548" fmla="*/ 5337970 w 6902451"/>
              <a:gd name="connsiteY548" fmla="*/ 447024 h 6858000"/>
              <a:gd name="connsiteX549" fmla="*/ 5304632 w 6902451"/>
              <a:gd name="connsiteY549" fmla="*/ 441466 h 6858000"/>
              <a:gd name="connsiteX550" fmla="*/ 5272088 w 6902451"/>
              <a:gd name="connsiteY550" fmla="*/ 438290 h 6858000"/>
              <a:gd name="connsiteX551" fmla="*/ 5237957 w 6902451"/>
              <a:gd name="connsiteY551" fmla="*/ 434320 h 6858000"/>
              <a:gd name="connsiteX552" fmla="*/ 5203032 w 6902451"/>
              <a:gd name="connsiteY552" fmla="*/ 432732 h 6858000"/>
              <a:gd name="connsiteX553" fmla="*/ 5168901 w 6902451"/>
              <a:gd name="connsiteY553" fmla="*/ 431144 h 6858000"/>
              <a:gd name="connsiteX554" fmla="*/ 5134770 w 6902451"/>
              <a:gd name="connsiteY554" fmla="*/ 431144 h 6858000"/>
              <a:gd name="connsiteX555" fmla="*/ 5089526 w 6902451"/>
              <a:gd name="connsiteY555" fmla="*/ 0 h 6858000"/>
              <a:gd name="connsiteX556" fmla="*/ 5134770 w 6902451"/>
              <a:gd name="connsiteY556" fmla="*/ 0 h 6858000"/>
              <a:gd name="connsiteX557" fmla="*/ 5180013 w 6902451"/>
              <a:gd name="connsiteY557" fmla="*/ 0 h 6858000"/>
              <a:gd name="connsiteX558" fmla="*/ 5225257 w 6902451"/>
              <a:gd name="connsiteY558" fmla="*/ 2382 h 6858000"/>
              <a:gd name="connsiteX559" fmla="*/ 5270501 w 6902451"/>
              <a:gd name="connsiteY559" fmla="*/ 5558 h 6858000"/>
              <a:gd name="connsiteX560" fmla="*/ 5315744 w 6902451"/>
              <a:gd name="connsiteY560" fmla="*/ 9528 h 6858000"/>
              <a:gd name="connsiteX561" fmla="*/ 5360194 w 6902451"/>
              <a:gd name="connsiteY561" fmla="*/ 13498 h 6858000"/>
              <a:gd name="connsiteX562" fmla="*/ 5403851 w 6902451"/>
              <a:gd name="connsiteY562" fmla="*/ 20644 h 6858000"/>
              <a:gd name="connsiteX563" fmla="*/ 5447507 w 6902451"/>
              <a:gd name="connsiteY563" fmla="*/ 27790 h 6858000"/>
              <a:gd name="connsiteX564" fmla="*/ 5490370 w 6902451"/>
              <a:gd name="connsiteY564" fmla="*/ 35730 h 6858000"/>
              <a:gd name="connsiteX565" fmla="*/ 5534026 w 6902451"/>
              <a:gd name="connsiteY565" fmla="*/ 45258 h 6858000"/>
              <a:gd name="connsiteX566" fmla="*/ 5576888 w 6902451"/>
              <a:gd name="connsiteY566" fmla="*/ 56374 h 6858000"/>
              <a:gd name="connsiteX567" fmla="*/ 5618163 w 6902451"/>
              <a:gd name="connsiteY567" fmla="*/ 67491 h 6858000"/>
              <a:gd name="connsiteX568" fmla="*/ 5661026 w 6902451"/>
              <a:gd name="connsiteY568" fmla="*/ 79401 h 6858000"/>
              <a:gd name="connsiteX569" fmla="*/ 5702301 w 6902451"/>
              <a:gd name="connsiteY569" fmla="*/ 93693 h 6858000"/>
              <a:gd name="connsiteX570" fmla="*/ 5741988 w 6902451"/>
              <a:gd name="connsiteY570" fmla="*/ 107191 h 6858000"/>
              <a:gd name="connsiteX571" fmla="*/ 5783263 w 6902451"/>
              <a:gd name="connsiteY571" fmla="*/ 122277 h 6858000"/>
              <a:gd name="connsiteX572" fmla="*/ 5822951 w 6902451"/>
              <a:gd name="connsiteY572" fmla="*/ 138951 h 6858000"/>
              <a:gd name="connsiteX573" fmla="*/ 5862638 w 6902451"/>
              <a:gd name="connsiteY573" fmla="*/ 156419 h 6858000"/>
              <a:gd name="connsiteX574" fmla="*/ 5900738 w 6902451"/>
              <a:gd name="connsiteY574" fmla="*/ 174681 h 6858000"/>
              <a:gd name="connsiteX575" fmla="*/ 5939632 w 6902451"/>
              <a:gd name="connsiteY575" fmla="*/ 193737 h 6858000"/>
              <a:gd name="connsiteX576" fmla="*/ 5976938 w 6902451"/>
              <a:gd name="connsiteY576" fmla="*/ 214381 h 6858000"/>
              <a:gd name="connsiteX577" fmla="*/ 6013451 w 6902451"/>
              <a:gd name="connsiteY577" fmla="*/ 235025 h 6858000"/>
              <a:gd name="connsiteX578" fmla="*/ 6050757 w 6902451"/>
              <a:gd name="connsiteY578" fmla="*/ 257257 h 6858000"/>
              <a:gd name="connsiteX579" fmla="*/ 6088064 w 6902451"/>
              <a:gd name="connsiteY579" fmla="*/ 278695 h 6858000"/>
              <a:gd name="connsiteX580" fmla="*/ 6122195 w 6902451"/>
              <a:gd name="connsiteY580" fmla="*/ 302515 h 6858000"/>
              <a:gd name="connsiteX581" fmla="*/ 6157914 w 6902451"/>
              <a:gd name="connsiteY581" fmla="*/ 327129 h 6858000"/>
              <a:gd name="connsiteX582" fmla="*/ 6192045 w 6902451"/>
              <a:gd name="connsiteY582" fmla="*/ 351743 h 6858000"/>
              <a:gd name="connsiteX583" fmla="*/ 6226970 w 6902451"/>
              <a:gd name="connsiteY583" fmla="*/ 377946 h 6858000"/>
              <a:gd name="connsiteX584" fmla="*/ 6259514 w 6902451"/>
              <a:gd name="connsiteY584" fmla="*/ 404148 h 6858000"/>
              <a:gd name="connsiteX585" fmla="*/ 6291264 w 6902451"/>
              <a:gd name="connsiteY585" fmla="*/ 431144 h 6858000"/>
              <a:gd name="connsiteX586" fmla="*/ 6323014 w 6902451"/>
              <a:gd name="connsiteY586" fmla="*/ 460522 h 6858000"/>
              <a:gd name="connsiteX587" fmla="*/ 6354764 w 6902451"/>
              <a:gd name="connsiteY587" fmla="*/ 489106 h 6858000"/>
              <a:gd name="connsiteX588" fmla="*/ 6384926 w 6902451"/>
              <a:gd name="connsiteY588" fmla="*/ 518484 h 6858000"/>
              <a:gd name="connsiteX589" fmla="*/ 6415088 w 6902451"/>
              <a:gd name="connsiteY589" fmla="*/ 549450 h 6858000"/>
              <a:gd name="connsiteX590" fmla="*/ 6443664 w 6902451"/>
              <a:gd name="connsiteY590" fmla="*/ 579622 h 6858000"/>
              <a:gd name="connsiteX591" fmla="*/ 6471445 w 6902451"/>
              <a:gd name="connsiteY591" fmla="*/ 611382 h 6858000"/>
              <a:gd name="connsiteX592" fmla="*/ 6498432 w 6902451"/>
              <a:gd name="connsiteY592" fmla="*/ 644730 h 6858000"/>
              <a:gd name="connsiteX593" fmla="*/ 6526214 w 6902451"/>
              <a:gd name="connsiteY593" fmla="*/ 677284 h 6858000"/>
              <a:gd name="connsiteX594" fmla="*/ 6550820 w 6902451"/>
              <a:gd name="connsiteY594" fmla="*/ 712221 h 6858000"/>
              <a:gd name="connsiteX595" fmla="*/ 6577014 w 6902451"/>
              <a:gd name="connsiteY595" fmla="*/ 746363 h 6858000"/>
              <a:gd name="connsiteX596" fmla="*/ 6600032 w 6902451"/>
              <a:gd name="connsiteY596" fmla="*/ 780505 h 6858000"/>
              <a:gd name="connsiteX597" fmla="*/ 6623845 w 6902451"/>
              <a:gd name="connsiteY597" fmla="*/ 816235 h 6858000"/>
              <a:gd name="connsiteX598" fmla="*/ 6646864 w 6902451"/>
              <a:gd name="connsiteY598" fmla="*/ 851965 h 6858000"/>
              <a:gd name="connsiteX599" fmla="*/ 6669088 w 6902451"/>
              <a:gd name="connsiteY599" fmla="*/ 889283 h 6858000"/>
              <a:gd name="connsiteX600" fmla="*/ 6689726 w 6902451"/>
              <a:gd name="connsiteY600" fmla="*/ 926601 h 6858000"/>
              <a:gd name="connsiteX601" fmla="*/ 6708776 w 6902451"/>
              <a:gd name="connsiteY601" fmla="*/ 964713 h 6858000"/>
              <a:gd name="connsiteX602" fmla="*/ 6727826 w 6902451"/>
              <a:gd name="connsiteY602" fmla="*/ 1002825 h 6858000"/>
              <a:gd name="connsiteX603" fmla="*/ 6746876 w 6902451"/>
              <a:gd name="connsiteY603" fmla="*/ 1041732 h 6858000"/>
              <a:gd name="connsiteX604" fmla="*/ 6763545 w 6902451"/>
              <a:gd name="connsiteY604" fmla="*/ 1081432 h 6858000"/>
              <a:gd name="connsiteX605" fmla="*/ 6780214 w 6902451"/>
              <a:gd name="connsiteY605" fmla="*/ 1121132 h 6858000"/>
              <a:gd name="connsiteX606" fmla="*/ 6795295 w 6902451"/>
              <a:gd name="connsiteY606" fmla="*/ 1161626 h 6858000"/>
              <a:gd name="connsiteX607" fmla="*/ 6810376 w 6902451"/>
              <a:gd name="connsiteY607" fmla="*/ 1202120 h 6858000"/>
              <a:gd name="connsiteX608" fmla="*/ 6823870 w 6902451"/>
              <a:gd name="connsiteY608" fmla="*/ 1243408 h 6858000"/>
              <a:gd name="connsiteX609" fmla="*/ 6836570 w 6902451"/>
              <a:gd name="connsiteY609" fmla="*/ 1284696 h 6858000"/>
              <a:gd name="connsiteX610" fmla="*/ 6847682 w 6902451"/>
              <a:gd name="connsiteY610" fmla="*/ 1327573 h 6858000"/>
              <a:gd name="connsiteX611" fmla="*/ 6857207 w 6902451"/>
              <a:gd name="connsiteY611" fmla="*/ 1370449 h 6858000"/>
              <a:gd name="connsiteX612" fmla="*/ 6866732 w 6902451"/>
              <a:gd name="connsiteY612" fmla="*/ 1412531 h 6858000"/>
              <a:gd name="connsiteX613" fmla="*/ 6874670 w 6902451"/>
              <a:gd name="connsiteY613" fmla="*/ 1456995 h 6858000"/>
              <a:gd name="connsiteX614" fmla="*/ 6883401 w 6902451"/>
              <a:gd name="connsiteY614" fmla="*/ 1499077 h 6858000"/>
              <a:gd name="connsiteX615" fmla="*/ 6888957 w 6902451"/>
              <a:gd name="connsiteY615" fmla="*/ 1543541 h 6858000"/>
              <a:gd name="connsiteX616" fmla="*/ 6894514 w 6902451"/>
              <a:gd name="connsiteY616" fmla="*/ 1588800 h 6858000"/>
              <a:gd name="connsiteX617" fmla="*/ 6898482 w 6902451"/>
              <a:gd name="connsiteY617" fmla="*/ 1632470 h 6858000"/>
              <a:gd name="connsiteX618" fmla="*/ 6900864 w 6902451"/>
              <a:gd name="connsiteY618" fmla="*/ 1677728 h 6858000"/>
              <a:gd name="connsiteX619" fmla="*/ 6902451 w 6902451"/>
              <a:gd name="connsiteY619" fmla="*/ 1722986 h 6858000"/>
              <a:gd name="connsiteX620" fmla="*/ 6902451 w 6902451"/>
              <a:gd name="connsiteY620" fmla="*/ 1769038 h 6858000"/>
              <a:gd name="connsiteX621" fmla="*/ 6902451 w 6902451"/>
              <a:gd name="connsiteY621" fmla="*/ 2495550 h 6858000"/>
              <a:gd name="connsiteX622" fmla="*/ 6902451 w 6902451"/>
              <a:gd name="connsiteY622" fmla="*/ 5090640 h 6858000"/>
              <a:gd name="connsiteX623" fmla="*/ 6902451 w 6902451"/>
              <a:gd name="connsiteY623" fmla="*/ 5135876 h 6858000"/>
              <a:gd name="connsiteX624" fmla="*/ 6900864 w 6902451"/>
              <a:gd name="connsiteY624" fmla="*/ 5181111 h 6858000"/>
              <a:gd name="connsiteX625" fmla="*/ 6898482 w 6902451"/>
              <a:gd name="connsiteY625" fmla="*/ 5226347 h 6858000"/>
              <a:gd name="connsiteX626" fmla="*/ 6894514 w 6902451"/>
              <a:gd name="connsiteY626" fmla="*/ 5269995 h 6858000"/>
              <a:gd name="connsiteX627" fmla="*/ 6888957 w 6902451"/>
              <a:gd name="connsiteY627" fmla="*/ 5315231 h 6858000"/>
              <a:gd name="connsiteX628" fmla="*/ 6883401 w 6902451"/>
              <a:gd name="connsiteY628" fmla="*/ 5359673 h 6858000"/>
              <a:gd name="connsiteX629" fmla="*/ 6874670 w 6902451"/>
              <a:gd name="connsiteY629" fmla="*/ 5401734 h 6858000"/>
              <a:gd name="connsiteX630" fmla="*/ 6866732 w 6902451"/>
              <a:gd name="connsiteY630" fmla="*/ 5446176 h 6858000"/>
              <a:gd name="connsiteX631" fmla="*/ 6857207 w 6902451"/>
              <a:gd name="connsiteY631" fmla="*/ 5488237 h 6858000"/>
              <a:gd name="connsiteX632" fmla="*/ 6847682 w 6902451"/>
              <a:gd name="connsiteY632" fmla="*/ 5531092 h 6858000"/>
              <a:gd name="connsiteX633" fmla="*/ 6836570 w 6902451"/>
              <a:gd name="connsiteY633" fmla="*/ 5573946 h 6858000"/>
              <a:gd name="connsiteX634" fmla="*/ 6823870 w 6902451"/>
              <a:gd name="connsiteY634" fmla="*/ 5615214 h 6858000"/>
              <a:gd name="connsiteX635" fmla="*/ 6810376 w 6902451"/>
              <a:gd name="connsiteY635" fmla="*/ 5656481 h 6858000"/>
              <a:gd name="connsiteX636" fmla="*/ 6795295 w 6902451"/>
              <a:gd name="connsiteY636" fmla="*/ 5697749 h 6858000"/>
              <a:gd name="connsiteX637" fmla="*/ 6780214 w 6902451"/>
              <a:gd name="connsiteY637" fmla="*/ 5737429 h 6858000"/>
              <a:gd name="connsiteX638" fmla="*/ 6763545 w 6902451"/>
              <a:gd name="connsiteY638" fmla="*/ 5777109 h 6858000"/>
              <a:gd name="connsiteX639" fmla="*/ 6746876 w 6902451"/>
              <a:gd name="connsiteY639" fmla="*/ 5816790 h 6858000"/>
              <a:gd name="connsiteX640" fmla="*/ 6727826 w 6902451"/>
              <a:gd name="connsiteY640" fmla="*/ 5855676 h 6858000"/>
              <a:gd name="connsiteX641" fmla="*/ 6708776 w 6902451"/>
              <a:gd name="connsiteY641" fmla="*/ 5893769 h 6858000"/>
              <a:gd name="connsiteX642" fmla="*/ 6689726 w 6902451"/>
              <a:gd name="connsiteY642" fmla="*/ 5931862 h 6858000"/>
              <a:gd name="connsiteX643" fmla="*/ 6669088 w 6902451"/>
              <a:gd name="connsiteY643" fmla="*/ 5969162 h 6858000"/>
              <a:gd name="connsiteX644" fmla="*/ 6646864 w 6902451"/>
              <a:gd name="connsiteY644" fmla="*/ 6006461 h 6858000"/>
              <a:gd name="connsiteX645" fmla="*/ 6623845 w 6902451"/>
              <a:gd name="connsiteY645" fmla="*/ 6042174 h 6858000"/>
              <a:gd name="connsiteX646" fmla="*/ 6600032 w 6902451"/>
              <a:gd name="connsiteY646" fmla="*/ 6077886 h 6858000"/>
              <a:gd name="connsiteX647" fmla="*/ 6577014 w 6902451"/>
              <a:gd name="connsiteY647" fmla="*/ 6112011 h 6858000"/>
              <a:gd name="connsiteX648" fmla="*/ 6550820 w 6902451"/>
              <a:gd name="connsiteY648" fmla="*/ 6146136 h 6858000"/>
              <a:gd name="connsiteX649" fmla="*/ 6526214 w 6902451"/>
              <a:gd name="connsiteY649" fmla="*/ 6181055 h 6858000"/>
              <a:gd name="connsiteX650" fmla="*/ 6498432 w 6902451"/>
              <a:gd name="connsiteY650" fmla="*/ 6213592 h 6858000"/>
              <a:gd name="connsiteX651" fmla="*/ 6471445 w 6902451"/>
              <a:gd name="connsiteY651" fmla="*/ 6246924 h 6858000"/>
              <a:gd name="connsiteX652" fmla="*/ 6443664 w 6902451"/>
              <a:gd name="connsiteY652" fmla="*/ 6278668 h 6858000"/>
              <a:gd name="connsiteX653" fmla="*/ 6415088 w 6902451"/>
              <a:gd name="connsiteY653" fmla="*/ 6308825 h 6858000"/>
              <a:gd name="connsiteX654" fmla="*/ 6384926 w 6902451"/>
              <a:gd name="connsiteY654" fmla="*/ 6340569 h 6858000"/>
              <a:gd name="connsiteX655" fmla="*/ 6354764 w 6902451"/>
              <a:gd name="connsiteY655" fmla="*/ 6369139 h 6858000"/>
              <a:gd name="connsiteX656" fmla="*/ 6323014 w 6902451"/>
              <a:gd name="connsiteY656" fmla="*/ 6397709 h 6858000"/>
              <a:gd name="connsiteX657" fmla="*/ 6291264 w 6902451"/>
              <a:gd name="connsiteY657" fmla="*/ 6427072 h 6858000"/>
              <a:gd name="connsiteX658" fmla="*/ 6259514 w 6902451"/>
              <a:gd name="connsiteY658" fmla="*/ 6454055 h 6858000"/>
              <a:gd name="connsiteX659" fmla="*/ 6226970 w 6902451"/>
              <a:gd name="connsiteY659" fmla="*/ 6480244 h 6858000"/>
              <a:gd name="connsiteX660" fmla="*/ 6192045 w 6902451"/>
              <a:gd name="connsiteY660" fmla="*/ 6506433 h 6858000"/>
              <a:gd name="connsiteX661" fmla="*/ 6157914 w 6902451"/>
              <a:gd name="connsiteY661" fmla="*/ 6531035 h 6858000"/>
              <a:gd name="connsiteX662" fmla="*/ 6122195 w 6902451"/>
              <a:gd name="connsiteY662" fmla="*/ 6555636 h 6858000"/>
              <a:gd name="connsiteX663" fmla="*/ 6088064 w 6902451"/>
              <a:gd name="connsiteY663" fmla="*/ 6579445 h 6858000"/>
              <a:gd name="connsiteX664" fmla="*/ 6050757 w 6902451"/>
              <a:gd name="connsiteY664" fmla="*/ 6600872 h 6858000"/>
              <a:gd name="connsiteX665" fmla="*/ 6013451 w 6902451"/>
              <a:gd name="connsiteY665" fmla="*/ 6623093 h 6858000"/>
              <a:gd name="connsiteX666" fmla="*/ 5976938 w 6902451"/>
              <a:gd name="connsiteY666" fmla="*/ 6643727 h 6858000"/>
              <a:gd name="connsiteX667" fmla="*/ 5939632 w 6902451"/>
              <a:gd name="connsiteY667" fmla="*/ 6664360 h 6858000"/>
              <a:gd name="connsiteX668" fmla="*/ 5900738 w 6902451"/>
              <a:gd name="connsiteY668" fmla="*/ 6683407 h 6858000"/>
              <a:gd name="connsiteX669" fmla="*/ 5862638 w 6902451"/>
              <a:gd name="connsiteY669" fmla="*/ 6701660 h 6858000"/>
              <a:gd name="connsiteX670" fmla="*/ 5822951 w 6902451"/>
              <a:gd name="connsiteY670" fmla="*/ 6719119 h 6858000"/>
              <a:gd name="connsiteX671" fmla="*/ 5783263 w 6902451"/>
              <a:gd name="connsiteY671" fmla="*/ 6735785 h 6858000"/>
              <a:gd name="connsiteX672" fmla="*/ 5741988 w 6902451"/>
              <a:gd name="connsiteY672" fmla="*/ 6750863 h 6858000"/>
              <a:gd name="connsiteX673" fmla="*/ 5702301 w 6902451"/>
              <a:gd name="connsiteY673" fmla="*/ 6764355 h 6858000"/>
              <a:gd name="connsiteX674" fmla="*/ 5661026 w 6902451"/>
              <a:gd name="connsiteY674" fmla="*/ 6778640 h 6858000"/>
              <a:gd name="connsiteX675" fmla="*/ 5618163 w 6902451"/>
              <a:gd name="connsiteY675" fmla="*/ 6790544 h 6858000"/>
              <a:gd name="connsiteX676" fmla="*/ 5576888 w 6902451"/>
              <a:gd name="connsiteY676" fmla="*/ 6801654 h 6858000"/>
              <a:gd name="connsiteX677" fmla="*/ 5534026 w 6902451"/>
              <a:gd name="connsiteY677" fmla="*/ 6812765 h 6858000"/>
              <a:gd name="connsiteX678" fmla="*/ 5490370 w 6902451"/>
              <a:gd name="connsiteY678" fmla="*/ 6822288 h 6858000"/>
              <a:gd name="connsiteX679" fmla="*/ 5447507 w 6902451"/>
              <a:gd name="connsiteY679" fmla="*/ 6830224 h 6858000"/>
              <a:gd name="connsiteX680" fmla="*/ 5403851 w 6902451"/>
              <a:gd name="connsiteY680" fmla="*/ 6837367 h 6858000"/>
              <a:gd name="connsiteX681" fmla="*/ 5360194 w 6902451"/>
              <a:gd name="connsiteY681" fmla="*/ 6844509 h 6858000"/>
              <a:gd name="connsiteX682" fmla="*/ 5315744 w 6902451"/>
              <a:gd name="connsiteY682" fmla="*/ 6848477 h 6858000"/>
              <a:gd name="connsiteX683" fmla="*/ 5270501 w 6902451"/>
              <a:gd name="connsiteY683" fmla="*/ 6852445 h 6858000"/>
              <a:gd name="connsiteX684" fmla="*/ 5225257 w 6902451"/>
              <a:gd name="connsiteY684" fmla="*/ 6855619 h 6858000"/>
              <a:gd name="connsiteX685" fmla="*/ 5180013 w 6902451"/>
              <a:gd name="connsiteY685" fmla="*/ 6858000 h 6858000"/>
              <a:gd name="connsiteX686" fmla="*/ 5134770 w 6902451"/>
              <a:gd name="connsiteY686" fmla="*/ 6858000 h 6858000"/>
              <a:gd name="connsiteX687" fmla="*/ 5089526 w 6902451"/>
              <a:gd name="connsiteY687" fmla="*/ 6858000 h 6858000"/>
              <a:gd name="connsiteX688" fmla="*/ 5044282 w 6902451"/>
              <a:gd name="connsiteY688" fmla="*/ 6855619 h 6858000"/>
              <a:gd name="connsiteX689" fmla="*/ 4998244 w 6902451"/>
              <a:gd name="connsiteY689" fmla="*/ 6852445 h 6858000"/>
              <a:gd name="connsiteX690" fmla="*/ 4954588 w 6902451"/>
              <a:gd name="connsiteY690" fmla="*/ 6848477 h 6858000"/>
              <a:gd name="connsiteX691" fmla="*/ 4910932 w 6902451"/>
              <a:gd name="connsiteY691" fmla="*/ 6844509 h 6858000"/>
              <a:gd name="connsiteX692" fmla="*/ 4866482 w 6902451"/>
              <a:gd name="connsiteY692" fmla="*/ 6837367 h 6858000"/>
              <a:gd name="connsiteX693" fmla="*/ 4822826 w 6902451"/>
              <a:gd name="connsiteY693" fmla="*/ 6830224 h 6858000"/>
              <a:gd name="connsiteX694" fmla="*/ 4779170 w 6902451"/>
              <a:gd name="connsiteY694" fmla="*/ 6822288 h 6858000"/>
              <a:gd name="connsiteX695" fmla="*/ 4736307 w 6902451"/>
              <a:gd name="connsiteY695" fmla="*/ 6812765 h 6858000"/>
              <a:gd name="connsiteX696" fmla="*/ 4693444 w 6902451"/>
              <a:gd name="connsiteY696" fmla="*/ 6801654 h 6858000"/>
              <a:gd name="connsiteX697" fmla="*/ 4651376 w 6902451"/>
              <a:gd name="connsiteY697" fmla="*/ 6790544 h 6858000"/>
              <a:gd name="connsiteX698" fmla="*/ 4610101 w 6902451"/>
              <a:gd name="connsiteY698" fmla="*/ 6778640 h 6858000"/>
              <a:gd name="connsiteX699" fmla="*/ 4568826 w 6902451"/>
              <a:gd name="connsiteY699" fmla="*/ 6764355 h 6858000"/>
              <a:gd name="connsiteX700" fmla="*/ 4527551 w 6902451"/>
              <a:gd name="connsiteY700" fmla="*/ 6750863 h 6858000"/>
              <a:gd name="connsiteX701" fmla="*/ 4487863 w 6902451"/>
              <a:gd name="connsiteY701" fmla="*/ 6735785 h 6858000"/>
              <a:gd name="connsiteX702" fmla="*/ 4448176 w 6902451"/>
              <a:gd name="connsiteY702" fmla="*/ 6719119 h 6858000"/>
              <a:gd name="connsiteX703" fmla="*/ 4407694 w 6902451"/>
              <a:gd name="connsiteY703" fmla="*/ 6701660 h 6858000"/>
              <a:gd name="connsiteX704" fmla="*/ 4369594 w 6902451"/>
              <a:gd name="connsiteY704" fmla="*/ 6683407 h 6858000"/>
              <a:gd name="connsiteX705" fmla="*/ 4330701 w 6902451"/>
              <a:gd name="connsiteY705" fmla="*/ 6664360 h 6858000"/>
              <a:gd name="connsiteX706" fmla="*/ 4292601 w 6902451"/>
              <a:gd name="connsiteY706" fmla="*/ 6643727 h 6858000"/>
              <a:gd name="connsiteX707" fmla="*/ 4255294 w 6902451"/>
              <a:gd name="connsiteY707" fmla="*/ 6623093 h 6858000"/>
              <a:gd name="connsiteX708" fmla="*/ 4218782 w 6902451"/>
              <a:gd name="connsiteY708" fmla="*/ 6600872 h 6858000"/>
              <a:gd name="connsiteX709" fmla="*/ 4183063 w 6902451"/>
              <a:gd name="connsiteY709" fmla="*/ 6579445 h 6858000"/>
              <a:gd name="connsiteX710" fmla="*/ 4147345 w 6902451"/>
              <a:gd name="connsiteY710" fmla="*/ 6555636 h 6858000"/>
              <a:gd name="connsiteX711" fmla="*/ 4112420 w 6902451"/>
              <a:gd name="connsiteY711" fmla="*/ 6531035 h 6858000"/>
              <a:gd name="connsiteX712" fmla="*/ 4078288 w 6902451"/>
              <a:gd name="connsiteY712" fmla="*/ 6506433 h 6858000"/>
              <a:gd name="connsiteX713" fmla="*/ 4044157 w 6902451"/>
              <a:gd name="connsiteY713" fmla="*/ 6480244 h 6858000"/>
              <a:gd name="connsiteX714" fmla="*/ 4010820 w 6902451"/>
              <a:gd name="connsiteY714" fmla="*/ 6454055 h 6858000"/>
              <a:gd name="connsiteX715" fmla="*/ 3978276 w 6902451"/>
              <a:gd name="connsiteY715" fmla="*/ 6427072 h 6858000"/>
              <a:gd name="connsiteX716" fmla="*/ 3946526 w 6902451"/>
              <a:gd name="connsiteY716" fmla="*/ 6397709 h 6858000"/>
              <a:gd name="connsiteX717" fmla="*/ 3916363 w 6902451"/>
              <a:gd name="connsiteY717" fmla="*/ 6369139 h 6858000"/>
              <a:gd name="connsiteX718" fmla="*/ 3886201 w 6902451"/>
              <a:gd name="connsiteY718" fmla="*/ 6340569 h 6858000"/>
              <a:gd name="connsiteX719" fmla="*/ 3856038 w 6902451"/>
              <a:gd name="connsiteY719" fmla="*/ 6308825 h 6858000"/>
              <a:gd name="connsiteX720" fmla="*/ 3826670 w 6902451"/>
              <a:gd name="connsiteY720" fmla="*/ 6278668 h 6858000"/>
              <a:gd name="connsiteX721" fmla="*/ 3798095 w 6902451"/>
              <a:gd name="connsiteY721" fmla="*/ 6246924 h 6858000"/>
              <a:gd name="connsiteX722" fmla="*/ 3770313 w 6902451"/>
              <a:gd name="connsiteY722" fmla="*/ 6213592 h 6858000"/>
              <a:gd name="connsiteX723" fmla="*/ 3744120 w 6902451"/>
              <a:gd name="connsiteY723" fmla="*/ 6181055 h 6858000"/>
              <a:gd name="connsiteX724" fmla="*/ 3718720 w 6902451"/>
              <a:gd name="connsiteY724" fmla="*/ 6146136 h 6858000"/>
              <a:gd name="connsiteX725" fmla="*/ 3693320 w 6902451"/>
              <a:gd name="connsiteY725" fmla="*/ 6112011 h 6858000"/>
              <a:gd name="connsiteX726" fmla="*/ 3668713 w 6902451"/>
              <a:gd name="connsiteY726" fmla="*/ 6077886 h 6858000"/>
              <a:gd name="connsiteX727" fmla="*/ 3645695 w 6902451"/>
              <a:gd name="connsiteY727" fmla="*/ 6042174 h 6858000"/>
              <a:gd name="connsiteX728" fmla="*/ 3623470 w 6902451"/>
              <a:gd name="connsiteY728" fmla="*/ 6006461 h 6858000"/>
              <a:gd name="connsiteX729" fmla="*/ 3601245 w 6902451"/>
              <a:gd name="connsiteY729" fmla="*/ 5969162 h 6858000"/>
              <a:gd name="connsiteX730" fmla="*/ 3581401 w 6902451"/>
              <a:gd name="connsiteY730" fmla="*/ 5931862 h 6858000"/>
              <a:gd name="connsiteX731" fmla="*/ 3560763 w 6902451"/>
              <a:gd name="connsiteY731" fmla="*/ 5893769 h 6858000"/>
              <a:gd name="connsiteX732" fmla="*/ 3540920 w 6902451"/>
              <a:gd name="connsiteY732" fmla="*/ 5855676 h 6858000"/>
              <a:gd name="connsiteX733" fmla="*/ 3523457 w 6902451"/>
              <a:gd name="connsiteY733" fmla="*/ 5816790 h 6858000"/>
              <a:gd name="connsiteX734" fmla="*/ 3505201 w 6902451"/>
              <a:gd name="connsiteY734" fmla="*/ 5777109 h 6858000"/>
              <a:gd name="connsiteX735" fmla="*/ 3490120 w 6902451"/>
              <a:gd name="connsiteY735" fmla="*/ 5737429 h 6858000"/>
              <a:gd name="connsiteX736" fmla="*/ 3474245 w 6902451"/>
              <a:gd name="connsiteY736" fmla="*/ 5697749 h 6858000"/>
              <a:gd name="connsiteX737" fmla="*/ 3459957 w 6902451"/>
              <a:gd name="connsiteY737" fmla="*/ 5656481 h 6858000"/>
              <a:gd name="connsiteX738" fmla="*/ 3446463 w 6902451"/>
              <a:gd name="connsiteY738" fmla="*/ 5615214 h 6858000"/>
              <a:gd name="connsiteX739" fmla="*/ 3433763 w 6902451"/>
              <a:gd name="connsiteY739" fmla="*/ 5573946 h 6858000"/>
              <a:gd name="connsiteX740" fmla="*/ 3423445 w 6902451"/>
              <a:gd name="connsiteY740" fmla="*/ 5531092 h 6858000"/>
              <a:gd name="connsiteX741" fmla="*/ 3412332 w 6902451"/>
              <a:gd name="connsiteY741" fmla="*/ 5488237 h 6858000"/>
              <a:gd name="connsiteX742" fmla="*/ 3402807 w 6902451"/>
              <a:gd name="connsiteY742" fmla="*/ 5446176 h 6858000"/>
              <a:gd name="connsiteX743" fmla="*/ 3394076 w 6902451"/>
              <a:gd name="connsiteY743" fmla="*/ 5401734 h 6858000"/>
              <a:gd name="connsiteX744" fmla="*/ 3387726 w 6902451"/>
              <a:gd name="connsiteY744" fmla="*/ 5359673 h 6858000"/>
              <a:gd name="connsiteX745" fmla="*/ 3380582 w 6902451"/>
              <a:gd name="connsiteY745" fmla="*/ 5315231 h 6858000"/>
              <a:gd name="connsiteX746" fmla="*/ 3376613 w 6902451"/>
              <a:gd name="connsiteY746" fmla="*/ 5269995 h 6858000"/>
              <a:gd name="connsiteX747" fmla="*/ 3371851 w 6902451"/>
              <a:gd name="connsiteY747" fmla="*/ 5226347 h 6858000"/>
              <a:gd name="connsiteX748" fmla="*/ 3369470 w 6902451"/>
              <a:gd name="connsiteY748" fmla="*/ 5181111 h 6858000"/>
              <a:gd name="connsiteX749" fmla="*/ 3367088 w 6902451"/>
              <a:gd name="connsiteY749" fmla="*/ 5135876 h 6858000"/>
              <a:gd name="connsiteX750" fmla="*/ 3367088 w 6902451"/>
              <a:gd name="connsiteY750" fmla="*/ 5090640 h 6858000"/>
              <a:gd name="connsiteX751" fmla="*/ 3367088 w 6902451"/>
              <a:gd name="connsiteY751" fmla="*/ 2495550 h 6858000"/>
              <a:gd name="connsiteX752" fmla="*/ 3367088 w 6902451"/>
              <a:gd name="connsiteY752" fmla="*/ 1769038 h 6858000"/>
              <a:gd name="connsiteX753" fmla="*/ 3367088 w 6902451"/>
              <a:gd name="connsiteY753" fmla="*/ 1722986 h 6858000"/>
              <a:gd name="connsiteX754" fmla="*/ 3369470 w 6902451"/>
              <a:gd name="connsiteY754" fmla="*/ 1677728 h 6858000"/>
              <a:gd name="connsiteX755" fmla="*/ 3371851 w 6902451"/>
              <a:gd name="connsiteY755" fmla="*/ 1632470 h 6858000"/>
              <a:gd name="connsiteX756" fmla="*/ 3376613 w 6902451"/>
              <a:gd name="connsiteY756" fmla="*/ 1588800 h 6858000"/>
              <a:gd name="connsiteX757" fmla="*/ 3380582 w 6902451"/>
              <a:gd name="connsiteY757" fmla="*/ 1543541 h 6858000"/>
              <a:gd name="connsiteX758" fmla="*/ 3387726 w 6902451"/>
              <a:gd name="connsiteY758" fmla="*/ 1499077 h 6858000"/>
              <a:gd name="connsiteX759" fmla="*/ 3394076 w 6902451"/>
              <a:gd name="connsiteY759" fmla="*/ 1456995 h 6858000"/>
              <a:gd name="connsiteX760" fmla="*/ 3402807 w 6902451"/>
              <a:gd name="connsiteY760" fmla="*/ 1412531 h 6858000"/>
              <a:gd name="connsiteX761" fmla="*/ 3412332 w 6902451"/>
              <a:gd name="connsiteY761" fmla="*/ 1370449 h 6858000"/>
              <a:gd name="connsiteX762" fmla="*/ 3423445 w 6902451"/>
              <a:gd name="connsiteY762" fmla="*/ 1327573 h 6858000"/>
              <a:gd name="connsiteX763" fmla="*/ 3433763 w 6902451"/>
              <a:gd name="connsiteY763" fmla="*/ 1284696 h 6858000"/>
              <a:gd name="connsiteX764" fmla="*/ 3446463 w 6902451"/>
              <a:gd name="connsiteY764" fmla="*/ 1243408 h 6858000"/>
              <a:gd name="connsiteX765" fmla="*/ 3459957 w 6902451"/>
              <a:gd name="connsiteY765" fmla="*/ 1202120 h 6858000"/>
              <a:gd name="connsiteX766" fmla="*/ 3474245 w 6902451"/>
              <a:gd name="connsiteY766" fmla="*/ 1161626 h 6858000"/>
              <a:gd name="connsiteX767" fmla="*/ 3490120 w 6902451"/>
              <a:gd name="connsiteY767" fmla="*/ 1121132 h 6858000"/>
              <a:gd name="connsiteX768" fmla="*/ 3505201 w 6902451"/>
              <a:gd name="connsiteY768" fmla="*/ 1081432 h 6858000"/>
              <a:gd name="connsiteX769" fmla="*/ 3523457 w 6902451"/>
              <a:gd name="connsiteY769" fmla="*/ 1041732 h 6858000"/>
              <a:gd name="connsiteX770" fmla="*/ 3540920 w 6902451"/>
              <a:gd name="connsiteY770" fmla="*/ 1002825 h 6858000"/>
              <a:gd name="connsiteX771" fmla="*/ 3560763 w 6902451"/>
              <a:gd name="connsiteY771" fmla="*/ 964713 h 6858000"/>
              <a:gd name="connsiteX772" fmla="*/ 3581401 w 6902451"/>
              <a:gd name="connsiteY772" fmla="*/ 926601 h 6858000"/>
              <a:gd name="connsiteX773" fmla="*/ 3601245 w 6902451"/>
              <a:gd name="connsiteY773" fmla="*/ 889283 h 6858000"/>
              <a:gd name="connsiteX774" fmla="*/ 3623470 w 6902451"/>
              <a:gd name="connsiteY774" fmla="*/ 851965 h 6858000"/>
              <a:gd name="connsiteX775" fmla="*/ 3645695 w 6902451"/>
              <a:gd name="connsiteY775" fmla="*/ 816235 h 6858000"/>
              <a:gd name="connsiteX776" fmla="*/ 3668713 w 6902451"/>
              <a:gd name="connsiteY776" fmla="*/ 780505 h 6858000"/>
              <a:gd name="connsiteX777" fmla="*/ 3693320 w 6902451"/>
              <a:gd name="connsiteY777" fmla="*/ 746363 h 6858000"/>
              <a:gd name="connsiteX778" fmla="*/ 3718720 w 6902451"/>
              <a:gd name="connsiteY778" fmla="*/ 712221 h 6858000"/>
              <a:gd name="connsiteX779" fmla="*/ 3744120 w 6902451"/>
              <a:gd name="connsiteY779" fmla="*/ 677284 h 6858000"/>
              <a:gd name="connsiteX780" fmla="*/ 3770313 w 6902451"/>
              <a:gd name="connsiteY780" fmla="*/ 644730 h 6858000"/>
              <a:gd name="connsiteX781" fmla="*/ 3798095 w 6902451"/>
              <a:gd name="connsiteY781" fmla="*/ 611382 h 6858000"/>
              <a:gd name="connsiteX782" fmla="*/ 3826670 w 6902451"/>
              <a:gd name="connsiteY782" fmla="*/ 579622 h 6858000"/>
              <a:gd name="connsiteX783" fmla="*/ 3856038 w 6902451"/>
              <a:gd name="connsiteY783" fmla="*/ 549450 h 6858000"/>
              <a:gd name="connsiteX784" fmla="*/ 3886201 w 6902451"/>
              <a:gd name="connsiteY784" fmla="*/ 518484 h 6858000"/>
              <a:gd name="connsiteX785" fmla="*/ 3916363 w 6902451"/>
              <a:gd name="connsiteY785" fmla="*/ 489106 h 6858000"/>
              <a:gd name="connsiteX786" fmla="*/ 3946526 w 6902451"/>
              <a:gd name="connsiteY786" fmla="*/ 460522 h 6858000"/>
              <a:gd name="connsiteX787" fmla="*/ 3978276 w 6902451"/>
              <a:gd name="connsiteY787" fmla="*/ 431144 h 6858000"/>
              <a:gd name="connsiteX788" fmla="*/ 4010820 w 6902451"/>
              <a:gd name="connsiteY788" fmla="*/ 404148 h 6858000"/>
              <a:gd name="connsiteX789" fmla="*/ 4044157 w 6902451"/>
              <a:gd name="connsiteY789" fmla="*/ 377946 h 6858000"/>
              <a:gd name="connsiteX790" fmla="*/ 4078288 w 6902451"/>
              <a:gd name="connsiteY790" fmla="*/ 351743 h 6858000"/>
              <a:gd name="connsiteX791" fmla="*/ 4112420 w 6902451"/>
              <a:gd name="connsiteY791" fmla="*/ 327129 h 6858000"/>
              <a:gd name="connsiteX792" fmla="*/ 4147345 w 6902451"/>
              <a:gd name="connsiteY792" fmla="*/ 302515 h 6858000"/>
              <a:gd name="connsiteX793" fmla="*/ 4183063 w 6902451"/>
              <a:gd name="connsiteY793" fmla="*/ 278695 h 6858000"/>
              <a:gd name="connsiteX794" fmla="*/ 4218782 w 6902451"/>
              <a:gd name="connsiteY794" fmla="*/ 257257 h 6858000"/>
              <a:gd name="connsiteX795" fmla="*/ 4255294 w 6902451"/>
              <a:gd name="connsiteY795" fmla="*/ 235025 h 6858000"/>
              <a:gd name="connsiteX796" fmla="*/ 4292601 w 6902451"/>
              <a:gd name="connsiteY796" fmla="*/ 214381 h 6858000"/>
              <a:gd name="connsiteX797" fmla="*/ 4330701 w 6902451"/>
              <a:gd name="connsiteY797" fmla="*/ 193737 h 6858000"/>
              <a:gd name="connsiteX798" fmla="*/ 4369594 w 6902451"/>
              <a:gd name="connsiteY798" fmla="*/ 174681 h 6858000"/>
              <a:gd name="connsiteX799" fmla="*/ 4407694 w 6902451"/>
              <a:gd name="connsiteY799" fmla="*/ 156419 h 6858000"/>
              <a:gd name="connsiteX800" fmla="*/ 4448176 w 6902451"/>
              <a:gd name="connsiteY800" fmla="*/ 138951 h 6858000"/>
              <a:gd name="connsiteX801" fmla="*/ 4487863 w 6902451"/>
              <a:gd name="connsiteY801" fmla="*/ 122277 h 6858000"/>
              <a:gd name="connsiteX802" fmla="*/ 4527551 w 6902451"/>
              <a:gd name="connsiteY802" fmla="*/ 107191 h 6858000"/>
              <a:gd name="connsiteX803" fmla="*/ 4568826 w 6902451"/>
              <a:gd name="connsiteY803" fmla="*/ 93693 h 6858000"/>
              <a:gd name="connsiteX804" fmla="*/ 4610101 w 6902451"/>
              <a:gd name="connsiteY804" fmla="*/ 79401 h 6858000"/>
              <a:gd name="connsiteX805" fmla="*/ 4651376 w 6902451"/>
              <a:gd name="connsiteY805" fmla="*/ 67491 h 6858000"/>
              <a:gd name="connsiteX806" fmla="*/ 4693444 w 6902451"/>
              <a:gd name="connsiteY806" fmla="*/ 56374 h 6858000"/>
              <a:gd name="connsiteX807" fmla="*/ 4736307 w 6902451"/>
              <a:gd name="connsiteY807" fmla="*/ 45258 h 6858000"/>
              <a:gd name="connsiteX808" fmla="*/ 4779170 w 6902451"/>
              <a:gd name="connsiteY808" fmla="*/ 35730 h 6858000"/>
              <a:gd name="connsiteX809" fmla="*/ 4822826 w 6902451"/>
              <a:gd name="connsiteY809" fmla="*/ 27790 h 6858000"/>
              <a:gd name="connsiteX810" fmla="*/ 4866482 w 6902451"/>
              <a:gd name="connsiteY810" fmla="*/ 20644 h 6858000"/>
              <a:gd name="connsiteX811" fmla="*/ 4910932 w 6902451"/>
              <a:gd name="connsiteY811" fmla="*/ 13498 h 6858000"/>
              <a:gd name="connsiteX812" fmla="*/ 4954588 w 6902451"/>
              <a:gd name="connsiteY812" fmla="*/ 9528 h 6858000"/>
              <a:gd name="connsiteX813" fmla="*/ 4998244 w 6902451"/>
              <a:gd name="connsiteY813" fmla="*/ 5558 h 6858000"/>
              <a:gd name="connsiteX814" fmla="*/ 5044282 w 6902451"/>
              <a:gd name="connsiteY814" fmla="*/ 23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</a:cxnLst>
            <a:rect l="l" t="t" r="r" b="b"/>
            <a:pathLst>
              <a:path w="6902451" h="6858000">
                <a:moveTo>
                  <a:pt x="4192588" y="3644900"/>
                </a:moveTo>
                <a:lnTo>
                  <a:pt x="6076951" y="3644900"/>
                </a:lnTo>
                <a:lnTo>
                  <a:pt x="6076951" y="4966494"/>
                </a:lnTo>
                <a:lnTo>
                  <a:pt x="6075364" y="5014119"/>
                </a:lnTo>
                <a:lnTo>
                  <a:pt x="6072982" y="5062538"/>
                </a:lnTo>
                <a:lnTo>
                  <a:pt x="6065838" y="5109369"/>
                </a:lnTo>
                <a:lnTo>
                  <a:pt x="6057901" y="5156200"/>
                </a:lnTo>
                <a:lnTo>
                  <a:pt x="6048376" y="5201444"/>
                </a:lnTo>
                <a:lnTo>
                  <a:pt x="6035676" y="5246688"/>
                </a:lnTo>
                <a:lnTo>
                  <a:pt x="6020595" y="5290344"/>
                </a:lnTo>
                <a:lnTo>
                  <a:pt x="6002338" y="5333206"/>
                </a:lnTo>
                <a:lnTo>
                  <a:pt x="5984876" y="5374481"/>
                </a:lnTo>
                <a:lnTo>
                  <a:pt x="5964238" y="5415756"/>
                </a:lnTo>
                <a:lnTo>
                  <a:pt x="5941220" y="5455444"/>
                </a:lnTo>
                <a:lnTo>
                  <a:pt x="5915820" y="5493544"/>
                </a:lnTo>
                <a:lnTo>
                  <a:pt x="5890420" y="5529263"/>
                </a:lnTo>
                <a:lnTo>
                  <a:pt x="5862638" y="5564981"/>
                </a:lnTo>
                <a:lnTo>
                  <a:pt x="5832476" y="5599906"/>
                </a:lnTo>
                <a:lnTo>
                  <a:pt x="5800726" y="5632450"/>
                </a:lnTo>
                <a:lnTo>
                  <a:pt x="5768976" y="5664200"/>
                </a:lnTo>
                <a:lnTo>
                  <a:pt x="5734845" y="5692775"/>
                </a:lnTo>
                <a:lnTo>
                  <a:pt x="5699126" y="5722144"/>
                </a:lnTo>
                <a:lnTo>
                  <a:pt x="5661820" y="5748338"/>
                </a:lnTo>
                <a:lnTo>
                  <a:pt x="5623720" y="5772944"/>
                </a:lnTo>
                <a:lnTo>
                  <a:pt x="5584032" y="5794375"/>
                </a:lnTo>
                <a:lnTo>
                  <a:pt x="5543551" y="5815013"/>
                </a:lnTo>
                <a:lnTo>
                  <a:pt x="5501482" y="5834856"/>
                </a:lnTo>
                <a:lnTo>
                  <a:pt x="5458620" y="5850731"/>
                </a:lnTo>
                <a:lnTo>
                  <a:pt x="5414963" y="5865813"/>
                </a:lnTo>
                <a:lnTo>
                  <a:pt x="5370513" y="5878513"/>
                </a:lnTo>
                <a:lnTo>
                  <a:pt x="5325270" y="5889625"/>
                </a:lnTo>
                <a:lnTo>
                  <a:pt x="5278438" y="5897563"/>
                </a:lnTo>
                <a:lnTo>
                  <a:pt x="5230813" y="5903119"/>
                </a:lnTo>
                <a:lnTo>
                  <a:pt x="5183982" y="5907088"/>
                </a:lnTo>
                <a:lnTo>
                  <a:pt x="5134770" y="5908675"/>
                </a:lnTo>
                <a:lnTo>
                  <a:pt x="5086351" y="5907088"/>
                </a:lnTo>
                <a:lnTo>
                  <a:pt x="5038726" y="5903119"/>
                </a:lnTo>
                <a:lnTo>
                  <a:pt x="4991894" y="5897563"/>
                </a:lnTo>
                <a:lnTo>
                  <a:pt x="4945063" y="5889625"/>
                </a:lnTo>
                <a:lnTo>
                  <a:pt x="4899819" y="5878513"/>
                </a:lnTo>
                <a:lnTo>
                  <a:pt x="4854576" y="5865813"/>
                </a:lnTo>
                <a:lnTo>
                  <a:pt x="4810126" y="5850731"/>
                </a:lnTo>
                <a:lnTo>
                  <a:pt x="4768057" y="5834856"/>
                </a:lnTo>
                <a:lnTo>
                  <a:pt x="4726782" y="5815013"/>
                </a:lnTo>
                <a:lnTo>
                  <a:pt x="4685507" y="5794375"/>
                </a:lnTo>
                <a:lnTo>
                  <a:pt x="4646613" y="5772944"/>
                </a:lnTo>
                <a:lnTo>
                  <a:pt x="4608513" y="5748338"/>
                </a:lnTo>
                <a:lnTo>
                  <a:pt x="4571207" y="5722144"/>
                </a:lnTo>
                <a:lnTo>
                  <a:pt x="4535488" y="5692775"/>
                </a:lnTo>
                <a:lnTo>
                  <a:pt x="4501357" y="5664200"/>
                </a:lnTo>
                <a:lnTo>
                  <a:pt x="4468019" y="5632450"/>
                </a:lnTo>
                <a:lnTo>
                  <a:pt x="4437063" y="5599906"/>
                </a:lnTo>
                <a:lnTo>
                  <a:pt x="4407694" y="5564981"/>
                </a:lnTo>
                <a:lnTo>
                  <a:pt x="4380707" y="5529263"/>
                </a:lnTo>
                <a:lnTo>
                  <a:pt x="4352926" y="5493544"/>
                </a:lnTo>
                <a:lnTo>
                  <a:pt x="4329907" y="5455444"/>
                </a:lnTo>
                <a:lnTo>
                  <a:pt x="4306094" y="5415756"/>
                </a:lnTo>
                <a:lnTo>
                  <a:pt x="4285457" y="5374481"/>
                </a:lnTo>
                <a:lnTo>
                  <a:pt x="4266407" y="5333206"/>
                </a:lnTo>
                <a:lnTo>
                  <a:pt x="4249738" y="5290344"/>
                </a:lnTo>
                <a:lnTo>
                  <a:pt x="4234657" y="5246688"/>
                </a:lnTo>
                <a:lnTo>
                  <a:pt x="4222751" y="5201444"/>
                </a:lnTo>
                <a:lnTo>
                  <a:pt x="4211638" y="5156200"/>
                </a:lnTo>
                <a:lnTo>
                  <a:pt x="4202907" y="5109369"/>
                </a:lnTo>
                <a:lnTo>
                  <a:pt x="4198144" y="5062538"/>
                </a:lnTo>
                <a:lnTo>
                  <a:pt x="4193382" y="5014119"/>
                </a:lnTo>
                <a:lnTo>
                  <a:pt x="4192588" y="4966494"/>
                </a:lnTo>
                <a:close/>
                <a:moveTo>
                  <a:pt x="2123617" y="2914650"/>
                </a:moveTo>
                <a:lnTo>
                  <a:pt x="3008313" y="3799164"/>
                </a:lnTo>
                <a:lnTo>
                  <a:pt x="3008313" y="4695587"/>
                </a:lnTo>
                <a:lnTo>
                  <a:pt x="2521928" y="5181514"/>
                </a:lnTo>
                <a:lnTo>
                  <a:pt x="2486223" y="5216450"/>
                </a:lnTo>
                <a:lnTo>
                  <a:pt x="2449724" y="5246622"/>
                </a:lnTo>
                <a:lnTo>
                  <a:pt x="2412432" y="5276794"/>
                </a:lnTo>
                <a:lnTo>
                  <a:pt x="2373553" y="5302996"/>
                </a:lnTo>
                <a:lnTo>
                  <a:pt x="2333881" y="5327609"/>
                </a:lnTo>
                <a:lnTo>
                  <a:pt x="2292621" y="5350635"/>
                </a:lnTo>
                <a:lnTo>
                  <a:pt x="2251362" y="5371279"/>
                </a:lnTo>
                <a:lnTo>
                  <a:pt x="2210103" y="5389541"/>
                </a:lnTo>
                <a:lnTo>
                  <a:pt x="2166463" y="5406215"/>
                </a:lnTo>
                <a:lnTo>
                  <a:pt x="2123617" y="5419713"/>
                </a:lnTo>
                <a:lnTo>
                  <a:pt x="2079977" y="5431623"/>
                </a:lnTo>
                <a:lnTo>
                  <a:pt x="2034750" y="5441945"/>
                </a:lnTo>
                <a:lnTo>
                  <a:pt x="1991111" y="5448297"/>
                </a:lnTo>
                <a:lnTo>
                  <a:pt x="1945091" y="5453855"/>
                </a:lnTo>
                <a:lnTo>
                  <a:pt x="1899864" y="5457031"/>
                </a:lnTo>
                <a:lnTo>
                  <a:pt x="1854637" y="5457825"/>
                </a:lnTo>
                <a:lnTo>
                  <a:pt x="1809411" y="5457031"/>
                </a:lnTo>
                <a:lnTo>
                  <a:pt x="1765771" y="5453855"/>
                </a:lnTo>
                <a:lnTo>
                  <a:pt x="1720544" y="5448297"/>
                </a:lnTo>
                <a:lnTo>
                  <a:pt x="1675318" y="5441945"/>
                </a:lnTo>
                <a:lnTo>
                  <a:pt x="1630885" y="5431623"/>
                </a:lnTo>
                <a:lnTo>
                  <a:pt x="1587245" y="5419713"/>
                </a:lnTo>
                <a:lnTo>
                  <a:pt x="1542812" y="5406215"/>
                </a:lnTo>
                <a:lnTo>
                  <a:pt x="1500759" y="5389541"/>
                </a:lnTo>
                <a:lnTo>
                  <a:pt x="1459499" y="5371279"/>
                </a:lnTo>
                <a:lnTo>
                  <a:pt x="1416653" y="5350635"/>
                </a:lnTo>
                <a:lnTo>
                  <a:pt x="1376981" y="5327609"/>
                </a:lnTo>
                <a:lnTo>
                  <a:pt x="1337308" y="5302996"/>
                </a:lnTo>
                <a:lnTo>
                  <a:pt x="1298429" y="5276794"/>
                </a:lnTo>
                <a:lnTo>
                  <a:pt x="1260344" y="5246622"/>
                </a:lnTo>
                <a:lnTo>
                  <a:pt x="1224638" y="5216450"/>
                </a:lnTo>
                <a:lnTo>
                  <a:pt x="1188933" y="5181514"/>
                </a:lnTo>
                <a:lnTo>
                  <a:pt x="1155608" y="5147372"/>
                </a:lnTo>
                <a:lnTo>
                  <a:pt x="1124664" y="5110054"/>
                </a:lnTo>
                <a:lnTo>
                  <a:pt x="1095306" y="5073530"/>
                </a:lnTo>
                <a:lnTo>
                  <a:pt x="1068329" y="5034624"/>
                </a:lnTo>
                <a:lnTo>
                  <a:pt x="1042938" y="4994924"/>
                </a:lnTo>
                <a:lnTo>
                  <a:pt x="1021515" y="4953637"/>
                </a:lnTo>
                <a:lnTo>
                  <a:pt x="1000886" y="4912349"/>
                </a:lnTo>
                <a:lnTo>
                  <a:pt x="982636" y="4870267"/>
                </a:lnTo>
                <a:lnTo>
                  <a:pt x="966767" y="4827391"/>
                </a:lnTo>
                <a:lnTo>
                  <a:pt x="952485" y="4784515"/>
                </a:lnTo>
                <a:lnTo>
                  <a:pt x="940583" y="4740845"/>
                </a:lnTo>
                <a:lnTo>
                  <a:pt x="931062" y="4695587"/>
                </a:lnTo>
                <a:lnTo>
                  <a:pt x="922334" y="4651123"/>
                </a:lnTo>
                <a:lnTo>
                  <a:pt x="916780" y="4605866"/>
                </a:lnTo>
                <a:lnTo>
                  <a:pt x="914400" y="4560608"/>
                </a:lnTo>
                <a:lnTo>
                  <a:pt x="912813" y="4515350"/>
                </a:lnTo>
                <a:lnTo>
                  <a:pt x="914400" y="4470092"/>
                </a:lnTo>
                <a:lnTo>
                  <a:pt x="916780" y="4424834"/>
                </a:lnTo>
                <a:lnTo>
                  <a:pt x="922334" y="4380370"/>
                </a:lnTo>
                <a:lnTo>
                  <a:pt x="931062" y="4335112"/>
                </a:lnTo>
                <a:lnTo>
                  <a:pt x="940583" y="4291442"/>
                </a:lnTo>
                <a:lnTo>
                  <a:pt x="952485" y="4247773"/>
                </a:lnTo>
                <a:lnTo>
                  <a:pt x="966767" y="4203309"/>
                </a:lnTo>
                <a:lnTo>
                  <a:pt x="982636" y="4161227"/>
                </a:lnTo>
                <a:lnTo>
                  <a:pt x="1000886" y="4118351"/>
                </a:lnTo>
                <a:lnTo>
                  <a:pt x="1021515" y="4077063"/>
                </a:lnTo>
                <a:lnTo>
                  <a:pt x="1042938" y="4037363"/>
                </a:lnTo>
                <a:lnTo>
                  <a:pt x="1068329" y="3997663"/>
                </a:lnTo>
                <a:lnTo>
                  <a:pt x="1095306" y="3958757"/>
                </a:lnTo>
                <a:lnTo>
                  <a:pt x="1124664" y="3920645"/>
                </a:lnTo>
                <a:lnTo>
                  <a:pt x="1155608" y="3884915"/>
                </a:lnTo>
                <a:lnTo>
                  <a:pt x="1188933" y="3849186"/>
                </a:lnTo>
                <a:close/>
                <a:moveTo>
                  <a:pt x="3308350" y="681038"/>
                </a:moveTo>
                <a:lnTo>
                  <a:pt x="3283750" y="725488"/>
                </a:lnTo>
                <a:lnTo>
                  <a:pt x="3259149" y="769144"/>
                </a:lnTo>
                <a:lnTo>
                  <a:pt x="3236930" y="813594"/>
                </a:lnTo>
                <a:lnTo>
                  <a:pt x="3213123" y="858838"/>
                </a:lnTo>
                <a:lnTo>
                  <a:pt x="3193284" y="905669"/>
                </a:lnTo>
                <a:lnTo>
                  <a:pt x="3172651" y="950913"/>
                </a:lnTo>
                <a:lnTo>
                  <a:pt x="3154399" y="998538"/>
                </a:lnTo>
                <a:lnTo>
                  <a:pt x="3136941" y="1045369"/>
                </a:lnTo>
                <a:lnTo>
                  <a:pt x="3118689" y="1093788"/>
                </a:lnTo>
                <a:lnTo>
                  <a:pt x="3103611" y="1143001"/>
                </a:lnTo>
                <a:lnTo>
                  <a:pt x="3090121" y="1191419"/>
                </a:lnTo>
                <a:lnTo>
                  <a:pt x="3075837" y="1240632"/>
                </a:lnTo>
                <a:lnTo>
                  <a:pt x="3063934" y="1291432"/>
                </a:lnTo>
                <a:lnTo>
                  <a:pt x="3052824" y="1342232"/>
                </a:lnTo>
                <a:lnTo>
                  <a:pt x="3043301" y="1393032"/>
                </a:lnTo>
                <a:lnTo>
                  <a:pt x="3035365" y="1443832"/>
                </a:lnTo>
                <a:lnTo>
                  <a:pt x="821334" y="3656807"/>
                </a:lnTo>
                <a:lnTo>
                  <a:pt x="797527" y="3681413"/>
                </a:lnTo>
                <a:lnTo>
                  <a:pt x="774514" y="3707607"/>
                </a:lnTo>
                <a:lnTo>
                  <a:pt x="752294" y="3733007"/>
                </a:lnTo>
                <a:lnTo>
                  <a:pt x="730868" y="3758407"/>
                </a:lnTo>
                <a:lnTo>
                  <a:pt x="708649" y="3784601"/>
                </a:lnTo>
                <a:lnTo>
                  <a:pt x="689603" y="3812382"/>
                </a:lnTo>
                <a:lnTo>
                  <a:pt x="668971" y="3840163"/>
                </a:lnTo>
                <a:lnTo>
                  <a:pt x="650719" y="3867151"/>
                </a:lnTo>
                <a:lnTo>
                  <a:pt x="633260" y="3894932"/>
                </a:lnTo>
                <a:lnTo>
                  <a:pt x="615008" y="3923507"/>
                </a:lnTo>
                <a:lnTo>
                  <a:pt x="583266" y="3981451"/>
                </a:lnTo>
                <a:lnTo>
                  <a:pt x="554698" y="4040188"/>
                </a:lnTo>
                <a:lnTo>
                  <a:pt x="528510" y="4099719"/>
                </a:lnTo>
                <a:lnTo>
                  <a:pt x="505497" y="4161632"/>
                </a:lnTo>
                <a:lnTo>
                  <a:pt x="486452" y="4221957"/>
                </a:lnTo>
                <a:lnTo>
                  <a:pt x="469787" y="4284663"/>
                </a:lnTo>
                <a:lnTo>
                  <a:pt x="456297" y="4348163"/>
                </a:lnTo>
                <a:lnTo>
                  <a:pt x="445187" y="4411663"/>
                </a:lnTo>
                <a:lnTo>
                  <a:pt x="436458" y="4474369"/>
                </a:lnTo>
                <a:lnTo>
                  <a:pt x="432490" y="4538663"/>
                </a:lnTo>
                <a:lnTo>
                  <a:pt x="430903" y="4603751"/>
                </a:lnTo>
                <a:lnTo>
                  <a:pt x="432490" y="4666457"/>
                </a:lnTo>
                <a:lnTo>
                  <a:pt x="436458" y="4731544"/>
                </a:lnTo>
                <a:lnTo>
                  <a:pt x="445187" y="4795838"/>
                </a:lnTo>
                <a:lnTo>
                  <a:pt x="456297" y="4859338"/>
                </a:lnTo>
                <a:lnTo>
                  <a:pt x="469787" y="4922044"/>
                </a:lnTo>
                <a:lnTo>
                  <a:pt x="486452" y="4983957"/>
                </a:lnTo>
                <a:lnTo>
                  <a:pt x="505497" y="5045869"/>
                </a:lnTo>
                <a:lnTo>
                  <a:pt x="528510" y="5106194"/>
                </a:lnTo>
                <a:lnTo>
                  <a:pt x="554698" y="5166519"/>
                </a:lnTo>
                <a:lnTo>
                  <a:pt x="583266" y="5226051"/>
                </a:lnTo>
                <a:lnTo>
                  <a:pt x="615008" y="5283994"/>
                </a:lnTo>
                <a:lnTo>
                  <a:pt x="633260" y="5310982"/>
                </a:lnTo>
                <a:lnTo>
                  <a:pt x="650719" y="5340351"/>
                </a:lnTo>
                <a:lnTo>
                  <a:pt x="668971" y="5367338"/>
                </a:lnTo>
                <a:lnTo>
                  <a:pt x="689603" y="5395119"/>
                </a:lnTo>
                <a:lnTo>
                  <a:pt x="708649" y="5421313"/>
                </a:lnTo>
                <a:lnTo>
                  <a:pt x="730868" y="5447507"/>
                </a:lnTo>
                <a:lnTo>
                  <a:pt x="752294" y="5472907"/>
                </a:lnTo>
                <a:lnTo>
                  <a:pt x="774514" y="5499101"/>
                </a:lnTo>
                <a:lnTo>
                  <a:pt x="797527" y="5523707"/>
                </a:lnTo>
                <a:lnTo>
                  <a:pt x="821334" y="5549107"/>
                </a:lnTo>
                <a:lnTo>
                  <a:pt x="845934" y="5573713"/>
                </a:lnTo>
                <a:lnTo>
                  <a:pt x="872122" y="5596732"/>
                </a:lnTo>
                <a:lnTo>
                  <a:pt x="896722" y="5618957"/>
                </a:lnTo>
                <a:lnTo>
                  <a:pt x="922910" y="5641182"/>
                </a:lnTo>
                <a:lnTo>
                  <a:pt x="950684" y="5661819"/>
                </a:lnTo>
                <a:lnTo>
                  <a:pt x="976078" y="5681663"/>
                </a:lnTo>
                <a:lnTo>
                  <a:pt x="1003853" y="5701507"/>
                </a:lnTo>
                <a:lnTo>
                  <a:pt x="1031627" y="5720557"/>
                </a:lnTo>
                <a:lnTo>
                  <a:pt x="1058608" y="5738019"/>
                </a:lnTo>
                <a:lnTo>
                  <a:pt x="1087970" y="5754688"/>
                </a:lnTo>
                <a:lnTo>
                  <a:pt x="1145106" y="5788026"/>
                </a:lnTo>
                <a:lnTo>
                  <a:pt x="1204623" y="5816601"/>
                </a:lnTo>
                <a:lnTo>
                  <a:pt x="1263347" y="5842794"/>
                </a:lnTo>
                <a:lnTo>
                  <a:pt x="1325244" y="5865019"/>
                </a:lnTo>
                <a:lnTo>
                  <a:pt x="1387142" y="5885657"/>
                </a:lnTo>
                <a:lnTo>
                  <a:pt x="1449040" y="5901532"/>
                </a:lnTo>
                <a:lnTo>
                  <a:pt x="1511731" y="5915819"/>
                </a:lnTo>
                <a:lnTo>
                  <a:pt x="1575216" y="5926932"/>
                </a:lnTo>
                <a:lnTo>
                  <a:pt x="1638700" y="5933282"/>
                </a:lnTo>
                <a:lnTo>
                  <a:pt x="1702979" y="5938838"/>
                </a:lnTo>
                <a:lnTo>
                  <a:pt x="1767257" y="5940426"/>
                </a:lnTo>
                <a:lnTo>
                  <a:pt x="1832329" y="5938838"/>
                </a:lnTo>
                <a:lnTo>
                  <a:pt x="1895020" y="5933282"/>
                </a:lnTo>
                <a:lnTo>
                  <a:pt x="1959298" y="5926932"/>
                </a:lnTo>
                <a:lnTo>
                  <a:pt x="2022783" y="5915819"/>
                </a:lnTo>
                <a:lnTo>
                  <a:pt x="2086268" y="5901532"/>
                </a:lnTo>
                <a:lnTo>
                  <a:pt x="2148166" y="5885657"/>
                </a:lnTo>
                <a:lnTo>
                  <a:pt x="2209270" y="5865019"/>
                </a:lnTo>
                <a:lnTo>
                  <a:pt x="2270374" y="5842794"/>
                </a:lnTo>
                <a:lnTo>
                  <a:pt x="2330684" y="5816601"/>
                </a:lnTo>
                <a:lnTo>
                  <a:pt x="2389408" y="5788026"/>
                </a:lnTo>
                <a:lnTo>
                  <a:pt x="2447338" y="5754688"/>
                </a:lnTo>
                <a:lnTo>
                  <a:pt x="2474319" y="5738019"/>
                </a:lnTo>
                <a:lnTo>
                  <a:pt x="2503680" y="5720557"/>
                </a:lnTo>
                <a:lnTo>
                  <a:pt x="2530661" y="5701507"/>
                </a:lnTo>
                <a:lnTo>
                  <a:pt x="2558436" y="5681663"/>
                </a:lnTo>
                <a:lnTo>
                  <a:pt x="2584624" y="5661819"/>
                </a:lnTo>
                <a:lnTo>
                  <a:pt x="2610811" y="5641182"/>
                </a:lnTo>
                <a:lnTo>
                  <a:pt x="2636998" y="5618957"/>
                </a:lnTo>
                <a:lnTo>
                  <a:pt x="2663186" y="5596732"/>
                </a:lnTo>
                <a:lnTo>
                  <a:pt x="2687786" y="5573713"/>
                </a:lnTo>
                <a:lnTo>
                  <a:pt x="2712387" y="5549107"/>
                </a:lnTo>
                <a:lnTo>
                  <a:pt x="3014733" y="5246688"/>
                </a:lnTo>
                <a:lnTo>
                  <a:pt x="3021081" y="5312569"/>
                </a:lnTo>
                <a:lnTo>
                  <a:pt x="3028223" y="5376863"/>
                </a:lnTo>
                <a:lnTo>
                  <a:pt x="3037746" y="5442744"/>
                </a:lnTo>
                <a:lnTo>
                  <a:pt x="3050443" y="5506244"/>
                </a:lnTo>
                <a:lnTo>
                  <a:pt x="3063934" y="5569744"/>
                </a:lnTo>
                <a:lnTo>
                  <a:pt x="3079011" y="5632451"/>
                </a:lnTo>
                <a:lnTo>
                  <a:pt x="3096469" y="5694363"/>
                </a:lnTo>
                <a:lnTo>
                  <a:pt x="3116308" y="5754688"/>
                </a:lnTo>
                <a:lnTo>
                  <a:pt x="3017113" y="5853907"/>
                </a:lnTo>
                <a:lnTo>
                  <a:pt x="2983784" y="5885657"/>
                </a:lnTo>
                <a:lnTo>
                  <a:pt x="2951248" y="5916613"/>
                </a:lnTo>
                <a:lnTo>
                  <a:pt x="2917125" y="5945982"/>
                </a:lnTo>
                <a:lnTo>
                  <a:pt x="2882208" y="5974557"/>
                </a:lnTo>
                <a:lnTo>
                  <a:pt x="2848085" y="6002338"/>
                </a:lnTo>
                <a:lnTo>
                  <a:pt x="2812375" y="6029326"/>
                </a:lnTo>
                <a:lnTo>
                  <a:pt x="2776665" y="6055519"/>
                </a:lnTo>
                <a:lnTo>
                  <a:pt x="2739368" y="6080126"/>
                </a:lnTo>
                <a:lnTo>
                  <a:pt x="2702864" y="6103938"/>
                </a:lnTo>
                <a:lnTo>
                  <a:pt x="2665567" y="6126163"/>
                </a:lnTo>
                <a:lnTo>
                  <a:pt x="2628269" y="6147594"/>
                </a:lnTo>
                <a:lnTo>
                  <a:pt x="2590178" y="6168232"/>
                </a:lnTo>
                <a:lnTo>
                  <a:pt x="2551294" y="6188869"/>
                </a:lnTo>
                <a:lnTo>
                  <a:pt x="2511616" y="6207126"/>
                </a:lnTo>
                <a:lnTo>
                  <a:pt x="2471938" y="6224588"/>
                </a:lnTo>
                <a:lnTo>
                  <a:pt x="2432260" y="6241257"/>
                </a:lnTo>
                <a:lnTo>
                  <a:pt x="2392582" y="6257926"/>
                </a:lnTo>
                <a:lnTo>
                  <a:pt x="2352111" y="6271419"/>
                </a:lnTo>
                <a:lnTo>
                  <a:pt x="2311639" y="6284913"/>
                </a:lnTo>
                <a:lnTo>
                  <a:pt x="2271167" y="6297613"/>
                </a:lnTo>
                <a:lnTo>
                  <a:pt x="2229902" y="6309519"/>
                </a:lnTo>
                <a:lnTo>
                  <a:pt x="2187844" y="6320632"/>
                </a:lnTo>
                <a:lnTo>
                  <a:pt x="2146579" y="6330157"/>
                </a:lnTo>
                <a:lnTo>
                  <a:pt x="2105314" y="6338888"/>
                </a:lnTo>
                <a:lnTo>
                  <a:pt x="2062461" y="6345238"/>
                </a:lnTo>
                <a:lnTo>
                  <a:pt x="2021196" y="6352382"/>
                </a:lnTo>
                <a:lnTo>
                  <a:pt x="1979137" y="6357938"/>
                </a:lnTo>
                <a:lnTo>
                  <a:pt x="1936285" y="6361907"/>
                </a:lnTo>
                <a:lnTo>
                  <a:pt x="1893433" y="6365876"/>
                </a:lnTo>
                <a:lnTo>
                  <a:pt x="1852961" y="6369051"/>
                </a:lnTo>
                <a:lnTo>
                  <a:pt x="1810109" y="6370638"/>
                </a:lnTo>
                <a:lnTo>
                  <a:pt x="1767257" y="6370638"/>
                </a:lnTo>
                <a:lnTo>
                  <a:pt x="1725198" y="6370638"/>
                </a:lnTo>
                <a:lnTo>
                  <a:pt x="1682346" y="6369051"/>
                </a:lnTo>
                <a:lnTo>
                  <a:pt x="1639494" y="6365876"/>
                </a:lnTo>
                <a:lnTo>
                  <a:pt x="1597435" y="6361907"/>
                </a:lnTo>
                <a:lnTo>
                  <a:pt x="1556170" y="6357938"/>
                </a:lnTo>
                <a:lnTo>
                  <a:pt x="1513318" y="6352382"/>
                </a:lnTo>
                <a:lnTo>
                  <a:pt x="1470466" y="6345238"/>
                </a:lnTo>
                <a:lnTo>
                  <a:pt x="1429201" y="6338888"/>
                </a:lnTo>
                <a:lnTo>
                  <a:pt x="1387142" y="6330157"/>
                </a:lnTo>
                <a:lnTo>
                  <a:pt x="1345877" y="6320632"/>
                </a:lnTo>
                <a:lnTo>
                  <a:pt x="1304612" y="6309519"/>
                </a:lnTo>
                <a:lnTo>
                  <a:pt x="1263347" y="6297613"/>
                </a:lnTo>
                <a:lnTo>
                  <a:pt x="1222082" y="6284913"/>
                </a:lnTo>
                <a:lnTo>
                  <a:pt x="1182404" y="6271419"/>
                </a:lnTo>
                <a:lnTo>
                  <a:pt x="1141139" y="6257926"/>
                </a:lnTo>
                <a:lnTo>
                  <a:pt x="1101461" y="6241257"/>
                </a:lnTo>
                <a:lnTo>
                  <a:pt x="1061783" y="6224588"/>
                </a:lnTo>
                <a:lnTo>
                  <a:pt x="1022898" y="6207126"/>
                </a:lnTo>
                <a:lnTo>
                  <a:pt x="983220" y="6188869"/>
                </a:lnTo>
                <a:lnTo>
                  <a:pt x="945129" y="6168232"/>
                </a:lnTo>
                <a:lnTo>
                  <a:pt x="906245" y="6147594"/>
                </a:lnTo>
                <a:lnTo>
                  <a:pt x="868948" y="6126163"/>
                </a:lnTo>
                <a:lnTo>
                  <a:pt x="830857" y="6103938"/>
                </a:lnTo>
                <a:lnTo>
                  <a:pt x="793559" y="6080126"/>
                </a:lnTo>
                <a:lnTo>
                  <a:pt x="757849" y="6055519"/>
                </a:lnTo>
                <a:lnTo>
                  <a:pt x="722139" y="6029326"/>
                </a:lnTo>
                <a:lnTo>
                  <a:pt x="686429" y="6002338"/>
                </a:lnTo>
                <a:lnTo>
                  <a:pt x="650719" y="5974557"/>
                </a:lnTo>
                <a:lnTo>
                  <a:pt x="616596" y="5945982"/>
                </a:lnTo>
                <a:lnTo>
                  <a:pt x="583266" y="5916613"/>
                </a:lnTo>
                <a:lnTo>
                  <a:pt x="549143" y="5885657"/>
                </a:lnTo>
                <a:lnTo>
                  <a:pt x="517401" y="5853907"/>
                </a:lnTo>
                <a:lnTo>
                  <a:pt x="484865" y="5820569"/>
                </a:lnTo>
                <a:lnTo>
                  <a:pt x="454709" y="5788026"/>
                </a:lnTo>
                <a:lnTo>
                  <a:pt x="424554" y="5753101"/>
                </a:lnTo>
                <a:lnTo>
                  <a:pt x="395192" y="5718969"/>
                </a:lnTo>
                <a:lnTo>
                  <a:pt x="368211" y="5684838"/>
                </a:lnTo>
                <a:lnTo>
                  <a:pt x="342024" y="5649119"/>
                </a:lnTo>
                <a:lnTo>
                  <a:pt x="315836" y="5613401"/>
                </a:lnTo>
                <a:lnTo>
                  <a:pt x="291236" y="5576094"/>
                </a:lnTo>
                <a:lnTo>
                  <a:pt x="267429" y="5538788"/>
                </a:lnTo>
                <a:lnTo>
                  <a:pt x="244416" y="5502276"/>
                </a:lnTo>
                <a:lnTo>
                  <a:pt x="222196" y="5463382"/>
                </a:lnTo>
                <a:lnTo>
                  <a:pt x="201564" y="5426869"/>
                </a:lnTo>
                <a:lnTo>
                  <a:pt x="182518" y="5386388"/>
                </a:lnTo>
                <a:lnTo>
                  <a:pt x="163473" y="5348288"/>
                </a:lnTo>
                <a:lnTo>
                  <a:pt x="145221" y="5308601"/>
                </a:lnTo>
                <a:lnTo>
                  <a:pt x="129350" y="5268913"/>
                </a:lnTo>
                <a:lnTo>
                  <a:pt x="114272" y="5228432"/>
                </a:lnTo>
                <a:lnTo>
                  <a:pt x="99195" y="5188744"/>
                </a:lnTo>
                <a:lnTo>
                  <a:pt x="84911" y="5147469"/>
                </a:lnTo>
                <a:lnTo>
                  <a:pt x="73007" y="5106194"/>
                </a:lnTo>
                <a:lnTo>
                  <a:pt x="61897" y="5064919"/>
                </a:lnTo>
                <a:lnTo>
                  <a:pt x="50788" y="5023644"/>
                </a:lnTo>
                <a:lnTo>
                  <a:pt x="41265" y="4983163"/>
                </a:lnTo>
                <a:lnTo>
                  <a:pt x="33329" y="4941888"/>
                </a:lnTo>
                <a:lnTo>
                  <a:pt x="24600" y="4899026"/>
                </a:lnTo>
                <a:lnTo>
                  <a:pt x="17458" y="4857751"/>
                </a:lnTo>
                <a:lnTo>
                  <a:pt x="12697" y="4814888"/>
                </a:lnTo>
                <a:lnTo>
                  <a:pt x="7935" y="4772819"/>
                </a:lnTo>
                <a:lnTo>
                  <a:pt x="5555" y="4729957"/>
                </a:lnTo>
                <a:lnTo>
                  <a:pt x="2380" y="4688682"/>
                </a:lnTo>
                <a:lnTo>
                  <a:pt x="1587" y="4645819"/>
                </a:lnTo>
                <a:lnTo>
                  <a:pt x="0" y="4603751"/>
                </a:lnTo>
                <a:lnTo>
                  <a:pt x="1587" y="4560888"/>
                </a:lnTo>
                <a:lnTo>
                  <a:pt x="2380" y="4518819"/>
                </a:lnTo>
                <a:lnTo>
                  <a:pt x="5555" y="4475957"/>
                </a:lnTo>
                <a:lnTo>
                  <a:pt x="7935" y="4433094"/>
                </a:lnTo>
                <a:lnTo>
                  <a:pt x="12697" y="4391819"/>
                </a:lnTo>
                <a:lnTo>
                  <a:pt x="17458" y="4349751"/>
                </a:lnTo>
                <a:lnTo>
                  <a:pt x="24600" y="4306888"/>
                </a:lnTo>
                <a:lnTo>
                  <a:pt x="33329" y="4265613"/>
                </a:lnTo>
                <a:lnTo>
                  <a:pt x="41265" y="4222751"/>
                </a:lnTo>
                <a:lnTo>
                  <a:pt x="50788" y="4181476"/>
                </a:lnTo>
                <a:lnTo>
                  <a:pt x="61897" y="4140994"/>
                </a:lnTo>
                <a:lnTo>
                  <a:pt x="73007" y="4099719"/>
                </a:lnTo>
                <a:lnTo>
                  <a:pt x="84911" y="4058444"/>
                </a:lnTo>
                <a:lnTo>
                  <a:pt x="99195" y="4018757"/>
                </a:lnTo>
                <a:lnTo>
                  <a:pt x="114272" y="3977482"/>
                </a:lnTo>
                <a:lnTo>
                  <a:pt x="129350" y="3937001"/>
                </a:lnTo>
                <a:lnTo>
                  <a:pt x="145221" y="3897313"/>
                </a:lnTo>
                <a:lnTo>
                  <a:pt x="163473" y="3859213"/>
                </a:lnTo>
                <a:lnTo>
                  <a:pt x="182518" y="3819526"/>
                </a:lnTo>
                <a:lnTo>
                  <a:pt x="201564" y="3780632"/>
                </a:lnTo>
                <a:lnTo>
                  <a:pt x="222196" y="3742532"/>
                </a:lnTo>
                <a:lnTo>
                  <a:pt x="244416" y="3703638"/>
                </a:lnTo>
                <a:lnTo>
                  <a:pt x="267429" y="3666332"/>
                </a:lnTo>
                <a:lnTo>
                  <a:pt x="291236" y="3629819"/>
                </a:lnTo>
                <a:lnTo>
                  <a:pt x="315836" y="3594101"/>
                </a:lnTo>
                <a:lnTo>
                  <a:pt x="342024" y="3556794"/>
                </a:lnTo>
                <a:lnTo>
                  <a:pt x="368211" y="3522663"/>
                </a:lnTo>
                <a:lnTo>
                  <a:pt x="395192" y="3486944"/>
                </a:lnTo>
                <a:lnTo>
                  <a:pt x="424554" y="3452019"/>
                </a:lnTo>
                <a:lnTo>
                  <a:pt x="454709" y="3419476"/>
                </a:lnTo>
                <a:lnTo>
                  <a:pt x="484865" y="3385345"/>
                </a:lnTo>
                <a:lnTo>
                  <a:pt x="517401" y="3353594"/>
                </a:lnTo>
                <a:lnTo>
                  <a:pt x="2864750" y="1004094"/>
                </a:lnTo>
                <a:lnTo>
                  <a:pt x="2915538" y="954882"/>
                </a:lnTo>
                <a:lnTo>
                  <a:pt x="2967913" y="909638"/>
                </a:lnTo>
                <a:lnTo>
                  <a:pt x="3022668" y="865188"/>
                </a:lnTo>
                <a:lnTo>
                  <a:pt x="3077424" y="823119"/>
                </a:lnTo>
                <a:lnTo>
                  <a:pt x="3133767" y="784226"/>
                </a:lnTo>
                <a:lnTo>
                  <a:pt x="3190109" y="747713"/>
                </a:lnTo>
                <a:lnTo>
                  <a:pt x="3248833" y="712788"/>
                </a:lnTo>
                <a:close/>
                <a:moveTo>
                  <a:pt x="5100638" y="431144"/>
                </a:moveTo>
                <a:lnTo>
                  <a:pt x="5065713" y="432732"/>
                </a:lnTo>
                <a:lnTo>
                  <a:pt x="5031582" y="434320"/>
                </a:lnTo>
                <a:lnTo>
                  <a:pt x="4998244" y="438290"/>
                </a:lnTo>
                <a:lnTo>
                  <a:pt x="4964113" y="441466"/>
                </a:lnTo>
                <a:lnTo>
                  <a:pt x="4931570" y="447024"/>
                </a:lnTo>
                <a:lnTo>
                  <a:pt x="4898232" y="451788"/>
                </a:lnTo>
                <a:lnTo>
                  <a:pt x="4865688" y="457346"/>
                </a:lnTo>
                <a:lnTo>
                  <a:pt x="4833938" y="466080"/>
                </a:lnTo>
                <a:lnTo>
                  <a:pt x="4800601" y="472432"/>
                </a:lnTo>
                <a:lnTo>
                  <a:pt x="4737894" y="490694"/>
                </a:lnTo>
                <a:lnTo>
                  <a:pt x="4675982" y="512926"/>
                </a:lnTo>
                <a:lnTo>
                  <a:pt x="4615657" y="535952"/>
                </a:lnTo>
                <a:lnTo>
                  <a:pt x="4556126" y="563742"/>
                </a:lnTo>
                <a:lnTo>
                  <a:pt x="4498976" y="592326"/>
                </a:lnTo>
                <a:lnTo>
                  <a:pt x="4442619" y="625674"/>
                </a:lnTo>
                <a:lnTo>
                  <a:pt x="4387057" y="659816"/>
                </a:lnTo>
                <a:lnTo>
                  <a:pt x="4335463" y="697135"/>
                </a:lnTo>
                <a:lnTo>
                  <a:pt x="4284663" y="736835"/>
                </a:lnTo>
                <a:lnTo>
                  <a:pt x="4236244" y="778917"/>
                </a:lnTo>
                <a:lnTo>
                  <a:pt x="4189413" y="823381"/>
                </a:lnTo>
                <a:lnTo>
                  <a:pt x="4145757" y="870227"/>
                </a:lnTo>
                <a:lnTo>
                  <a:pt x="4102895" y="917867"/>
                </a:lnTo>
                <a:lnTo>
                  <a:pt x="4063207" y="968683"/>
                </a:lnTo>
                <a:lnTo>
                  <a:pt x="4025901" y="1021088"/>
                </a:lnTo>
                <a:lnTo>
                  <a:pt x="3991770" y="1075874"/>
                </a:lnTo>
                <a:lnTo>
                  <a:pt x="3958432" y="1132248"/>
                </a:lnTo>
                <a:lnTo>
                  <a:pt x="3929857" y="1190210"/>
                </a:lnTo>
                <a:lnTo>
                  <a:pt x="3902076" y="1248966"/>
                </a:lnTo>
                <a:lnTo>
                  <a:pt x="3879057" y="1309311"/>
                </a:lnTo>
                <a:lnTo>
                  <a:pt x="3858420" y="1371243"/>
                </a:lnTo>
                <a:lnTo>
                  <a:pt x="3839370" y="1434763"/>
                </a:lnTo>
                <a:lnTo>
                  <a:pt x="3832226" y="1467317"/>
                </a:lnTo>
                <a:lnTo>
                  <a:pt x="3825876" y="1499077"/>
                </a:lnTo>
                <a:lnTo>
                  <a:pt x="3818732" y="1532425"/>
                </a:lnTo>
                <a:lnTo>
                  <a:pt x="3813176" y="1564979"/>
                </a:lnTo>
                <a:lnTo>
                  <a:pt x="3809207" y="1598328"/>
                </a:lnTo>
                <a:lnTo>
                  <a:pt x="3805238" y="1632470"/>
                </a:lnTo>
                <a:lnTo>
                  <a:pt x="3802063" y="1665818"/>
                </a:lnTo>
                <a:lnTo>
                  <a:pt x="3799682" y="1699960"/>
                </a:lnTo>
                <a:lnTo>
                  <a:pt x="3798095" y="1734102"/>
                </a:lnTo>
                <a:lnTo>
                  <a:pt x="3798095" y="1769038"/>
                </a:lnTo>
                <a:lnTo>
                  <a:pt x="3798095" y="2495550"/>
                </a:lnTo>
                <a:lnTo>
                  <a:pt x="3798095" y="5090640"/>
                </a:lnTo>
                <a:lnTo>
                  <a:pt x="3798095" y="5124765"/>
                </a:lnTo>
                <a:lnTo>
                  <a:pt x="3799682" y="5158891"/>
                </a:lnTo>
                <a:lnTo>
                  <a:pt x="3802063" y="5193016"/>
                </a:lnTo>
                <a:lnTo>
                  <a:pt x="3805238" y="5226347"/>
                </a:lnTo>
                <a:lnTo>
                  <a:pt x="3809207" y="5260472"/>
                </a:lnTo>
                <a:lnTo>
                  <a:pt x="3813176" y="5293803"/>
                </a:lnTo>
                <a:lnTo>
                  <a:pt x="3818732" y="5326341"/>
                </a:lnTo>
                <a:lnTo>
                  <a:pt x="3825876" y="5359673"/>
                </a:lnTo>
                <a:lnTo>
                  <a:pt x="3832226" y="5391417"/>
                </a:lnTo>
                <a:lnTo>
                  <a:pt x="3839370" y="5423955"/>
                </a:lnTo>
                <a:lnTo>
                  <a:pt x="3858420" y="5487443"/>
                </a:lnTo>
                <a:lnTo>
                  <a:pt x="3879057" y="5549344"/>
                </a:lnTo>
                <a:lnTo>
                  <a:pt x="3902076" y="5609659"/>
                </a:lnTo>
                <a:lnTo>
                  <a:pt x="3929857" y="5668385"/>
                </a:lnTo>
                <a:lnTo>
                  <a:pt x="3958432" y="5726319"/>
                </a:lnTo>
                <a:lnTo>
                  <a:pt x="3991770" y="5782665"/>
                </a:lnTo>
                <a:lnTo>
                  <a:pt x="4025901" y="5837423"/>
                </a:lnTo>
                <a:lnTo>
                  <a:pt x="4063207" y="5889801"/>
                </a:lnTo>
                <a:lnTo>
                  <a:pt x="4102895" y="5940592"/>
                </a:lnTo>
                <a:lnTo>
                  <a:pt x="4145757" y="5988208"/>
                </a:lnTo>
                <a:lnTo>
                  <a:pt x="4189413" y="6035031"/>
                </a:lnTo>
                <a:lnTo>
                  <a:pt x="4236244" y="6079473"/>
                </a:lnTo>
                <a:lnTo>
                  <a:pt x="4284663" y="6121534"/>
                </a:lnTo>
                <a:lnTo>
                  <a:pt x="4335463" y="6162008"/>
                </a:lnTo>
                <a:lnTo>
                  <a:pt x="4387057" y="6198514"/>
                </a:lnTo>
                <a:lnTo>
                  <a:pt x="4442619" y="6233433"/>
                </a:lnTo>
                <a:lnTo>
                  <a:pt x="4498976" y="6265970"/>
                </a:lnTo>
                <a:lnTo>
                  <a:pt x="4556126" y="6294540"/>
                </a:lnTo>
                <a:lnTo>
                  <a:pt x="4615657" y="6322316"/>
                </a:lnTo>
                <a:lnTo>
                  <a:pt x="4675982" y="6345331"/>
                </a:lnTo>
                <a:lnTo>
                  <a:pt x="4737894" y="6367552"/>
                </a:lnTo>
                <a:lnTo>
                  <a:pt x="4800601" y="6385805"/>
                </a:lnTo>
                <a:lnTo>
                  <a:pt x="4833938" y="6392154"/>
                </a:lnTo>
                <a:lnTo>
                  <a:pt x="4865688" y="6400883"/>
                </a:lnTo>
                <a:lnTo>
                  <a:pt x="4898232" y="6406439"/>
                </a:lnTo>
                <a:lnTo>
                  <a:pt x="4931570" y="6411994"/>
                </a:lnTo>
                <a:lnTo>
                  <a:pt x="4964113" y="6416755"/>
                </a:lnTo>
                <a:lnTo>
                  <a:pt x="4998244" y="6419930"/>
                </a:lnTo>
                <a:lnTo>
                  <a:pt x="5031582" y="6423898"/>
                </a:lnTo>
                <a:lnTo>
                  <a:pt x="5065713" y="6425485"/>
                </a:lnTo>
                <a:lnTo>
                  <a:pt x="5100638" y="6427072"/>
                </a:lnTo>
                <a:lnTo>
                  <a:pt x="5134770" y="6427072"/>
                </a:lnTo>
                <a:lnTo>
                  <a:pt x="5168901" y="6427072"/>
                </a:lnTo>
                <a:lnTo>
                  <a:pt x="5203032" y="6425485"/>
                </a:lnTo>
                <a:lnTo>
                  <a:pt x="5237957" y="6423898"/>
                </a:lnTo>
                <a:lnTo>
                  <a:pt x="5272088" y="6419930"/>
                </a:lnTo>
                <a:lnTo>
                  <a:pt x="5304632" y="6416755"/>
                </a:lnTo>
                <a:lnTo>
                  <a:pt x="5337970" y="6411994"/>
                </a:lnTo>
                <a:lnTo>
                  <a:pt x="5370513" y="6406439"/>
                </a:lnTo>
                <a:lnTo>
                  <a:pt x="5403851" y="6400883"/>
                </a:lnTo>
                <a:lnTo>
                  <a:pt x="5437188" y="6392154"/>
                </a:lnTo>
                <a:lnTo>
                  <a:pt x="5468144" y="6385805"/>
                </a:lnTo>
                <a:lnTo>
                  <a:pt x="5531644" y="6367552"/>
                </a:lnTo>
                <a:lnTo>
                  <a:pt x="5595144" y="6345331"/>
                </a:lnTo>
                <a:lnTo>
                  <a:pt x="5655470" y="6322316"/>
                </a:lnTo>
                <a:lnTo>
                  <a:pt x="5714207" y="6294540"/>
                </a:lnTo>
                <a:lnTo>
                  <a:pt x="5772151" y="6265970"/>
                </a:lnTo>
                <a:lnTo>
                  <a:pt x="5828507" y="6233433"/>
                </a:lnTo>
                <a:lnTo>
                  <a:pt x="5881688" y="6198514"/>
                </a:lnTo>
                <a:lnTo>
                  <a:pt x="5934076" y="6162008"/>
                </a:lnTo>
                <a:lnTo>
                  <a:pt x="5984876" y="6121534"/>
                </a:lnTo>
                <a:lnTo>
                  <a:pt x="6034088" y="6079473"/>
                </a:lnTo>
                <a:lnTo>
                  <a:pt x="6079332" y="6035031"/>
                </a:lnTo>
                <a:lnTo>
                  <a:pt x="6125370" y="5988208"/>
                </a:lnTo>
                <a:lnTo>
                  <a:pt x="6165851" y="5940592"/>
                </a:lnTo>
                <a:lnTo>
                  <a:pt x="6206332" y="5889801"/>
                </a:lnTo>
                <a:lnTo>
                  <a:pt x="6242845" y="5837423"/>
                </a:lnTo>
                <a:lnTo>
                  <a:pt x="6278564" y="5782665"/>
                </a:lnTo>
                <a:lnTo>
                  <a:pt x="6310314" y="5726319"/>
                </a:lnTo>
                <a:lnTo>
                  <a:pt x="6340476" y="5668385"/>
                </a:lnTo>
                <a:lnTo>
                  <a:pt x="6366670" y="5609659"/>
                </a:lnTo>
                <a:lnTo>
                  <a:pt x="6391276" y="5549344"/>
                </a:lnTo>
                <a:lnTo>
                  <a:pt x="6411914" y="5487443"/>
                </a:lnTo>
                <a:lnTo>
                  <a:pt x="6430170" y="5423955"/>
                </a:lnTo>
                <a:lnTo>
                  <a:pt x="6438107" y="5391417"/>
                </a:lnTo>
                <a:lnTo>
                  <a:pt x="6445251" y="5359673"/>
                </a:lnTo>
                <a:lnTo>
                  <a:pt x="6451601" y="5326341"/>
                </a:lnTo>
                <a:lnTo>
                  <a:pt x="6457157" y="5293803"/>
                </a:lnTo>
                <a:lnTo>
                  <a:pt x="6461126" y="5260472"/>
                </a:lnTo>
                <a:lnTo>
                  <a:pt x="6465888" y="5226347"/>
                </a:lnTo>
                <a:lnTo>
                  <a:pt x="6468270" y="5193016"/>
                </a:lnTo>
                <a:lnTo>
                  <a:pt x="6471445" y="5158891"/>
                </a:lnTo>
                <a:lnTo>
                  <a:pt x="6472238" y="5124765"/>
                </a:lnTo>
                <a:lnTo>
                  <a:pt x="6472238" y="5090640"/>
                </a:lnTo>
                <a:lnTo>
                  <a:pt x="6472238" y="2495550"/>
                </a:lnTo>
                <a:lnTo>
                  <a:pt x="6472238" y="1769038"/>
                </a:lnTo>
                <a:lnTo>
                  <a:pt x="6472238" y="1734102"/>
                </a:lnTo>
                <a:lnTo>
                  <a:pt x="6471445" y="1699960"/>
                </a:lnTo>
                <a:lnTo>
                  <a:pt x="6468270" y="1665818"/>
                </a:lnTo>
                <a:lnTo>
                  <a:pt x="6465888" y="1632470"/>
                </a:lnTo>
                <a:lnTo>
                  <a:pt x="6461126" y="1598328"/>
                </a:lnTo>
                <a:lnTo>
                  <a:pt x="6457157" y="1564979"/>
                </a:lnTo>
                <a:lnTo>
                  <a:pt x="6451601" y="1532425"/>
                </a:lnTo>
                <a:lnTo>
                  <a:pt x="6445251" y="1499077"/>
                </a:lnTo>
                <a:lnTo>
                  <a:pt x="6438107" y="1467317"/>
                </a:lnTo>
                <a:lnTo>
                  <a:pt x="6430170" y="1434763"/>
                </a:lnTo>
                <a:lnTo>
                  <a:pt x="6411914" y="1371243"/>
                </a:lnTo>
                <a:lnTo>
                  <a:pt x="6391276" y="1309311"/>
                </a:lnTo>
                <a:lnTo>
                  <a:pt x="6366670" y="1248966"/>
                </a:lnTo>
                <a:lnTo>
                  <a:pt x="6340476" y="1190210"/>
                </a:lnTo>
                <a:lnTo>
                  <a:pt x="6310314" y="1132248"/>
                </a:lnTo>
                <a:lnTo>
                  <a:pt x="6278564" y="1075874"/>
                </a:lnTo>
                <a:lnTo>
                  <a:pt x="6242845" y="1021088"/>
                </a:lnTo>
                <a:lnTo>
                  <a:pt x="6206332" y="968683"/>
                </a:lnTo>
                <a:lnTo>
                  <a:pt x="6165851" y="917867"/>
                </a:lnTo>
                <a:lnTo>
                  <a:pt x="6125370" y="870227"/>
                </a:lnTo>
                <a:lnTo>
                  <a:pt x="6079332" y="823381"/>
                </a:lnTo>
                <a:lnTo>
                  <a:pt x="6034088" y="778917"/>
                </a:lnTo>
                <a:lnTo>
                  <a:pt x="5984876" y="736835"/>
                </a:lnTo>
                <a:lnTo>
                  <a:pt x="5934076" y="697135"/>
                </a:lnTo>
                <a:lnTo>
                  <a:pt x="5881688" y="659816"/>
                </a:lnTo>
                <a:lnTo>
                  <a:pt x="5828507" y="625674"/>
                </a:lnTo>
                <a:lnTo>
                  <a:pt x="5772151" y="592326"/>
                </a:lnTo>
                <a:lnTo>
                  <a:pt x="5714207" y="563742"/>
                </a:lnTo>
                <a:lnTo>
                  <a:pt x="5655470" y="535952"/>
                </a:lnTo>
                <a:lnTo>
                  <a:pt x="5595144" y="512926"/>
                </a:lnTo>
                <a:lnTo>
                  <a:pt x="5531644" y="490694"/>
                </a:lnTo>
                <a:lnTo>
                  <a:pt x="5468144" y="472432"/>
                </a:lnTo>
                <a:lnTo>
                  <a:pt x="5437188" y="466080"/>
                </a:lnTo>
                <a:lnTo>
                  <a:pt x="5403851" y="457346"/>
                </a:lnTo>
                <a:lnTo>
                  <a:pt x="5370513" y="451788"/>
                </a:lnTo>
                <a:lnTo>
                  <a:pt x="5337970" y="447024"/>
                </a:lnTo>
                <a:lnTo>
                  <a:pt x="5304632" y="441466"/>
                </a:lnTo>
                <a:lnTo>
                  <a:pt x="5272088" y="438290"/>
                </a:lnTo>
                <a:lnTo>
                  <a:pt x="5237957" y="434320"/>
                </a:lnTo>
                <a:lnTo>
                  <a:pt x="5203032" y="432732"/>
                </a:lnTo>
                <a:lnTo>
                  <a:pt x="5168901" y="431144"/>
                </a:lnTo>
                <a:lnTo>
                  <a:pt x="5134770" y="431144"/>
                </a:lnTo>
                <a:close/>
                <a:moveTo>
                  <a:pt x="5089526" y="0"/>
                </a:moveTo>
                <a:lnTo>
                  <a:pt x="5134770" y="0"/>
                </a:lnTo>
                <a:lnTo>
                  <a:pt x="5180013" y="0"/>
                </a:lnTo>
                <a:lnTo>
                  <a:pt x="5225257" y="2382"/>
                </a:lnTo>
                <a:lnTo>
                  <a:pt x="5270501" y="5558"/>
                </a:lnTo>
                <a:lnTo>
                  <a:pt x="5315744" y="9528"/>
                </a:lnTo>
                <a:lnTo>
                  <a:pt x="5360194" y="13498"/>
                </a:lnTo>
                <a:lnTo>
                  <a:pt x="5403851" y="20644"/>
                </a:lnTo>
                <a:lnTo>
                  <a:pt x="5447507" y="27790"/>
                </a:lnTo>
                <a:lnTo>
                  <a:pt x="5490370" y="35730"/>
                </a:lnTo>
                <a:lnTo>
                  <a:pt x="5534026" y="45258"/>
                </a:lnTo>
                <a:lnTo>
                  <a:pt x="5576888" y="56374"/>
                </a:lnTo>
                <a:lnTo>
                  <a:pt x="5618163" y="67491"/>
                </a:lnTo>
                <a:lnTo>
                  <a:pt x="5661026" y="79401"/>
                </a:lnTo>
                <a:lnTo>
                  <a:pt x="5702301" y="93693"/>
                </a:lnTo>
                <a:lnTo>
                  <a:pt x="5741988" y="107191"/>
                </a:lnTo>
                <a:lnTo>
                  <a:pt x="5783263" y="122277"/>
                </a:lnTo>
                <a:lnTo>
                  <a:pt x="5822951" y="138951"/>
                </a:lnTo>
                <a:lnTo>
                  <a:pt x="5862638" y="156419"/>
                </a:lnTo>
                <a:lnTo>
                  <a:pt x="5900738" y="174681"/>
                </a:lnTo>
                <a:lnTo>
                  <a:pt x="5939632" y="193737"/>
                </a:lnTo>
                <a:lnTo>
                  <a:pt x="5976938" y="214381"/>
                </a:lnTo>
                <a:lnTo>
                  <a:pt x="6013451" y="235025"/>
                </a:lnTo>
                <a:lnTo>
                  <a:pt x="6050757" y="257257"/>
                </a:lnTo>
                <a:lnTo>
                  <a:pt x="6088064" y="278695"/>
                </a:lnTo>
                <a:lnTo>
                  <a:pt x="6122195" y="302515"/>
                </a:lnTo>
                <a:lnTo>
                  <a:pt x="6157914" y="327129"/>
                </a:lnTo>
                <a:lnTo>
                  <a:pt x="6192045" y="351743"/>
                </a:lnTo>
                <a:lnTo>
                  <a:pt x="6226970" y="377946"/>
                </a:lnTo>
                <a:lnTo>
                  <a:pt x="6259514" y="404148"/>
                </a:lnTo>
                <a:lnTo>
                  <a:pt x="6291264" y="431144"/>
                </a:lnTo>
                <a:lnTo>
                  <a:pt x="6323014" y="460522"/>
                </a:lnTo>
                <a:lnTo>
                  <a:pt x="6354764" y="489106"/>
                </a:lnTo>
                <a:lnTo>
                  <a:pt x="6384926" y="518484"/>
                </a:lnTo>
                <a:lnTo>
                  <a:pt x="6415088" y="549450"/>
                </a:lnTo>
                <a:lnTo>
                  <a:pt x="6443664" y="579622"/>
                </a:lnTo>
                <a:lnTo>
                  <a:pt x="6471445" y="611382"/>
                </a:lnTo>
                <a:lnTo>
                  <a:pt x="6498432" y="644730"/>
                </a:lnTo>
                <a:lnTo>
                  <a:pt x="6526214" y="677284"/>
                </a:lnTo>
                <a:lnTo>
                  <a:pt x="6550820" y="712221"/>
                </a:lnTo>
                <a:lnTo>
                  <a:pt x="6577014" y="746363"/>
                </a:lnTo>
                <a:lnTo>
                  <a:pt x="6600032" y="780505"/>
                </a:lnTo>
                <a:lnTo>
                  <a:pt x="6623845" y="816235"/>
                </a:lnTo>
                <a:lnTo>
                  <a:pt x="6646864" y="851965"/>
                </a:lnTo>
                <a:lnTo>
                  <a:pt x="6669088" y="889283"/>
                </a:lnTo>
                <a:lnTo>
                  <a:pt x="6689726" y="926601"/>
                </a:lnTo>
                <a:lnTo>
                  <a:pt x="6708776" y="964713"/>
                </a:lnTo>
                <a:lnTo>
                  <a:pt x="6727826" y="1002825"/>
                </a:lnTo>
                <a:lnTo>
                  <a:pt x="6746876" y="1041732"/>
                </a:lnTo>
                <a:lnTo>
                  <a:pt x="6763545" y="1081432"/>
                </a:lnTo>
                <a:lnTo>
                  <a:pt x="6780214" y="1121132"/>
                </a:lnTo>
                <a:lnTo>
                  <a:pt x="6795295" y="1161626"/>
                </a:lnTo>
                <a:lnTo>
                  <a:pt x="6810376" y="1202120"/>
                </a:lnTo>
                <a:lnTo>
                  <a:pt x="6823870" y="1243408"/>
                </a:lnTo>
                <a:lnTo>
                  <a:pt x="6836570" y="1284696"/>
                </a:lnTo>
                <a:lnTo>
                  <a:pt x="6847682" y="1327573"/>
                </a:lnTo>
                <a:lnTo>
                  <a:pt x="6857207" y="1370449"/>
                </a:lnTo>
                <a:lnTo>
                  <a:pt x="6866732" y="1412531"/>
                </a:lnTo>
                <a:lnTo>
                  <a:pt x="6874670" y="1456995"/>
                </a:lnTo>
                <a:lnTo>
                  <a:pt x="6883401" y="1499077"/>
                </a:lnTo>
                <a:lnTo>
                  <a:pt x="6888957" y="1543541"/>
                </a:lnTo>
                <a:lnTo>
                  <a:pt x="6894514" y="1588800"/>
                </a:lnTo>
                <a:lnTo>
                  <a:pt x="6898482" y="1632470"/>
                </a:lnTo>
                <a:lnTo>
                  <a:pt x="6900864" y="1677728"/>
                </a:lnTo>
                <a:lnTo>
                  <a:pt x="6902451" y="1722986"/>
                </a:lnTo>
                <a:lnTo>
                  <a:pt x="6902451" y="1769038"/>
                </a:lnTo>
                <a:lnTo>
                  <a:pt x="6902451" y="2495550"/>
                </a:lnTo>
                <a:lnTo>
                  <a:pt x="6902451" y="5090640"/>
                </a:lnTo>
                <a:lnTo>
                  <a:pt x="6902451" y="5135876"/>
                </a:lnTo>
                <a:lnTo>
                  <a:pt x="6900864" y="5181111"/>
                </a:lnTo>
                <a:lnTo>
                  <a:pt x="6898482" y="5226347"/>
                </a:lnTo>
                <a:lnTo>
                  <a:pt x="6894514" y="5269995"/>
                </a:lnTo>
                <a:lnTo>
                  <a:pt x="6888957" y="5315231"/>
                </a:lnTo>
                <a:lnTo>
                  <a:pt x="6883401" y="5359673"/>
                </a:lnTo>
                <a:lnTo>
                  <a:pt x="6874670" y="5401734"/>
                </a:lnTo>
                <a:lnTo>
                  <a:pt x="6866732" y="5446176"/>
                </a:lnTo>
                <a:lnTo>
                  <a:pt x="6857207" y="5488237"/>
                </a:lnTo>
                <a:lnTo>
                  <a:pt x="6847682" y="5531092"/>
                </a:lnTo>
                <a:lnTo>
                  <a:pt x="6836570" y="5573946"/>
                </a:lnTo>
                <a:lnTo>
                  <a:pt x="6823870" y="5615214"/>
                </a:lnTo>
                <a:lnTo>
                  <a:pt x="6810376" y="5656481"/>
                </a:lnTo>
                <a:lnTo>
                  <a:pt x="6795295" y="5697749"/>
                </a:lnTo>
                <a:lnTo>
                  <a:pt x="6780214" y="5737429"/>
                </a:lnTo>
                <a:lnTo>
                  <a:pt x="6763545" y="5777109"/>
                </a:lnTo>
                <a:lnTo>
                  <a:pt x="6746876" y="5816790"/>
                </a:lnTo>
                <a:lnTo>
                  <a:pt x="6727826" y="5855676"/>
                </a:lnTo>
                <a:lnTo>
                  <a:pt x="6708776" y="5893769"/>
                </a:lnTo>
                <a:lnTo>
                  <a:pt x="6689726" y="5931862"/>
                </a:lnTo>
                <a:lnTo>
                  <a:pt x="6669088" y="5969162"/>
                </a:lnTo>
                <a:lnTo>
                  <a:pt x="6646864" y="6006461"/>
                </a:lnTo>
                <a:lnTo>
                  <a:pt x="6623845" y="6042174"/>
                </a:lnTo>
                <a:lnTo>
                  <a:pt x="6600032" y="6077886"/>
                </a:lnTo>
                <a:lnTo>
                  <a:pt x="6577014" y="6112011"/>
                </a:lnTo>
                <a:lnTo>
                  <a:pt x="6550820" y="6146136"/>
                </a:lnTo>
                <a:lnTo>
                  <a:pt x="6526214" y="6181055"/>
                </a:lnTo>
                <a:lnTo>
                  <a:pt x="6498432" y="6213592"/>
                </a:lnTo>
                <a:lnTo>
                  <a:pt x="6471445" y="6246924"/>
                </a:lnTo>
                <a:lnTo>
                  <a:pt x="6443664" y="6278668"/>
                </a:lnTo>
                <a:lnTo>
                  <a:pt x="6415088" y="6308825"/>
                </a:lnTo>
                <a:lnTo>
                  <a:pt x="6384926" y="6340569"/>
                </a:lnTo>
                <a:lnTo>
                  <a:pt x="6354764" y="6369139"/>
                </a:lnTo>
                <a:lnTo>
                  <a:pt x="6323014" y="6397709"/>
                </a:lnTo>
                <a:lnTo>
                  <a:pt x="6291264" y="6427072"/>
                </a:lnTo>
                <a:lnTo>
                  <a:pt x="6259514" y="6454055"/>
                </a:lnTo>
                <a:lnTo>
                  <a:pt x="6226970" y="6480244"/>
                </a:lnTo>
                <a:lnTo>
                  <a:pt x="6192045" y="6506433"/>
                </a:lnTo>
                <a:lnTo>
                  <a:pt x="6157914" y="6531035"/>
                </a:lnTo>
                <a:lnTo>
                  <a:pt x="6122195" y="6555636"/>
                </a:lnTo>
                <a:lnTo>
                  <a:pt x="6088064" y="6579445"/>
                </a:lnTo>
                <a:lnTo>
                  <a:pt x="6050757" y="6600872"/>
                </a:lnTo>
                <a:lnTo>
                  <a:pt x="6013451" y="6623093"/>
                </a:lnTo>
                <a:lnTo>
                  <a:pt x="5976938" y="6643727"/>
                </a:lnTo>
                <a:lnTo>
                  <a:pt x="5939632" y="6664360"/>
                </a:lnTo>
                <a:lnTo>
                  <a:pt x="5900738" y="6683407"/>
                </a:lnTo>
                <a:lnTo>
                  <a:pt x="5862638" y="6701660"/>
                </a:lnTo>
                <a:lnTo>
                  <a:pt x="5822951" y="6719119"/>
                </a:lnTo>
                <a:lnTo>
                  <a:pt x="5783263" y="6735785"/>
                </a:lnTo>
                <a:lnTo>
                  <a:pt x="5741988" y="6750863"/>
                </a:lnTo>
                <a:lnTo>
                  <a:pt x="5702301" y="6764355"/>
                </a:lnTo>
                <a:lnTo>
                  <a:pt x="5661026" y="6778640"/>
                </a:lnTo>
                <a:lnTo>
                  <a:pt x="5618163" y="6790544"/>
                </a:lnTo>
                <a:lnTo>
                  <a:pt x="5576888" y="6801654"/>
                </a:lnTo>
                <a:lnTo>
                  <a:pt x="5534026" y="6812765"/>
                </a:lnTo>
                <a:lnTo>
                  <a:pt x="5490370" y="6822288"/>
                </a:lnTo>
                <a:lnTo>
                  <a:pt x="5447507" y="6830224"/>
                </a:lnTo>
                <a:lnTo>
                  <a:pt x="5403851" y="6837367"/>
                </a:lnTo>
                <a:lnTo>
                  <a:pt x="5360194" y="6844509"/>
                </a:lnTo>
                <a:lnTo>
                  <a:pt x="5315744" y="6848477"/>
                </a:lnTo>
                <a:lnTo>
                  <a:pt x="5270501" y="6852445"/>
                </a:lnTo>
                <a:lnTo>
                  <a:pt x="5225257" y="6855619"/>
                </a:lnTo>
                <a:lnTo>
                  <a:pt x="5180013" y="6858000"/>
                </a:lnTo>
                <a:lnTo>
                  <a:pt x="5134770" y="6858000"/>
                </a:lnTo>
                <a:lnTo>
                  <a:pt x="5089526" y="6858000"/>
                </a:lnTo>
                <a:lnTo>
                  <a:pt x="5044282" y="6855619"/>
                </a:lnTo>
                <a:lnTo>
                  <a:pt x="4998244" y="6852445"/>
                </a:lnTo>
                <a:lnTo>
                  <a:pt x="4954588" y="6848477"/>
                </a:lnTo>
                <a:lnTo>
                  <a:pt x="4910932" y="6844509"/>
                </a:lnTo>
                <a:lnTo>
                  <a:pt x="4866482" y="6837367"/>
                </a:lnTo>
                <a:lnTo>
                  <a:pt x="4822826" y="6830224"/>
                </a:lnTo>
                <a:lnTo>
                  <a:pt x="4779170" y="6822288"/>
                </a:lnTo>
                <a:lnTo>
                  <a:pt x="4736307" y="6812765"/>
                </a:lnTo>
                <a:lnTo>
                  <a:pt x="4693444" y="6801654"/>
                </a:lnTo>
                <a:lnTo>
                  <a:pt x="4651376" y="6790544"/>
                </a:lnTo>
                <a:lnTo>
                  <a:pt x="4610101" y="6778640"/>
                </a:lnTo>
                <a:lnTo>
                  <a:pt x="4568826" y="6764355"/>
                </a:lnTo>
                <a:lnTo>
                  <a:pt x="4527551" y="6750863"/>
                </a:lnTo>
                <a:lnTo>
                  <a:pt x="4487863" y="6735785"/>
                </a:lnTo>
                <a:lnTo>
                  <a:pt x="4448176" y="6719119"/>
                </a:lnTo>
                <a:lnTo>
                  <a:pt x="4407694" y="6701660"/>
                </a:lnTo>
                <a:lnTo>
                  <a:pt x="4369594" y="6683407"/>
                </a:lnTo>
                <a:lnTo>
                  <a:pt x="4330701" y="6664360"/>
                </a:lnTo>
                <a:lnTo>
                  <a:pt x="4292601" y="6643727"/>
                </a:lnTo>
                <a:lnTo>
                  <a:pt x="4255294" y="6623093"/>
                </a:lnTo>
                <a:lnTo>
                  <a:pt x="4218782" y="6600872"/>
                </a:lnTo>
                <a:lnTo>
                  <a:pt x="4183063" y="6579445"/>
                </a:lnTo>
                <a:lnTo>
                  <a:pt x="4147345" y="6555636"/>
                </a:lnTo>
                <a:lnTo>
                  <a:pt x="4112420" y="6531035"/>
                </a:lnTo>
                <a:lnTo>
                  <a:pt x="4078288" y="6506433"/>
                </a:lnTo>
                <a:lnTo>
                  <a:pt x="4044157" y="6480244"/>
                </a:lnTo>
                <a:lnTo>
                  <a:pt x="4010820" y="6454055"/>
                </a:lnTo>
                <a:lnTo>
                  <a:pt x="3978276" y="6427072"/>
                </a:lnTo>
                <a:lnTo>
                  <a:pt x="3946526" y="6397709"/>
                </a:lnTo>
                <a:lnTo>
                  <a:pt x="3916363" y="6369139"/>
                </a:lnTo>
                <a:lnTo>
                  <a:pt x="3886201" y="6340569"/>
                </a:lnTo>
                <a:lnTo>
                  <a:pt x="3856038" y="6308825"/>
                </a:lnTo>
                <a:lnTo>
                  <a:pt x="3826670" y="6278668"/>
                </a:lnTo>
                <a:lnTo>
                  <a:pt x="3798095" y="6246924"/>
                </a:lnTo>
                <a:lnTo>
                  <a:pt x="3770313" y="6213592"/>
                </a:lnTo>
                <a:lnTo>
                  <a:pt x="3744120" y="6181055"/>
                </a:lnTo>
                <a:lnTo>
                  <a:pt x="3718720" y="6146136"/>
                </a:lnTo>
                <a:lnTo>
                  <a:pt x="3693320" y="6112011"/>
                </a:lnTo>
                <a:lnTo>
                  <a:pt x="3668713" y="6077886"/>
                </a:lnTo>
                <a:lnTo>
                  <a:pt x="3645695" y="6042174"/>
                </a:lnTo>
                <a:lnTo>
                  <a:pt x="3623470" y="6006461"/>
                </a:lnTo>
                <a:lnTo>
                  <a:pt x="3601245" y="5969162"/>
                </a:lnTo>
                <a:lnTo>
                  <a:pt x="3581401" y="5931862"/>
                </a:lnTo>
                <a:lnTo>
                  <a:pt x="3560763" y="5893769"/>
                </a:lnTo>
                <a:lnTo>
                  <a:pt x="3540920" y="5855676"/>
                </a:lnTo>
                <a:lnTo>
                  <a:pt x="3523457" y="5816790"/>
                </a:lnTo>
                <a:lnTo>
                  <a:pt x="3505201" y="5777109"/>
                </a:lnTo>
                <a:lnTo>
                  <a:pt x="3490120" y="5737429"/>
                </a:lnTo>
                <a:lnTo>
                  <a:pt x="3474245" y="5697749"/>
                </a:lnTo>
                <a:lnTo>
                  <a:pt x="3459957" y="5656481"/>
                </a:lnTo>
                <a:lnTo>
                  <a:pt x="3446463" y="5615214"/>
                </a:lnTo>
                <a:lnTo>
                  <a:pt x="3433763" y="5573946"/>
                </a:lnTo>
                <a:lnTo>
                  <a:pt x="3423445" y="5531092"/>
                </a:lnTo>
                <a:lnTo>
                  <a:pt x="3412332" y="5488237"/>
                </a:lnTo>
                <a:lnTo>
                  <a:pt x="3402807" y="5446176"/>
                </a:lnTo>
                <a:lnTo>
                  <a:pt x="3394076" y="5401734"/>
                </a:lnTo>
                <a:lnTo>
                  <a:pt x="3387726" y="5359673"/>
                </a:lnTo>
                <a:lnTo>
                  <a:pt x="3380582" y="5315231"/>
                </a:lnTo>
                <a:lnTo>
                  <a:pt x="3376613" y="5269995"/>
                </a:lnTo>
                <a:lnTo>
                  <a:pt x="3371851" y="5226347"/>
                </a:lnTo>
                <a:lnTo>
                  <a:pt x="3369470" y="5181111"/>
                </a:lnTo>
                <a:lnTo>
                  <a:pt x="3367088" y="5135876"/>
                </a:lnTo>
                <a:lnTo>
                  <a:pt x="3367088" y="5090640"/>
                </a:lnTo>
                <a:lnTo>
                  <a:pt x="3367088" y="2495550"/>
                </a:lnTo>
                <a:lnTo>
                  <a:pt x="3367088" y="1769038"/>
                </a:lnTo>
                <a:lnTo>
                  <a:pt x="3367088" y="1722986"/>
                </a:lnTo>
                <a:lnTo>
                  <a:pt x="3369470" y="1677728"/>
                </a:lnTo>
                <a:lnTo>
                  <a:pt x="3371851" y="1632470"/>
                </a:lnTo>
                <a:lnTo>
                  <a:pt x="3376613" y="1588800"/>
                </a:lnTo>
                <a:lnTo>
                  <a:pt x="3380582" y="1543541"/>
                </a:lnTo>
                <a:lnTo>
                  <a:pt x="3387726" y="1499077"/>
                </a:lnTo>
                <a:lnTo>
                  <a:pt x="3394076" y="1456995"/>
                </a:lnTo>
                <a:lnTo>
                  <a:pt x="3402807" y="1412531"/>
                </a:lnTo>
                <a:lnTo>
                  <a:pt x="3412332" y="1370449"/>
                </a:lnTo>
                <a:lnTo>
                  <a:pt x="3423445" y="1327573"/>
                </a:lnTo>
                <a:lnTo>
                  <a:pt x="3433763" y="1284696"/>
                </a:lnTo>
                <a:lnTo>
                  <a:pt x="3446463" y="1243408"/>
                </a:lnTo>
                <a:lnTo>
                  <a:pt x="3459957" y="1202120"/>
                </a:lnTo>
                <a:lnTo>
                  <a:pt x="3474245" y="1161626"/>
                </a:lnTo>
                <a:lnTo>
                  <a:pt x="3490120" y="1121132"/>
                </a:lnTo>
                <a:lnTo>
                  <a:pt x="3505201" y="1081432"/>
                </a:lnTo>
                <a:lnTo>
                  <a:pt x="3523457" y="1041732"/>
                </a:lnTo>
                <a:lnTo>
                  <a:pt x="3540920" y="1002825"/>
                </a:lnTo>
                <a:lnTo>
                  <a:pt x="3560763" y="964713"/>
                </a:lnTo>
                <a:lnTo>
                  <a:pt x="3581401" y="926601"/>
                </a:lnTo>
                <a:lnTo>
                  <a:pt x="3601245" y="889283"/>
                </a:lnTo>
                <a:lnTo>
                  <a:pt x="3623470" y="851965"/>
                </a:lnTo>
                <a:lnTo>
                  <a:pt x="3645695" y="816235"/>
                </a:lnTo>
                <a:lnTo>
                  <a:pt x="3668713" y="780505"/>
                </a:lnTo>
                <a:lnTo>
                  <a:pt x="3693320" y="746363"/>
                </a:lnTo>
                <a:lnTo>
                  <a:pt x="3718720" y="712221"/>
                </a:lnTo>
                <a:lnTo>
                  <a:pt x="3744120" y="677284"/>
                </a:lnTo>
                <a:lnTo>
                  <a:pt x="3770313" y="644730"/>
                </a:lnTo>
                <a:lnTo>
                  <a:pt x="3798095" y="611382"/>
                </a:lnTo>
                <a:lnTo>
                  <a:pt x="3826670" y="579622"/>
                </a:lnTo>
                <a:lnTo>
                  <a:pt x="3856038" y="549450"/>
                </a:lnTo>
                <a:lnTo>
                  <a:pt x="3886201" y="518484"/>
                </a:lnTo>
                <a:lnTo>
                  <a:pt x="3916363" y="489106"/>
                </a:lnTo>
                <a:lnTo>
                  <a:pt x="3946526" y="460522"/>
                </a:lnTo>
                <a:lnTo>
                  <a:pt x="3978276" y="431144"/>
                </a:lnTo>
                <a:lnTo>
                  <a:pt x="4010820" y="404148"/>
                </a:lnTo>
                <a:lnTo>
                  <a:pt x="4044157" y="377946"/>
                </a:lnTo>
                <a:lnTo>
                  <a:pt x="4078288" y="351743"/>
                </a:lnTo>
                <a:lnTo>
                  <a:pt x="4112420" y="327129"/>
                </a:lnTo>
                <a:lnTo>
                  <a:pt x="4147345" y="302515"/>
                </a:lnTo>
                <a:lnTo>
                  <a:pt x="4183063" y="278695"/>
                </a:lnTo>
                <a:lnTo>
                  <a:pt x="4218782" y="257257"/>
                </a:lnTo>
                <a:lnTo>
                  <a:pt x="4255294" y="235025"/>
                </a:lnTo>
                <a:lnTo>
                  <a:pt x="4292601" y="214381"/>
                </a:lnTo>
                <a:lnTo>
                  <a:pt x="4330701" y="193737"/>
                </a:lnTo>
                <a:lnTo>
                  <a:pt x="4369594" y="174681"/>
                </a:lnTo>
                <a:lnTo>
                  <a:pt x="4407694" y="156419"/>
                </a:lnTo>
                <a:lnTo>
                  <a:pt x="4448176" y="138951"/>
                </a:lnTo>
                <a:lnTo>
                  <a:pt x="4487863" y="122277"/>
                </a:lnTo>
                <a:lnTo>
                  <a:pt x="4527551" y="107191"/>
                </a:lnTo>
                <a:lnTo>
                  <a:pt x="4568826" y="93693"/>
                </a:lnTo>
                <a:lnTo>
                  <a:pt x="4610101" y="79401"/>
                </a:lnTo>
                <a:lnTo>
                  <a:pt x="4651376" y="67491"/>
                </a:lnTo>
                <a:lnTo>
                  <a:pt x="4693444" y="56374"/>
                </a:lnTo>
                <a:lnTo>
                  <a:pt x="4736307" y="45258"/>
                </a:lnTo>
                <a:lnTo>
                  <a:pt x="4779170" y="35730"/>
                </a:lnTo>
                <a:lnTo>
                  <a:pt x="4822826" y="27790"/>
                </a:lnTo>
                <a:lnTo>
                  <a:pt x="4866482" y="20644"/>
                </a:lnTo>
                <a:lnTo>
                  <a:pt x="4910932" y="13498"/>
                </a:lnTo>
                <a:lnTo>
                  <a:pt x="4954588" y="9528"/>
                </a:lnTo>
                <a:lnTo>
                  <a:pt x="4998244" y="5558"/>
                </a:lnTo>
                <a:lnTo>
                  <a:pt x="5044282" y="2382"/>
                </a:lnTo>
                <a:close/>
              </a:path>
            </a:pathLst>
          </a:custGeom>
          <a:solidFill>
            <a:srgbClr val="5A647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米兰亭_GB外压缩" panose="03000502000000000000" charset="-122"/>
              <a:ea typeface="小米兰亭_GB外压缩" panose="03000502000000000000" charset="-122"/>
            </a:endParaRPr>
          </a:p>
        </p:txBody>
      </p:sp>
      <p:sp>
        <p:nvSpPr>
          <p:cNvPr id="15" name="任意多边形 59"/>
          <p:cNvSpPr/>
          <p:nvPr/>
        </p:nvSpPr>
        <p:spPr>
          <a:xfrm>
            <a:off x="9986265" y="5484603"/>
            <a:ext cx="591314" cy="535743"/>
          </a:xfrm>
          <a:custGeom>
            <a:avLst/>
            <a:gdLst>
              <a:gd name="connsiteX0" fmla="*/ 1737573 w 4159147"/>
              <a:gd name="connsiteY0" fmla="*/ 1383592 h 3944750"/>
              <a:gd name="connsiteX1" fmla="*/ 1737573 w 4159147"/>
              <a:gd name="connsiteY1" fmla="*/ 2067592 h 3944750"/>
              <a:gd name="connsiteX2" fmla="*/ 1053573 w 4159147"/>
              <a:gd name="connsiteY2" fmla="*/ 2067592 h 3944750"/>
              <a:gd name="connsiteX3" fmla="*/ 1053573 w 4159147"/>
              <a:gd name="connsiteY3" fmla="*/ 2751592 h 3944750"/>
              <a:gd name="connsiteX4" fmla="*/ 1737573 w 4159147"/>
              <a:gd name="connsiteY4" fmla="*/ 2751592 h 3944750"/>
              <a:gd name="connsiteX5" fmla="*/ 1737573 w 4159147"/>
              <a:gd name="connsiteY5" fmla="*/ 3435592 h 3944750"/>
              <a:gd name="connsiteX6" fmla="*/ 2421573 w 4159147"/>
              <a:gd name="connsiteY6" fmla="*/ 3435592 h 3944750"/>
              <a:gd name="connsiteX7" fmla="*/ 2421573 w 4159147"/>
              <a:gd name="connsiteY7" fmla="*/ 2751592 h 3944750"/>
              <a:gd name="connsiteX8" fmla="*/ 3105573 w 4159147"/>
              <a:gd name="connsiteY8" fmla="*/ 2751592 h 3944750"/>
              <a:gd name="connsiteX9" fmla="*/ 3105573 w 4159147"/>
              <a:gd name="connsiteY9" fmla="*/ 2067592 h 3944750"/>
              <a:gd name="connsiteX10" fmla="*/ 2421573 w 4159147"/>
              <a:gd name="connsiteY10" fmla="*/ 2067592 h 3944750"/>
              <a:gd name="connsiteX11" fmla="*/ 2421573 w 4159147"/>
              <a:gd name="connsiteY11" fmla="*/ 1383592 h 3944750"/>
              <a:gd name="connsiteX12" fmla="*/ 1500520 w 4159147"/>
              <a:gd name="connsiteY12" fmla="*/ 288000 h 3944750"/>
              <a:gd name="connsiteX13" fmla="*/ 1359573 w 4159147"/>
              <a:gd name="connsiteY13" fmla="*/ 428947 h 3944750"/>
              <a:gd name="connsiteX14" fmla="*/ 1359573 w 4159147"/>
              <a:gd name="connsiteY14" fmla="*/ 874434 h 3944750"/>
              <a:gd name="connsiteX15" fmla="*/ 2799573 w 4159147"/>
              <a:gd name="connsiteY15" fmla="*/ 874434 h 3944750"/>
              <a:gd name="connsiteX16" fmla="*/ 2799573 w 4159147"/>
              <a:gd name="connsiteY16" fmla="*/ 428947 h 3944750"/>
              <a:gd name="connsiteX17" fmla="*/ 2658626 w 4159147"/>
              <a:gd name="connsiteY17" fmla="*/ 288000 h 3944750"/>
              <a:gd name="connsiteX18" fmla="*/ 1407580 w 4159147"/>
              <a:gd name="connsiteY18" fmla="*/ 0 h 3944750"/>
              <a:gd name="connsiteX19" fmla="*/ 2751566 w 4159147"/>
              <a:gd name="connsiteY19" fmla="*/ 0 h 3944750"/>
              <a:gd name="connsiteX20" fmla="*/ 3087573 w 4159147"/>
              <a:gd name="connsiteY20" fmla="*/ 336007 h 3944750"/>
              <a:gd name="connsiteX21" fmla="*/ 3087573 w 4159147"/>
              <a:gd name="connsiteY21" fmla="*/ 874434 h 3944750"/>
              <a:gd name="connsiteX22" fmla="*/ 3647417 w 4159147"/>
              <a:gd name="connsiteY22" fmla="*/ 874434 h 3944750"/>
              <a:gd name="connsiteX23" fmla="*/ 4159147 w 4159147"/>
              <a:gd name="connsiteY23" fmla="*/ 1386164 h 3944750"/>
              <a:gd name="connsiteX24" fmla="*/ 4159147 w 4159147"/>
              <a:gd name="connsiteY24" fmla="*/ 3433020 h 3944750"/>
              <a:gd name="connsiteX25" fmla="*/ 3647417 w 4159147"/>
              <a:gd name="connsiteY25" fmla="*/ 3944750 h 3944750"/>
              <a:gd name="connsiteX26" fmla="*/ 511730 w 4159147"/>
              <a:gd name="connsiteY26" fmla="*/ 3944750 h 3944750"/>
              <a:gd name="connsiteX27" fmla="*/ 0 w 4159147"/>
              <a:gd name="connsiteY27" fmla="*/ 3433020 h 3944750"/>
              <a:gd name="connsiteX28" fmla="*/ 0 w 4159147"/>
              <a:gd name="connsiteY28" fmla="*/ 1386164 h 3944750"/>
              <a:gd name="connsiteX29" fmla="*/ 511730 w 4159147"/>
              <a:gd name="connsiteY29" fmla="*/ 874434 h 3944750"/>
              <a:gd name="connsiteX30" fmla="*/ 1071573 w 4159147"/>
              <a:gd name="connsiteY30" fmla="*/ 874434 h 3944750"/>
              <a:gd name="connsiteX31" fmla="*/ 1071573 w 4159147"/>
              <a:gd name="connsiteY31" fmla="*/ 336007 h 3944750"/>
              <a:gd name="connsiteX32" fmla="*/ 1407580 w 4159147"/>
              <a:gd name="connsiteY32" fmla="*/ 0 h 39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159147" h="3944750">
                <a:moveTo>
                  <a:pt x="1737573" y="1383592"/>
                </a:moveTo>
                <a:lnTo>
                  <a:pt x="1737573" y="2067592"/>
                </a:lnTo>
                <a:lnTo>
                  <a:pt x="1053573" y="2067592"/>
                </a:lnTo>
                <a:lnTo>
                  <a:pt x="1053573" y="2751592"/>
                </a:lnTo>
                <a:lnTo>
                  <a:pt x="1737573" y="2751592"/>
                </a:lnTo>
                <a:lnTo>
                  <a:pt x="1737573" y="3435592"/>
                </a:lnTo>
                <a:lnTo>
                  <a:pt x="2421573" y="3435592"/>
                </a:lnTo>
                <a:lnTo>
                  <a:pt x="2421573" y="2751592"/>
                </a:lnTo>
                <a:lnTo>
                  <a:pt x="3105573" y="2751592"/>
                </a:lnTo>
                <a:lnTo>
                  <a:pt x="3105573" y="2067592"/>
                </a:lnTo>
                <a:lnTo>
                  <a:pt x="2421573" y="2067592"/>
                </a:lnTo>
                <a:lnTo>
                  <a:pt x="2421573" y="1383592"/>
                </a:lnTo>
                <a:close/>
                <a:moveTo>
                  <a:pt x="1500520" y="288000"/>
                </a:moveTo>
                <a:cubicBezTo>
                  <a:pt x="1422677" y="288000"/>
                  <a:pt x="1359573" y="351104"/>
                  <a:pt x="1359573" y="428947"/>
                </a:cubicBezTo>
                <a:lnTo>
                  <a:pt x="1359573" y="874434"/>
                </a:lnTo>
                <a:lnTo>
                  <a:pt x="2799573" y="874434"/>
                </a:lnTo>
                <a:lnTo>
                  <a:pt x="2799573" y="428947"/>
                </a:lnTo>
                <a:cubicBezTo>
                  <a:pt x="2799573" y="351104"/>
                  <a:pt x="2736469" y="288000"/>
                  <a:pt x="2658626" y="288000"/>
                </a:cubicBezTo>
                <a:close/>
                <a:moveTo>
                  <a:pt x="1407580" y="0"/>
                </a:moveTo>
                <a:lnTo>
                  <a:pt x="2751566" y="0"/>
                </a:lnTo>
                <a:cubicBezTo>
                  <a:pt x="2937138" y="0"/>
                  <a:pt x="3087573" y="150435"/>
                  <a:pt x="3087573" y="336007"/>
                </a:cubicBezTo>
                <a:lnTo>
                  <a:pt x="3087573" y="874434"/>
                </a:lnTo>
                <a:lnTo>
                  <a:pt x="3647417" y="874434"/>
                </a:lnTo>
                <a:cubicBezTo>
                  <a:pt x="3930038" y="874434"/>
                  <a:pt x="4159147" y="1103543"/>
                  <a:pt x="4159147" y="1386164"/>
                </a:cubicBezTo>
                <a:lnTo>
                  <a:pt x="4159147" y="3433020"/>
                </a:lnTo>
                <a:cubicBezTo>
                  <a:pt x="4159147" y="3715641"/>
                  <a:pt x="3930038" y="3944750"/>
                  <a:pt x="3647417" y="3944750"/>
                </a:cubicBezTo>
                <a:lnTo>
                  <a:pt x="511730" y="3944750"/>
                </a:lnTo>
                <a:cubicBezTo>
                  <a:pt x="229109" y="3944750"/>
                  <a:pt x="0" y="3715641"/>
                  <a:pt x="0" y="3433020"/>
                </a:cubicBezTo>
                <a:lnTo>
                  <a:pt x="0" y="1386164"/>
                </a:lnTo>
                <a:cubicBezTo>
                  <a:pt x="0" y="1103543"/>
                  <a:pt x="229109" y="874434"/>
                  <a:pt x="511730" y="874434"/>
                </a:cubicBezTo>
                <a:lnTo>
                  <a:pt x="1071573" y="874434"/>
                </a:lnTo>
                <a:lnTo>
                  <a:pt x="1071573" y="336007"/>
                </a:lnTo>
                <a:cubicBezTo>
                  <a:pt x="1071573" y="150435"/>
                  <a:pt x="1222008" y="0"/>
                  <a:pt x="1407580" y="0"/>
                </a:cubicBezTo>
                <a:close/>
              </a:path>
            </a:pathLst>
          </a:cu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米兰亭_GB外压缩" panose="03000502000000000000" charset="-122"/>
              <a:ea typeface="小米兰亭_GB外压缩" panose="03000502000000000000" charset="-122"/>
            </a:endParaRPr>
          </a:p>
        </p:txBody>
      </p:sp>
      <p:sp>
        <p:nvSpPr>
          <p:cNvPr id="20" name="任意多边形 33"/>
          <p:cNvSpPr/>
          <p:nvPr/>
        </p:nvSpPr>
        <p:spPr bwMode="auto">
          <a:xfrm>
            <a:off x="6398641" y="4517957"/>
            <a:ext cx="1454094" cy="1675556"/>
          </a:xfrm>
          <a:custGeom>
            <a:avLst/>
            <a:gdLst>
              <a:gd name="connsiteX0" fmla="*/ 4983955 w 5951537"/>
              <a:gd name="connsiteY0" fmla="*/ 1685925 h 6858000"/>
              <a:gd name="connsiteX1" fmla="*/ 4963318 w 5951537"/>
              <a:gd name="connsiteY1" fmla="*/ 1688306 h 6858000"/>
              <a:gd name="connsiteX2" fmla="*/ 4943474 w 5951537"/>
              <a:gd name="connsiteY2" fmla="*/ 1689894 h 6858000"/>
              <a:gd name="connsiteX3" fmla="*/ 4922837 w 5951537"/>
              <a:gd name="connsiteY3" fmla="*/ 1693863 h 6858000"/>
              <a:gd name="connsiteX4" fmla="*/ 4903787 w 5951537"/>
              <a:gd name="connsiteY4" fmla="*/ 1697831 h 6858000"/>
              <a:gd name="connsiteX5" fmla="*/ 4884737 w 5951537"/>
              <a:gd name="connsiteY5" fmla="*/ 1704181 h 6858000"/>
              <a:gd name="connsiteX6" fmla="*/ 4866481 w 5951537"/>
              <a:gd name="connsiteY6" fmla="*/ 1710531 h 6858000"/>
              <a:gd name="connsiteX7" fmla="*/ 4848224 w 5951537"/>
              <a:gd name="connsiteY7" fmla="*/ 1717675 h 6858000"/>
              <a:gd name="connsiteX8" fmla="*/ 4829968 w 5951537"/>
              <a:gd name="connsiteY8" fmla="*/ 1725613 h 6858000"/>
              <a:gd name="connsiteX9" fmla="*/ 4812506 w 5951537"/>
              <a:gd name="connsiteY9" fmla="*/ 1734344 h 6858000"/>
              <a:gd name="connsiteX10" fmla="*/ 4795043 w 5951537"/>
              <a:gd name="connsiteY10" fmla="*/ 1743869 h 6858000"/>
              <a:gd name="connsiteX11" fmla="*/ 4779168 w 5951537"/>
              <a:gd name="connsiteY11" fmla="*/ 1754981 h 6858000"/>
              <a:gd name="connsiteX12" fmla="*/ 4764087 w 5951537"/>
              <a:gd name="connsiteY12" fmla="*/ 1766094 h 6858000"/>
              <a:gd name="connsiteX13" fmla="*/ 4749006 w 5951537"/>
              <a:gd name="connsiteY13" fmla="*/ 1778000 h 6858000"/>
              <a:gd name="connsiteX14" fmla="*/ 4733131 w 5951537"/>
              <a:gd name="connsiteY14" fmla="*/ 1789906 h 6858000"/>
              <a:gd name="connsiteX15" fmla="*/ 4719637 w 5951537"/>
              <a:gd name="connsiteY15" fmla="*/ 1803400 h 6858000"/>
              <a:gd name="connsiteX16" fmla="*/ 4706143 w 5951537"/>
              <a:gd name="connsiteY16" fmla="*/ 1817688 h 6858000"/>
              <a:gd name="connsiteX17" fmla="*/ 4694237 w 5951537"/>
              <a:gd name="connsiteY17" fmla="*/ 1831975 h 6858000"/>
              <a:gd name="connsiteX18" fmla="*/ 4681537 w 5951537"/>
              <a:gd name="connsiteY18" fmla="*/ 1847057 h 6858000"/>
              <a:gd name="connsiteX19" fmla="*/ 4670424 w 5951537"/>
              <a:gd name="connsiteY19" fmla="*/ 1862932 h 6858000"/>
              <a:gd name="connsiteX20" fmla="*/ 4659312 w 5951537"/>
              <a:gd name="connsiteY20" fmla="*/ 1879600 h 6858000"/>
              <a:gd name="connsiteX21" fmla="*/ 4650581 w 5951537"/>
              <a:gd name="connsiteY21" fmla="*/ 1896269 h 6858000"/>
              <a:gd name="connsiteX22" fmla="*/ 4641056 w 5951537"/>
              <a:gd name="connsiteY22" fmla="*/ 1913732 h 6858000"/>
              <a:gd name="connsiteX23" fmla="*/ 4633118 w 5951537"/>
              <a:gd name="connsiteY23" fmla="*/ 1931988 h 6858000"/>
              <a:gd name="connsiteX24" fmla="*/ 4625974 w 5951537"/>
              <a:gd name="connsiteY24" fmla="*/ 1950244 h 6858000"/>
              <a:gd name="connsiteX25" fmla="*/ 4620418 w 5951537"/>
              <a:gd name="connsiteY25" fmla="*/ 1968500 h 6858000"/>
              <a:gd name="connsiteX26" fmla="*/ 4614068 w 5951537"/>
              <a:gd name="connsiteY26" fmla="*/ 1987550 h 6858000"/>
              <a:gd name="connsiteX27" fmla="*/ 4610099 w 5951537"/>
              <a:gd name="connsiteY27" fmla="*/ 2006600 h 6858000"/>
              <a:gd name="connsiteX28" fmla="*/ 4606131 w 5951537"/>
              <a:gd name="connsiteY28" fmla="*/ 2027238 h 6858000"/>
              <a:gd name="connsiteX29" fmla="*/ 4603749 w 5951537"/>
              <a:gd name="connsiteY29" fmla="*/ 2047082 h 6858000"/>
              <a:gd name="connsiteX30" fmla="*/ 4602162 w 5951537"/>
              <a:gd name="connsiteY30" fmla="*/ 2067719 h 6858000"/>
              <a:gd name="connsiteX31" fmla="*/ 4602162 w 5951537"/>
              <a:gd name="connsiteY31" fmla="*/ 2088357 h 6858000"/>
              <a:gd name="connsiteX32" fmla="*/ 4602162 w 5951537"/>
              <a:gd name="connsiteY32" fmla="*/ 2108994 h 6858000"/>
              <a:gd name="connsiteX33" fmla="*/ 4603749 w 5951537"/>
              <a:gd name="connsiteY33" fmla="*/ 2129632 h 6858000"/>
              <a:gd name="connsiteX34" fmla="*/ 4606131 w 5951537"/>
              <a:gd name="connsiteY34" fmla="*/ 2149476 h 6858000"/>
              <a:gd name="connsiteX35" fmla="*/ 4610099 w 5951537"/>
              <a:gd name="connsiteY35" fmla="*/ 2170113 h 6858000"/>
              <a:gd name="connsiteX36" fmla="*/ 4614068 w 5951537"/>
              <a:gd name="connsiteY36" fmla="*/ 2189163 h 6858000"/>
              <a:gd name="connsiteX37" fmla="*/ 4620418 w 5951537"/>
              <a:gd name="connsiteY37" fmla="*/ 2208213 h 6858000"/>
              <a:gd name="connsiteX38" fmla="*/ 4625974 w 5951537"/>
              <a:gd name="connsiteY38" fmla="*/ 2226469 h 6858000"/>
              <a:gd name="connsiteX39" fmla="*/ 4633118 w 5951537"/>
              <a:gd name="connsiteY39" fmla="*/ 2244726 h 6858000"/>
              <a:gd name="connsiteX40" fmla="*/ 4641056 w 5951537"/>
              <a:gd name="connsiteY40" fmla="*/ 2262982 h 6858000"/>
              <a:gd name="connsiteX41" fmla="*/ 4650581 w 5951537"/>
              <a:gd name="connsiteY41" fmla="*/ 2280444 h 6858000"/>
              <a:gd name="connsiteX42" fmla="*/ 4659312 w 5951537"/>
              <a:gd name="connsiteY42" fmla="*/ 2297907 h 6858000"/>
              <a:gd name="connsiteX43" fmla="*/ 4670424 w 5951537"/>
              <a:gd name="connsiteY43" fmla="*/ 2313782 h 6858000"/>
              <a:gd name="connsiteX44" fmla="*/ 4681537 w 5951537"/>
              <a:gd name="connsiteY44" fmla="*/ 2328863 h 6858000"/>
              <a:gd name="connsiteX45" fmla="*/ 4694237 w 5951537"/>
              <a:gd name="connsiteY45" fmla="*/ 2343944 h 6858000"/>
              <a:gd name="connsiteX46" fmla="*/ 4706143 w 5951537"/>
              <a:gd name="connsiteY46" fmla="*/ 2359026 h 6858000"/>
              <a:gd name="connsiteX47" fmla="*/ 4719637 w 5951537"/>
              <a:gd name="connsiteY47" fmla="*/ 2373313 h 6858000"/>
              <a:gd name="connsiteX48" fmla="*/ 4733131 w 5951537"/>
              <a:gd name="connsiteY48" fmla="*/ 2386807 h 6858000"/>
              <a:gd name="connsiteX49" fmla="*/ 4749006 w 5951537"/>
              <a:gd name="connsiteY49" fmla="*/ 2398713 h 6858000"/>
              <a:gd name="connsiteX50" fmla="*/ 4764087 w 5951537"/>
              <a:gd name="connsiteY50" fmla="*/ 2411413 h 6858000"/>
              <a:gd name="connsiteX51" fmla="*/ 4779168 w 5951537"/>
              <a:gd name="connsiteY51" fmla="*/ 2422526 h 6858000"/>
              <a:gd name="connsiteX52" fmla="*/ 4795043 w 5951537"/>
              <a:gd name="connsiteY52" fmla="*/ 2432051 h 6858000"/>
              <a:gd name="connsiteX53" fmla="*/ 4812506 w 5951537"/>
              <a:gd name="connsiteY53" fmla="*/ 2442369 h 6858000"/>
              <a:gd name="connsiteX54" fmla="*/ 4829968 w 5951537"/>
              <a:gd name="connsiteY54" fmla="*/ 2451895 h 6858000"/>
              <a:gd name="connsiteX55" fmla="*/ 4848224 w 5951537"/>
              <a:gd name="connsiteY55" fmla="*/ 2459832 h 6858000"/>
              <a:gd name="connsiteX56" fmla="*/ 4866481 w 5951537"/>
              <a:gd name="connsiteY56" fmla="*/ 2466976 h 6858000"/>
              <a:gd name="connsiteX57" fmla="*/ 4884737 w 5951537"/>
              <a:gd name="connsiteY57" fmla="*/ 2472532 h 6858000"/>
              <a:gd name="connsiteX58" fmla="*/ 4903787 w 5951537"/>
              <a:gd name="connsiteY58" fmla="*/ 2478882 h 6858000"/>
              <a:gd name="connsiteX59" fmla="*/ 4922837 w 5951537"/>
              <a:gd name="connsiteY59" fmla="*/ 2482851 h 6858000"/>
              <a:gd name="connsiteX60" fmla="*/ 4943474 w 5951537"/>
              <a:gd name="connsiteY60" fmla="*/ 2486026 h 6858000"/>
              <a:gd name="connsiteX61" fmla="*/ 4963318 w 5951537"/>
              <a:gd name="connsiteY61" fmla="*/ 2489201 h 6858000"/>
              <a:gd name="connsiteX62" fmla="*/ 4983955 w 5951537"/>
              <a:gd name="connsiteY62" fmla="*/ 2490788 h 6858000"/>
              <a:gd name="connsiteX63" fmla="*/ 5004593 w 5951537"/>
              <a:gd name="connsiteY63" fmla="*/ 2490788 h 6858000"/>
              <a:gd name="connsiteX64" fmla="*/ 5025231 w 5951537"/>
              <a:gd name="connsiteY64" fmla="*/ 2490788 h 6858000"/>
              <a:gd name="connsiteX65" fmla="*/ 5045074 w 5951537"/>
              <a:gd name="connsiteY65" fmla="*/ 2489201 h 6858000"/>
              <a:gd name="connsiteX66" fmla="*/ 5065712 w 5951537"/>
              <a:gd name="connsiteY66" fmla="*/ 2486026 h 6858000"/>
              <a:gd name="connsiteX67" fmla="*/ 5085555 w 5951537"/>
              <a:gd name="connsiteY67" fmla="*/ 2482851 h 6858000"/>
              <a:gd name="connsiteX68" fmla="*/ 5105399 w 5951537"/>
              <a:gd name="connsiteY68" fmla="*/ 2478882 h 6858000"/>
              <a:gd name="connsiteX69" fmla="*/ 5124449 w 5951537"/>
              <a:gd name="connsiteY69" fmla="*/ 2472532 h 6858000"/>
              <a:gd name="connsiteX70" fmla="*/ 5142705 w 5951537"/>
              <a:gd name="connsiteY70" fmla="*/ 2466976 h 6858000"/>
              <a:gd name="connsiteX71" fmla="*/ 5160962 w 5951537"/>
              <a:gd name="connsiteY71" fmla="*/ 2459832 h 6858000"/>
              <a:gd name="connsiteX72" fmla="*/ 5179218 w 5951537"/>
              <a:gd name="connsiteY72" fmla="*/ 2451895 h 6858000"/>
              <a:gd name="connsiteX73" fmla="*/ 5196680 w 5951537"/>
              <a:gd name="connsiteY73" fmla="*/ 2442369 h 6858000"/>
              <a:gd name="connsiteX74" fmla="*/ 5213349 w 5951537"/>
              <a:gd name="connsiteY74" fmla="*/ 2432051 h 6858000"/>
              <a:gd name="connsiteX75" fmla="*/ 5230018 w 5951537"/>
              <a:gd name="connsiteY75" fmla="*/ 2422526 h 6858000"/>
              <a:gd name="connsiteX76" fmla="*/ 5245099 w 5951537"/>
              <a:gd name="connsiteY76" fmla="*/ 2411413 h 6858000"/>
              <a:gd name="connsiteX77" fmla="*/ 5260180 w 5951537"/>
              <a:gd name="connsiteY77" fmla="*/ 2398713 h 6858000"/>
              <a:gd name="connsiteX78" fmla="*/ 5275262 w 5951537"/>
              <a:gd name="connsiteY78" fmla="*/ 2386807 h 6858000"/>
              <a:gd name="connsiteX79" fmla="*/ 5289549 w 5951537"/>
              <a:gd name="connsiteY79" fmla="*/ 2373313 h 6858000"/>
              <a:gd name="connsiteX80" fmla="*/ 5302249 w 5951537"/>
              <a:gd name="connsiteY80" fmla="*/ 2359026 h 6858000"/>
              <a:gd name="connsiteX81" fmla="*/ 5314949 w 5951537"/>
              <a:gd name="connsiteY81" fmla="*/ 2343944 h 6858000"/>
              <a:gd name="connsiteX82" fmla="*/ 5326855 w 5951537"/>
              <a:gd name="connsiteY82" fmla="*/ 2328863 h 6858000"/>
              <a:gd name="connsiteX83" fmla="*/ 5337968 w 5951537"/>
              <a:gd name="connsiteY83" fmla="*/ 2313782 h 6858000"/>
              <a:gd name="connsiteX84" fmla="*/ 5349080 w 5951537"/>
              <a:gd name="connsiteY84" fmla="*/ 2297907 h 6858000"/>
              <a:gd name="connsiteX85" fmla="*/ 5358605 w 5951537"/>
              <a:gd name="connsiteY85" fmla="*/ 2280444 h 6858000"/>
              <a:gd name="connsiteX86" fmla="*/ 5367337 w 5951537"/>
              <a:gd name="connsiteY86" fmla="*/ 2262982 h 6858000"/>
              <a:gd name="connsiteX87" fmla="*/ 5375274 w 5951537"/>
              <a:gd name="connsiteY87" fmla="*/ 2244726 h 6858000"/>
              <a:gd name="connsiteX88" fmla="*/ 5382418 w 5951537"/>
              <a:gd name="connsiteY88" fmla="*/ 2226469 h 6858000"/>
              <a:gd name="connsiteX89" fmla="*/ 5388768 w 5951537"/>
              <a:gd name="connsiteY89" fmla="*/ 2208213 h 6858000"/>
              <a:gd name="connsiteX90" fmla="*/ 5395118 w 5951537"/>
              <a:gd name="connsiteY90" fmla="*/ 2189163 h 6858000"/>
              <a:gd name="connsiteX91" fmla="*/ 5399087 w 5951537"/>
              <a:gd name="connsiteY91" fmla="*/ 2170113 h 6858000"/>
              <a:gd name="connsiteX92" fmla="*/ 5403055 w 5951537"/>
              <a:gd name="connsiteY92" fmla="*/ 2149476 h 6858000"/>
              <a:gd name="connsiteX93" fmla="*/ 5404643 w 5951537"/>
              <a:gd name="connsiteY93" fmla="*/ 2129632 h 6858000"/>
              <a:gd name="connsiteX94" fmla="*/ 5407024 w 5951537"/>
              <a:gd name="connsiteY94" fmla="*/ 2108994 h 6858000"/>
              <a:gd name="connsiteX95" fmla="*/ 5407024 w 5951537"/>
              <a:gd name="connsiteY95" fmla="*/ 2088357 h 6858000"/>
              <a:gd name="connsiteX96" fmla="*/ 5407024 w 5951537"/>
              <a:gd name="connsiteY96" fmla="*/ 2067719 h 6858000"/>
              <a:gd name="connsiteX97" fmla="*/ 5404643 w 5951537"/>
              <a:gd name="connsiteY97" fmla="*/ 2047082 h 6858000"/>
              <a:gd name="connsiteX98" fmla="*/ 5403055 w 5951537"/>
              <a:gd name="connsiteY98" fmla="*/ 2027238 h 6858000"/>
              <a:gd name="connsiteX99" fmla="*/ 5399087 w 5951537"/>
              <a:gd name="connsiteY99" fmla="*/ 2006600 h 6858000"/>
              <a:gd name="connsiteX100" fmla="*/ 5395118 w 5951537"/>
              <a:gd name="connsiteY100" fmla="*/ 1987550 h 6858000"/>
              <a:gd name="connsiteX101" fmla="*/ 5388768 w 5951537"/>
              <a:gd name="connsiteY101" fmla="*/ 1968500 h 6858000"/>
              <a:gd name="connsiteX102" fmla="*/ 5382418 w 5951537"/>
              <a:gd name="connsiteY102" fmla="*/ 1950244 h 6858000"/>
              <a:gd name="connsiteX103" fmla="*/ 5375274 w 5951537"/>
              <a:gd name="connsiteY103" fmla="*/ 1931988 h 6858000"/>
              <a:gd name="connsiteX104" fmla="*/ 5367337 w 5951537"/>
              <a:gd name="connsiteY104" fmla="*/ 1913732 h 6858000"/>
              <a:gd name="connsiteX105" fmla="*/ 5358605 w 5951537"/>
              <a:gd name="connsiteY105" fmla="*/ 1896269 h 6858000"/>
              <a:gd name="connsiteX106" fmla="*/ 5349080 w 5951537"/>
              <a:gd name="connsiteY106" fmla="*/ 1879600 h 6858000"/>
              <a:gd name="connsiteX107" fmla="*/ 5337968 w 5951537"/>
              <a:gd name="connsiteY107" fmla="*/ 1862932 h 6858000"/>
              <a:gd name="connsiteX108" fmla="*/ 5326855 w 5951537"/>
              <a:gd name="connsiteY108" fmla="*/ 1847057 h 6858000"/>
              <a:gd name="connsiteX109" fmla="*/ 5314949 w 5951537"/>
              <a:gd name="connsiteY109" fmla="*/ 1831975 h 6858000"/>
              <a:gd name="connsiteX110" fmla="*/ 5302249 w 5951537"/>
              <a:gd name="connsiteY110" fmla="*/ 1817688 h 6858000"/>
              <a:gd name="connsiteX111" fmla="*/ 5289549 w 5951537"/>
              <a:gd name="connsiteY111" fmla="*/ 1803400 h 6858000"/>
              <a:gd name="connsiteX112" fmla="*/ 5275262 w 5951537"/>
              <a:gd name="connsiteY112" fmla="*/ 1789906 h 6858000"/>
              <a:gd name="connsiteX113" fmla="*/ 5260180 w 5951537"/>
              <a:gd name="connsiteY113" fmla="*/ 1778000 h 6858000"/>
              <a:gd name="connsiteX114" fmla="*/ 5245099 w 5951537"/>
              <a:gd name="connsiteY114" fmla="*/ 1766094 h 6858000"/>
              <a:gd name="connsiteX115" fmla="*/ 5230018 w 5951537"/>
              <a:gd name="connsiteY115" fmla="*/ 1754981 h 6858000"/>
              <a:gd name="connsiteX116" fmla="*/ 5213349 w 5951537"/>
              <a:gd name="connsiteY116" fmla="*/ 1743869 h 6858000"/>
              <a:gd name="connsiteX117" fmla="*/ 5196680 w 5951537"/>
              <a:gd name="connsiteY117" fmla="*/ 1734344 h 6858000"/>
              <a:gd name="connsiteX118" fmla="*/ 5179218 w 5951537"/>
              <a:gd name="connsiteY118" fmla="*/ 1725613 h 6858000"/>
              <a:gd name="connsiteX119" fmla="*/ 5160962 w 5951537"/>
              <a:gd name="connsiteY119" fmla="*/ 1717675 h 6858000"/>
              <a:gd name="connsiteX120" fmla="*/ 5142705 w 5951537"/>
              <a:gd name="connsiteY120" fmla="*/ 1710531 h 6858000"/>
              <a:gd name="connsiteX121" fmla="*/ 5124449 w 5951537"/>
              <a:gd name="connsiteY121" fmla="*/ 1704181 h 6858000"/>
              <a:gd name="connsiteX122" fmla="*/ 5105399 w 5951537"/>
              <a:gd name="connsiteY122" fmla="*/ 1697831 h 6858000"/>
              <a:gd name="connsiteX123" fmla="*/ 5085555 w 5951537"/>
              <a:gd name="connsiteY123" fmla="*/ 1693863 h 6858000"/>
              <a:gd name="connsiteX124" fmla="*/ 5065712 w 5951537"/>
              <a:gd name="connsiteY124" fmla="*/ 1689894 h 6858000"/>
              <a:gd name="connsiteX125" fmla="*/ 5045074 w 5951537"/>
              <a:gd name="connsiteY125" fmla="*/ 1688306 h 6858000"/>
              <a:gd name="connsiteX126" fmla="*/ 5025231 w 5951537"/>
              <a:gd name="connsiteY126" fmla="*/ 1685925 h 6858000"/>
              <a:gd name="connsiteX127" fmla="*/ 5004593 w 5951537"/>
              <a:gd name="connsiteY127" fmla="*/ 1685925 h 6858000"/>
              <a:gd name="connsiteX128" fmla="*/ 1211262 w 5951537"/>
              <a:gd name="connsiteY128" fmla="*/ 0 h 6858000"/>
              <a:gd name="connsiteX129" fmla="*/ 1227137 w 5951537"/>
              <a:gd name="connsiteY129" fmla="*/ 0 h 6858000"/>
              <a:gd name="connsiteX130" fmla="*/ 1243806 w 5951537"/>
              <a:gd name="connsiteY130" fmla="*/ 0 h 6858000"/>
              <a:gd name="connsiteX131" fmla="*/ 1259681 w 5951537"/>
              <a:gd name="connsiteY131" fmla="*/ 794 h 6858000"/>
              <a:gd name="connsiteX132" fmla="*/ 1276350 w 5951537"/>
              <a:gd name="connsiteY132" fmla="*/ 3175 h 6858000"/>
              <a:gd name="connsiteX133" fmla="*/ 1291431 w 5951537"/>
              <a:gd name="connsiteY133" fmla="*/ 6350 h 6858000"/>
              <a:gd name="connsiteX134" fmla="*/ 1306512 w 5951537"/>
              <a:gd name="connsiteY134" fmla="*/ 10319 h 6858000"/>
              <a:gd name="connsiteX135" fmla="*/ 1321593 w 5951537"/>
              <a:gd name="connsiteY135" fmla="*/ 15081 h 6858000"/>
              <a:gd name="connsiteX136" fmla="*/ 1335881 w 5951537"/>
              <a:gd name="connsiteY136" fmla="*/ 21431 h 6858000"/>
              <a:gd name="connsiteX137" fmla="*/ 1350168 w 5951537"/>
              <a:gd name="connsiteY137" fmla="*/ 28575 h 6858000"/>
              <a:gd name="connsiteX138" fmla="*/ 1362868 w 5951537"/>
              <a:gd name="connsiteY138" fmla="*/ 37306 h 6858000"/>
              <a:gd name="connsiteX139" fmla="*/ 1377156 w 5951537"/>
              <a:gd name="connsiteY139" fmla="*/ 47625 h 6858000"/>
              <a:gd name="connsiteX140" fmla="*/ 1390650 w 5951537"/>
              <a:gd name="connsiteY140" fmla="*/ 58737 h 6858000"/>
              <a:gd name="connsiteX141" fmla="*/ 1402556 w 5951537"/>
              <a:gd name="connsiteY141" fmla="*/ 70644 h 6858000"/>
              <a:gd name="connsiteX142" fmla="*/ 1414462 w 5951537"/>
              <a:gd name="connsiteY142" fmla="*/ 84931 h 6858000"/>
              <a:gd name="connsiteX143" fmla="*/ 1427162 w 5951537"/>
              <a:gd name="connsiteY143" fmla="*/ 100012 h 6858000"/>
              <a:gd name="connsiteX144" fmla="*/ 1438275 w 5951537"/>
              <a:gd name="connsiteY144" fmla="*/ 116681 h 6858000"/>
              <a:gd name="connsiteX145" fmla="*/ 1449387 w 5951537"/>
              <a:gd name="connsiteY145" fmla="*/ 135731 h 6858000"/>
              <a:gd name="connsiteX146" fmla="*/ 1458912 w 5951537"/>
              <a:gd name="connsiteY146" fmla="*/ 154781 h 6858000"/>
              <a:gd name="connsiteX147" fmla="*/ 1469231 w 5951537"/>
              <a:gd name="connsiteY147" fmla="*/ 177006 h 6858000"/>
              <a:gd name="connsiteX148" fmla="*/ 1479550 w 5951537"/>
              <a:gd name="connsiteY148" fmla="*/ 200819 h 6858000"/>
              <a:gd name="connsiteX149" fmla="*/ 1488281 w 5951537"/>
              <a:gd name="connsiteY149" fmla="*/ 226219 h 6858000"/>
              <a:gd name="connsiteX150" fmla="*/ 1497012 w 5951537"/>
              <a:gd name="connsiteY150" fmla="*/ 250825 h 6858000"/>
              <a:gd name="connsiteX151" fmla="*/ 1504156 w 5951537"/>
              <a:gd name="connsiteY151" fmla="*/ 275431 h 6858000"/>
              <a:gd name="connsiteX152" fmla="*/ 1508918 w 5951537"/>
              <a:gd name="connsiteY152" fmla="*/ 298450 h 6858000"/>
              <a:gd name="connsiteX153" fmla="*/ 1512887 w 5951537"/>
              <a:gd name="connsiteY153" fmla="*/ 320675 h 6858000"/>
              <a:gd name="connsiteX154" fmla="*/ 1516062 w 5951537"/>
              <a:gd name="connsiteY154" fmla="*/ 342106 h 6858000"/>
              <a:gd name="connsiteX155" fmla="*/ 1516856 w 5951537"/>
              <a:gd name="connsiteY155" fmla="*/ 362744 h 6858000"/>
              <a:gd name="connsiteX156" fmla="*/ 1517650 w 5951537"/>
              <a:gd name="connsiteY156" fmla="*/ 381794 h 6858000"/>
              <a:gd name="connsiteX157" fmla="*/ 1516856 w 5951537"/>
              <a:gd name="connsiteY157" fmla="*/ 400050 h 6858000"/>
              <a:gd name="connsiteX158" fmla="*/ 1513681 w 5951537"/>
              <a:gd name="connsiteY158" fmla="*/ 417512 h 6858000"/>
              <a:gd name="connsiteX159" fmla="*/ 1511300 w 5951537"/>
              <a:gd name="connsiteY159" fmla="*/ 434181 h 6858000"/>
              <a:gd name="connsiteX160" fmla="*/ 1506537 w 5951537"/>
              <a:gd name="connsiteY160" fmla="*/ 450850 h 6858000"/>
              <a:gd name="connsiteX161" fmla="*/ 1500981 w 5951537"/>
              <a:gd name="connsiteY161" fmla="*/ 465931 h 6858000"/>
              <a:gd name="connsiteX162" fmla="*/ 1494631 w 5951537"/>
              <a:gd name="connsiteY162" fmla="*/ 480219 h 6858000"/>
              <a:gd name="connsiteX163" fmla="*/ 1486693 w 5951537"/>
              <a:gd name="connsiteY163" fmla="*/ 494506 h 6858000"/>
              <a:gd name="connsiteX164" fmla="*/ 1478756 w 5951537"/>
              <a:gd name="connsiteY164" fmla="*/ 507206 h 6858000"/>
              <a:gd name="connsiteX165" fmla="*/ 1469231 w 5951537"/>
              <a:gd name="connsiteY165" fmla="*/ 519906 h 6858000"/>
              <a:gd name="connsiteX166" fmla="*/ 1458912 w 5951537"/>
              <a:gd name="connsiteY166" fmla="*/ 531812 h 6858000"/>
              <a:gd name="connsiteX167" fmla="*/ 1447800 w 5951537"/>
              <a:gd name="connsiteY167" fmla="*/ 542925 h 6858000"/>
              <a:gd name="connsiteX168" fmla="*/ 1435893 w 5951537"/>
              <a:gd name="connsiteY168" fmla="*/ 554038 h 6858000"/>
              <a:gd name="connsiteX169" fmla="*/ 1423193 w 5951537"/>
              <a:gd name="connsiteY169" fmla="*/ 564356 h 6858000"/>
              <a:gd name="connsiteX170" fmla="*/ 1409700 w 5951537"/>
              <a:gd name="connsiteY170" fmla="*/ 573881 h 6858000"/>
              <a:gd name="connsiteX171" fmla="*/ 1395412 w 5951537"/>
              <a:gd name="connsiteY171" fmla="*/ 583406 h 6858000"/>
              <a:gd name="connsiteX172" fmla="*/ 1381125 w 5951537"/>
              <a:gd name="connsiteY172" fmla="*/ 592138 h 6858000"/>
              <a:gd name="connsiteX173" fmla="*/ 1365250 w 5951537"/>
              <a:gd name="connsiteY173" fmla="*/ 601662 h 6858000"/>
              <a:gd name="connsiteX174" fmla="*/ 1332706 w 5951537"/>
              <a:gd name="connsiteY174" fmla="*/ 617538 h 6858000"/>
              <a:gd name="connsiteX175" fmla="*/ 1298575 w 5951537"/>
              <a:gd name="connsiteY175" fmla="*/ 632619 h 6858000"/>
              <a:gd name="connsiteX176" fmla="*/ 1262062 w 5951537"/>
              <a:gd name="connsiteY176" fmla="*/ 646113 h 6858000"/>
              <a:gd name="connsiteX177" fmla="*/ 1223962 w 5951537"/>
              <a:gd name="connsiteY177" fmla="*/ 660400 h 6858000"/>
              <a:gd name="connsiteX178" fmla="*/ 1201737 w 5951537"/>
              <a:gd name="connsiteY178" fmla="*/ 666750 h 6858000"/>
              <a:gd name="connsiteX179" fmla="*/ 1177925 w 5951537"/>
              <a:gd name="connsiteY179" fmla="*/ 671513 h 6858000"/>
              <a:gd name="connsiteX180" fmla="*/ 1153318 w 5951537"/>
              <a:gd name="connsiteY180" fmla="*/ 673100 h 6858000"/>
              <a:gd name="connsiteX181" fmla="*/ 1127918 w 5951537"/>
              <a:gd name="connsiteY181" fmla="*/ 674688 h 6858000"/>
              <a:gd name="connsiteX182" fmla="*/ 1101725 w 5951537"/>
              <a:gd name="connsiteY182" fmla="*/ 673100 h 6858000"/>
              <a:gd name="connsiteX183" fmla="*/ 1075531 w 5951537"/>
              <a:gd name="connsiteY183" fmla="*/ 671513 h 6858000"/>
              <a:gd name="connsiteX184" fmla="*/ 1047750 w 5951537"/>
              <a:gd name="connsiteY184" fmla="*/ 667544 h 6858000"/>
              <a:gd name="connsiteX185" fmla="*/ 1020762 w 5951537"/>
              <a:gd name="connsiteY185" fmla="*/ 663575 h 6858000"/>
              <a:gd name="connsiteX186" fmla="*/ 993775 w 5951537"/>
              <a:gd name="connsiteY186" fmla="*/ 657225 h 6858000"/>
              <a:gd name="connsiteX187" fmla="*/ 965993 w 5951537"/>
              <a:gd name="connsiteY187" fmla="*/ 650081 h 6858000"/>
              <a:gd name="connsiteX188" fmla="*/ 939006 w 5951537"/>
              <a:gd name="connsiteY188" fmla="*/ 642144 h 6858000"/>
              <a:gd name="connsiteX189" fmla="*/ 911225 w 5951537"/>
              <a:gd name="connsiteY189" fmla="*/ 634206 h 6858000"/>
              <a:gd name="connsiteX190" fmla="*/ 885031 w 5951537"/>
              <a:gd name="connsiteY190" fmla="*/ 624681 h 6858000"/>
              <a:gd name="connsiteX191" fmla="*/ 859631 w 5951537"/>
              <a:gd name="connsiteY191" fmla="*/ 615950 h 6858000"/>
              <a:gd name="connsiteX192" fmla="*/ 810418 w 5951537"/>
              <a:gd name="connsiteY192" fmla="*/ 595313 h 6858000"/>
              <a:gd name="connsiteX193" fmla="*/ 788987 w 5951537"/>
              <a:gd name="connsiteY193" fmla="*/ 609600 h 6858000"/>
              <a:gd name="connsiteX194" fmla="*/ 768350 w 5951537"/>
              <a:gd name="connsiteY194" fmla="*/ 624681 h 6858000"/>
              <a:gd name="connsiteX195" fmla="*/ 746125 w 5951537"/>
              <a:gd name="connsiteY195" fmla="*/ 641350 h 6858000"/>
              <a:gd name="connsiteX196" fmla="*/ 724693 w 5951537"/>
              <a:gd name="connsiteY196" fmla="*/ 658019 h 6858000"/>
              <a:gd name="connsiteX197" fmla="*/ 704056 w 5951537"/>
              <a:gd name="connsiteY197" fmla="*/ 677863 h 6858000"/>
              <a:gd name="connsiteX198" fmla="*/ 682625 w 5951537"/>
              <a:gd name="connsiteY198" fmla="*/ 696913 h 6858000"/>
              <a:gd name="connsiteX199" fmla="*/ 661987 w 5951537"/>
              <a:gd name="connsiteY199" fmla="*/ 719138 h 6858000"/>
              <a:gd name="connsiteX200" fmla="*/ 641350 w 5951537"/>
              <a:gd name="connsiteY200" fmla="*/ 741363 h 6858000"/>
              <a:gd name="connsiteX201" fmla="*/ 619918 w 5951537"/>
              <a:gd name="connsiteY201" fmla="*/ 765969 h 6858000"/>
              <a:gd name="connsiteX202" fmla="*/ 599281 w 5951537"/>
              <a:gd name="connsiteY202" fmla="*/ 792163 h 6858000"/>
              <a:gd name="connsiteX203" fmla="*/ 580231 w 5951537"/>
              <a:gd name="connsiteY203" fmla="*/ 819150 h 6858000"/>
              <a:gd name="connsiteX204" fmla="*/ 560387 w 5951537"/>
              <a:gd name="connsiteY204" fmla="*/ 848519 h 6858000"/>
              <a:gd name="connsiteX205" fmla="*/ 542131 w 5951537"/>
              <a:gd name="connsiteY205" fmla="*/ 878681 h 6858000"/>
              <a:gd name="connsiteX206" fmla="*/ 523875 w 5951537"/>
              <a:gd name="connsiteY206" fmla="*/ 911225 h 6858000"/>
              <a:gd name="connsiteX207" fmla="*/ 505618 w 5951537"/>
              <a:gd name="connsiteY207" fmla="*/ 946150 h 6858000"/>
              <a:gd name="connsiteX208" fmla="*/ 488156 w 5951537"/>
              <a:gd name="connsiteY208" fmla="*/ 981075 h 6858000"/>
              <a:gd name="connsiteX209" fmla="*/ 472281 w 5951537"/>
              <a:gd name="connsiteY209" fmla="*/ 1019969 h 6858000"/>
              <a:gd name="connsiteX210" fmla="*/ 456406 w 5951537"/>
              <a:gd name="connsiteY210" fmla="*/ 1059656 h 6858000"/>
              <a:gd name="connsiteX211" fmla="*/ 441325 w 5951537"/>
              <a:gd name="connsiteY211" fmla="*/ 1100931 h 6858000"/>
              <a:gd name="connsiteX212" fmla="*/ 428625 w 5951537"/>
              <a:gd name="connsiteY212" fmla="*/ 1144588 h 6858000"/>
              <a:gd name="connsiteX213" fmla="*/ 415131 w 5951537"/>
              <a:gd name="connsiteY213" fmla="*/ 1189831 h 6858000"/>
              <a:gd name="connsiteX214" fmla="*/ 404018 w 5951537"/>
              <a:gd name="connsiteY214" fmla="*/ 1237456 h 6858000"/>
              <a:gd name="connsiteX215" fmla="*/ 393700 w 5951537"/>
              <a:gd name="connsiteY215" fmla="*/ 1288256 h 6858000"/>
              <a:gd name="connsiteX216" fmla="*/ 384968 w 5951537"/>
              <a:gd name="connsiteY216" fmla="*/ 1339850 h 6858000"/>
              <a:gd name="connsiteX217" fmla="*/ 377031 w 5951537"/>
              <a:gd name="connsiteY217" fmla="*/ 1393825 h 6858000"/>
              <a:gd name="connsiteX218" fmla="*/ 369887 w 5951537"/>
              <a:gd name="connsiteY218" fmla="*/ 1450181 h 6858000"/>
              <a:gd name="connsiteX219" fmla="*/ 364331 w 5951537"/>
              <a:gd name="connsiteY219" fmla="*/ 1508919 h 6858000"/>
              <a:gd name="connsiteX220" fmla="*/ 361156 w 5951537"/>
              <a:gd name="connsiteY220" fmla="*/ 1570831 h 6858000"/>
              <a:gd name="connsiteX221" fmla="*/ 358775 w 5951537"/>
              <a:gd name="connsiteY221" fmla="*/ 1633538 h 6858000"/>
              <a:gd name="connsiteX222" fmla="*/ 358775 w 5951537"/>
              <a:gd name="connsiteY222" fmla="*/ 1699419 h 6858000"/>
              <a:gd name="connsiteX223" fmla="*/ 359568 w 5951537"/>
              <a:gd name="connsiteY223" fmla="*/ 1768475 h 6858000"/>
              <a:gd name="connsiteX224" fmla="*/ 361156 w 5951537"/>
              <a:gd name="connsiteY224" fmla="*/ 1839119 h 6858000"/>
              <a:gd name="connsiteX225" fmla="*/ 502443 w 5951537"/>
              <a:gd name="connsiteY225" fmla="*/ 1839119 h 6858000"/>
              <a:gd name="connsiteX226" fmla="*/ 503237 w 5951537"/>
              <a:gd name="connsiteY226" fmla="*/ 1871663 h 6858000"/>
              <a:gd name="connsiteX227" fmla="*/ 506412 w 5951537"/>
              <a:gd name="connsiteY227" fmla="*/ 1913731 h 6858000"/>
              <a:gd name="connsiteX228" fmla="*/ 509587 w 5951537"/>
              <a:gd name="connsiteY228" fmla="*/ 1965325 h 6858000"/>
              <a:gd name="connsiteX229" fmla="*/ 516731 w 5951537"/>
              <a:gd name="connsiteY229" fmla="*/ 2025650 h 6858000"/>
              <a:gd name="connsiteX230" fmla="*/ 524668 w 5951537"/>
              <a:gd name="connsiteY230" fmla="*/ 2091531 h 6858000"/>
              <a:gd name="connsiteX231" fmla="*/ 531018 w 5951537"/>
              <a:gd name="connsiteY231" fmla="*/ 2126457 h 6858000"/>
              <a:gd name="connsiteX232" fmla="*/ 536575 w 5951537"/>
              <a:gd name="connsiteY232" fmla="*/ 2162969 h 6858000"/>
              <a:gd name="connsiteX233" fmla="*/ 543718 w 5951537"/>
              <a:gd name="connsiteY233" fmla="*/ 2201863 h 6858000"/>
              <a:gd name="connsiteX234" fmla="*/ 551656 w 5951537"/>
              <a:gd name="connsiteY234" fmla="*/ 2239963 h 6858000"/>
              <a:gd name="connsiteX235" fmla="*/ 561181 w 5951537"/>
              <a:gd name="connsiteY235" fmla="*/ 2280444 h 6858000"/>
              <a:gd name="connsiteX236" fmla="*/ 571500 w 5951537"/>
              <a:gd name="connsiteY236" fmla="*/ 2320925 h 6858000"/>
              <a:gd name="connsiteX237" fmla="*/ 582612 w 5951537"/>
              <a:gd name="connsiteY237" fmla="*/ 2362994 h 6858000"/>
              <a:gd name="connsiteX238" fmla="*/ 594518 w 5951537"/>
              <a:gd name="connsiteY238" fmla="*/ 2405063 h 6858000"/>
              <a:gd name="connsiteX239" fmla="*/ 608806 w 5951537"/>
              <a:gd name="connsiteY239" fmla="*/ 2447925 h 6858000"/>
              <a:gd name="connsiteX240" fmla="*/ 623887 w 5951537"/>
              <a:gd name="connsiteY240" fmla="*/ 2489994 h 6858000"/>
              <a:gd name="connsiteX241" fmla="*/ 639762 w 5951537"/>
              <a:gd name="connsiteY241" fmla="*/ 2533650 h 6858000"/>
              <a:gd name="connsiteX242" fmla="*/ 657225 w 5951537"/>
              <a:gd name="connsiteY242" fmla="*/ 2577306 h 6858000"/>
              <a:gd name="connsiteX243" fmla="*/ 676275 w 5951537"/>
              <a:gd name="connsiteY243" fmla="*/ 2620169 h 6858000"/>
              <a:gd name="connsiteX244" fmla="*/ 696912 w 5951537"/>
              <a:gd name="connsiteY244" fmla="*/ 2663031 h 6858000"/>
              <a:gd name="connsiteX245" fmla="*/ 719137 w 5951537"/>
              <a:gd name="connsiteY245" fmla="*/ 2705894 h 6858000"/>
              <a:gd name="connsiteX246" fmla="*/ 742950 w 5951537"/>
              <a:gd name="connsiteY246" fmla="*/ 2748757 h 6858000"/>
              <a:gd name="connsiteX247" fmla="*/ 768350 w 5951537"/>
              <a:gd name="connsiteY247" fmla="*/ 2790032 h 6858000"/>
              <a:gd name="connsiteX248" fmla="*/ 796131 w 5951537"/>
              <a:gd name="connsiteY248" fmla="*/ 2831306 h 6858000"/>
              <a:gd name="connsiteX249" fmla="*/ 824706 w 5951537"/>
              <a:gd name="connsiteY249" fmla="*/ 2871788 h 6858000"/>
              <a:gd name="connsiteX250" fmla="*/ 855662 w 5951537"/>
              <a:gd name="connsiteY250" fmla="*/ 2911475 h 6858000"/>
              <a:gd name="connsiteX251" fmla="*/ 888206 w 5951537"/>
              <a:gd name="connsiteY251" fmla="*/ 2948781 h 6858000"/>
              <a:gd name="connsiteX252" fmla="*/ 923925 w 5951537"/>
              <a:gd name="connsiteY252" fmla="*/ 2986088 h 6858000"/>
              <a:gd name="connsiteX253" fmla="*/ 944562 w 5951537"/>
              <a:gd name="connsiteY253" fmla="*/ 3007519 h 6858000"/>
              <a:gd name="connsiteX254" fmla="*/ 966787 w 5951537"/>
              <a:gd name="connsiteY254" fmla="*/ 3028950 h 6858000"/>
              <a:gd name="connsiteX255" fmla="*/ 989012 w 5951537"/>
              <a:gd name="connsiteY255" fmla="*/ 3049588 h 6858000"/>
              <a:gd name="connsiteX256" fmla="*/ 1012825 w 5951537"/>
              <a:gd name="connsiteY256" fmla="*/ 3068638 h 6858000"/>
              <a:gd name="connsiteX257" fmla="*/ 1035843 w 5951537"/>
              <a:gd name="connsiteY257" fmla="*/ 3087688 h 6858000"/>
              <a:gd name="connsiteX258" fmla="*/ 1060450 w 5951537"/>
              <a:gd name="connsiteY258" fmla="*/ 3105944 h 6858000"/>
              <a:gd name="connsiteX259" fmla="*/ 1085850 w 5951537"/>
              <a:gd name="connsiteY259" fmla="*/ 3123406 h 6858000"/>
              <a:gd name="connsiteX260" fmla="*/ 1111250 w 5951537"/>
              <a:gd name="connsiteY260" fmla="*/ 3139282 h 6858000"/>
              <a:gd name="connsiteX261" fmla="*/ 1135856 w 5951537"/>
              <a:gd name="connsiteY261" fmla="*/ 3155950 h 6858000"/>
              <a:gd name="connsiteX262" fmla="*/ 1162843 w 5951537"/>
              <a:gd name="connsiteY262" fmla="*/ 3171032 h 6858000"/>
              <a:gd name="connsiteX263" fmla="*/ 1189831 w 5951537"/>
              <a:gd name="connsiteY263" fmla="*/ 3186113 h 6858000"/>
              <a:gd name="connsiteX264" fmla="*/ 1217612 w 5951537"/>
              <a:gd name="connsiteY264" fmla="*/ 3200400 h 6858000"/>
              <a:gd name="connsiteX265" fmla="*/ 1245393 w 5951537"/>
              <a:gd name="connsiteY265" fmla="*/ 3213100 h 6858000"/>
              <a:gd name="connsiteX266" fmla="*/ 1273968 w 5951537"/>
              <a:gd name="connsiteY266" fmla="*/ 3226594 h 6858000"/>
              <a:gd name="connsiteX267" fmla="*/ 1302543 w 5951537"/>
              <a:gd name="connsiteY267" fmla="*/ 3237706 h 6858000"/>
              <a:gd name="connsiteX268" fmla="*/ 1331912 w 5951537"/>
              <a:gd name="connsiteY268" fmla="*/ 3249613 h 6858000"/>
              <a:gd name="connsiteX269" fmla="*/ 1362075 w 5951537"/>
              <a:gd name="connsiteY269" fmla="*/ 3259931 h 6858000"/>
              <a:gd name="connsiteX270" fmla="*/ 1392237 w 5951537"/>
              <a:gd name="connsiteY270" fmla="*/ 3270250 h 6858000"/>
              <a:gd name="connsiteX271" fmla="*/ 1423987 w 5951537"/>
              <a:gd name="connsiteY271" fmla="*/ 3278981 h 6858000"/>
              <a:gd name="connsiteX272" fmla="*/ 1454943 w 5951537"/>
              <a:gd name="connsiteY272" fmla="*/ 3288507 h 6858000"/>
              <a:gd name="connsiteX273" fmla="*/ 1487487 w 5951537"/>
              <a:gd name="connsiteY273" fmla="*/ 3295650 h 6858000"/>
              <a:gd name="connsiteX274" fmla="*/ 1520031 w 5951537"/>
              <a:gd name="connsiteY274" fmla="*/ 3303588 h 6858000"/>
              <a:gd name="connsiteX275" fmla="*/ 1552575 w 5951537"/>
              <a:gd name="connsiteY275" fmla="*/ 3309144 h 6858000"/>
              <a:gd name="connsiteX276" fmla="*/ 1585912 w 5951537"/>
              <a:gd name="connsiteY276" fmla="*/ 3315494 h 6858000"/>
              <a:gd name="connsiteX277" fmla="*/ 1620043 w 5951537"/>
              <a:gd name="connsiteY277" fmla="*/ 3320256 h 6858000"/>
              <a:gd name="connsiteX278" fmla="*/ 1654968 w 5951537"/>
              <a:gd name="connsiteY278" fmla="*/ 3325019 h 6858000"/>
              <a:gd name="connsiteX279" fmla="*/ 1689893 w 5951537"/>
              <a:gd name="connsiteY279" fmla="*/ 3328988 h 6858000"/>
              <a:gd name="connsiteX280" fmla="*/ 1725612 w 5951537"/>
              <a:gd name="connsiteY280" fmla="*/ 3332163 h 6858000"/>
              <a:gd name="connsiteX281" fmla="*/ 1762125 w 5951537"/>
              <a:gd name="connsiteY281" fmla="*/ 3334544 h 6858000"/>
              <a:gd name="connsiteX282" fmla="*/ 1798637 w 5951537"/>
              <a:gd name="connsiteY282" fmla="*/ 3336132 h 6858000"/>
              <a:gd name="connsiteX283" fmla="*/ 1835150 w 5951537"/>
              <a:gd name="connsiteY283" fmla="*/ 3336925 h 6858000"/>
              <a:gd name="connsiteX284" fmla="*/ 1872456 w 5951537"/>
              <a:gd name="connsiteY284" fmla="*/ 3337719 h 6858000"/>
              <a:gd name="connsiteX285" fmla="*/ 1909762 w 5951537"/>
              <a:gd name="connsiteY285" fmla="*/ 3336925 h 6858000"/>
              <a:gd name="connsiteX286" fmla="*/ 1947068 w 5951537"/>
              <a:gd name="connsiteY286" fmla="*/ 3336132 h 6858000"/>
              <a:gd name="connsiteX287" fmla="*/ 1983581 w 5951537"/>
              <a:gd name="connsiteY287" fmla="*/ 3334544 h 6858000"/>
              <a:gd name="connsiteX288" fmla="*/ 2019300 w 5951537"/>
              <a:gd name="connsiteY288" fmla="*/ 3332163 h 6858000"/>
              <a:gd name="connsiteX289" fmla="*/ 2055812 w 5951537"/>
              <a:gd name="connsiteY289" fmla="*/ 3328988 h 6858000"/>
              <a:gd name="connsiteX290" fmla="*/ 2089944 w 5951537"/>
              <a:gd name="connsiteY290" fmla="*/ 3325019 h 6858000"/>
              <a:gd name="connsiteX291" fmla="*/ 2124869 w 5951537"/>
              <a:gd name="connsiteY291" fmla="*/ 3320256 h 6858000"/>
              <a:gd name="connsiteX292" fmla="*/ 2159000 w 5951537"/>
              <a:gd name="connsiteY292" fmla="*/ 3315494 h 6858000"/>
              <a:gd name="connsiteX293" fmla="*/ 2192337 w 5951537"/>
              <a:gd name="connsiteY293" fmla="*/ 3309144 h 6858000"/>
              <a:gd name="connsiteX294" fmla="*/ 2225675 w 5951537"/>
              <a:gd name="connsiteY294" fmla="*/ 3303588 h 6858000"/>
              <a:gd name="connsiteX295" fmla="*/ 2258219 w 5951537"/>
              <a:gd name="connsiteY295" fmla="*/ 3295650 h 6858000"/>
              <a:gd name="connsiteX296" fmla="*/ 2289969 w 5951537"/>
              <a:gd name="connsiteY296" fmla="*/ 3288507 h 6858000"/>
              <a:gd name="connsiteX297" fmla="*/ 2321719 w 5951537"/>
              <a:gd name="connsiteY297" fmla="*/ 3278981 h 6858000"/>
              <a:gd name="connsiteX298" fmla="*/ 2352675 w 5951537"/>
              <a:gd name="connsiteY298" fmla="*/ 3270250 h 6858000"/>
              <a:gd name="connsiteX299" fmla="*/ 2382837 w 5951537"/>
              <a:gd name="connsiteY299" fmla="*/ 3259931 h 6858000"/>
              <a:gd name="connsiteX300" fmla="*/ 2413000 w 5951537"/>
              <a:gd name="connsiteY300" fmla="*/ 3249613 h 6858000"/>
              <a:gd name="connsiteX301" fmla="*/ 2442369 w 5951537"/>
              <a:gd name="connsiteY301" fmla="*/ 3237706 h 6858000"/>
              <a:gd name="connsiteX302" fmla="*/ 2471737 w 5951537"/>
              <a:gd name="connsiteY302" fmla="*/ 3226594 h 6858000"/>
              <a:gd name="connsiteX303" fmla="*/ 2500312 w 5951537"/>
              <a:gd name="connsiteY303" fmla="*/ 3213100 h 6858000"/>
              <a:gd name="connsiteX304" fmla="*/ 2527300 w 5951537"/>
              <a:gd name="connsiteY304" fmla="*/ 3200400 h 6858000"/>
              <a:gd name="connsiteX305" fmla="*/ 2555081 w 5951537"/>
              <a:gd name="connsiteY305" fmla="*/ 3186113 h 6858000"/>
              <a:gd name="connsiteX306" fmla="*/ 2582069 w 5951537"/>
              <a:gd name="connsiteY306" fmla="*/ 3171032 h 6858000"/>
              <a:gd name="connsiteX307" fmla="*/ 2609056 w 5951537"/>
              <a:gd name="connsiteY307" fmla="*/ 3155950 h 6858000"/>
              <a:gd name="connsiteX308" fmla="*/ 2635250 w 5951537"/>
              <a:gd name="connsiteY308" fmla="*/ 3139282 h 6858000"/>
              <a:gd name="connsiteX309" fmla="*/ 2660650 w 5951537"/>
              <a:gd name="connsiteY309" fmla="*/ 3123406 h 6858000"/>
              <a:gd name="connsiteX310" fmla="*/ 2684462 w 5951537"/>
              <a:gd name="connsiteY310" fmla="*/ 3105944 h 6858000"/>
              <a:gd name="connsiteX311" fmla="*/ 2709069 w 5951537"/>
              <a:gd name="connsiteY311" fmla="*/ 3087688 h 6858000"/>
              <a:gd name="connsiteX312" fmla="*/ 2732087 w 5951537"/>
              <a:gd name="connsiteY312" fmla="*/ 3068638 h 6858000"/>
              <a:gd name="connsiteX313" fmla="*/ 2755900 w 5951537"/>
              <a:gd name="connsiteY313" fmla="*/ 3049588 h 6858000"/>
              <a:gd name="connsiteX314" fmla="*/ 2778919 w 5951537"/>
              <a:gd name="connsiteY314" fmla="*/ 3028950 h 6858000"/>
              <a:gd name="connsiteX315" fmla="*/ 2800350 w 5951537"/>
              <a:gd name="connsiteY315" fmla="*/ 3007519 h 6858000"/>
              <a:gd name="connsiteX316" fmla="*/ 2822575 w 5951537"/>
              <a:gd name="connsiteY316" fmla="*/ 2986088 h 6858000"/>
              <a:gd name="connsiteX317" fmla="*/ 2856706 w 5951537"/>
              <a:gd name="connsiteY317" fmla="*/ 2948781 h 6858000"/>
              <a:gd name="connsiteX318" fmla="*/ 2889250 w 5951537"/>
              <a:gd name="connsiteY318" fmla="*/ 2911475 h 6858000"/>
              <a:gd name="connsiteX319" fmla="*/ 2920206 w 5951537"/>
              <a:gd name="connsiteY319" fmla="*/ 2871788 h 6858000"/>
              <a:gd name="connsiteX320" fmla="*/ 2949575 w 5951537"/>
              <a:gd name="connsiteY320" fmla="*/ 2831306 h 6858000"/>
              <a:gd name="connsiteX321" fmla="*/ 2976562 w 5951537"/>
              <a:gd name="connsiteY321" fmla="*/ 2790032 h 6858000"/>
              <a:gd name="connsiteX322" fmla="*/ 3002756 w 5951537"/>
              <a:gd name="connsiteY322" fmla="*/ 2748757 h 6858000"/>
              <a:gd name="connsiteX323" fmla="*/ 3025775 w 5951537"/>
              <a:gd name="connsiteY323" fmla="*/ 2705894 h 6858000"/>
              <a:gd name="connsiteX324" fmla="*/ 3048000 w 5951537"/>
              <a:gd name="connsiteY324" fmla="*/ 2663031 h 6858000"/>
              <a:gd name="connsiteX325" fmla="*/ 3068637 w 5951537"/>
              <a:gd name="connsiteY325" fmla="*/ 2620169 h 6858000"/>
              <a:gd name="connsiteX326" fmla="*/ 3087687 w 5951537"/>
              <a:gd name="connsiteY326" fmla="*/ 2577306 h 6858000"/>
              <a:gd name="connsiteX327" fmla="*/ 3105943 w 5951537"/>
              <a:gd name="connsiteY327" fmla="*/ 2533650 h 6858000"/>
              <a:gd name="connsiteX328" fmla="*/ 3121819 w 5951537"/>
              <a:gd name="connsiteY328" fmla="*/ 2489994 h 6858000"/>
              <a:gd name="connsiteX329" fmla="*/ 3136900 w 5951537"/>
              <a:gd name="connsiteY329" fmla="*/ 2447925 h 6858000"/>
              <a:gd name="connsiteX330" fmla="*/ 3150393 w 5951537"/>
              <a:gd name="connsiteY330" fmla="*/ 2405063 h 6858000"/>
              <a:gd name="connsiteX331" fmla="*/ 3162300 w 5951537"/>
              <a:gd name="connsiteY331" fmla="*/ 2362994 h 6858000"/>
              <a:gd name="connsiteX332" fmla="*/ 3175000 w 5951537"/>
              <a:gd name="connsiteY332" fmla="*/ 2320925 h 6858000"/>
              <a:gd name="connsiteX333" fmla="*/ 3184525 w 5951537"/>
              <a:gd name="connsiteY333" fmla="*/ 2280444 h 6858000"/>
              <a:gd name="connsiteX334" fmla="*/ 3194050 w 5951537"/>
              <a:gd name="connsiteY334" fmla="*/ 2239963 h 6858000"/>
              <a:gd name="connsiteX335" fmla="*/ 3201987 w 5951537"/>
              <a:gd name="connsiteY335" fmla="*/ 2201863 h 6858000"/>
              <a:gd name="connsiteX336" fmla="*/ 3209131 w 5951537"/>
              <a:gd name="connsiteY336" fmla="*/ 2162969 h 6858000"/>
              <a:gd name="connsiteX337" fmla="*/ 3215481 w 5951537"/>
              <a:gd name="connsiteY337" fmla="*/ 2126457 h 6858000"/>
              <a:gd name="connsiteX338" fmla="*/ 3220243 w 5951537"/>
              <a:gd name="connsiteY338" fmla="*/ 2091531 h 6858000"/>
              <a:gd name="connsiteX339" fmla="*/ 3229769 w 5951537"/>
              <a:gd name="connsiteY339" fmla="*/ 2025650 h 6858000"/>
              <a:gd name="connsiteX340" fmla="*/ 3235325 w 5951537"/>
              <a:gd name="connsiteY340" fmla="*/ 1965325 h 6858000"/>
              <a:gd name="connsiteX341" fmla="*/ 3239293 w 5951537"/>
              <a:gd name="connsiteY341" fmla="*/ 1913731 h 6858000"/>
              <a:gd name="connsiteX342" fmla="*/ 3241675 w 5951537"/>
              <a:gd name="connsiteY342" fmla="*/ 1871663 h 6858000"/>
              <a:gd name="connsiteX343" fmla="*/ 3242469 w 5951537"/>
              <a:gd name="connsiteY343" fmla="*/ 1839119 h 6858000"/>
              <a:gd name="connsiteX344" fmla="*/ 3383756 w 5951537"/>
              <a:gd name="connsiteY344" fmla="*/ 1839119 h 6858000"/>
              <a:gd name="connsiteX345" fmla="*/ 3386137 w 5951537"/>
              <a:gd name="connsiteY345" fmla="*/ 1768475 h 6858000"/>
              <a:gd name="connsiteX346" fmla="*/ 3387725 w 5951537"/>
              <a:gd name="connsiteY346" fmla="*/ 1699419 h 6858000"/>
              <a:gd name="connsiteX347" fmla="*/ 3386137 w 5951537"/>
              <a:gd name="connsiteY347" fmla="*/ 1633538 h 6858000"/>
              <a:gd name="connsiteX348" fmla="*/ 3384550 w 5951537"/>
              <a:gd name="connsiteY348" fmla="*/ 1570831 h 6858000"/>
              <a:gd name="connsiteX349" fmla="*/ 3380581 w 5951537"/>
              <a:gd name="connsiteY349" fmla="*/ 1508919 h 6858000"/>
              <a:gd name="connsiteX350" fmla="*/ 3375025 w 5951537"/>
              <a:gd name="connsiteY350" fmla="*/ 1450181 h 6858000"/>
              <a:gd name="connsiteX351" fmla="*/ 3367881 w 5951537"/>
              <a:gd name="connsiteY351" fmla="*/ 1393825 h 6858000"/>
              <a:gd name="connsiteX352" fmla="*/ 3360737 w 5951537"/>
              <a:gd name="connsiteY352" fmla="*/ 1339850 h 6858000"/>
              <a:gd name="connsiteX353" fmla="*/ 3352006 w 5951537"/>
              <a:gd name="connsiteY353" fmla="*/ 1288256 h 6858000"/>
              <a:gd name="connsiteX354" fmla="*/ 3340893 w 5951537"/>
              <a:gd name="connsiteY354" fmla="*/ 1237456 h 6858000"/>
              <a:gd name="connsiteX355" fmla="*/ 3329781 w 5951537"/>
              <a:gd name="connsiteY355" fmla="*/ 1189831 h 6858000"/>
              <a:gd name="connsiteX356" fmla="*/ 3316287 w 5951537"/>
              <a:gd name="connsiteY356" fmla="*/ 1144588 h 6858000"/>
              <a:gd name="connsiteX357" fmla="*/ 3303587 w 5951537"/>
              <a:gd name="connsiteY357" fmla="*/ 1100931 h 6858000"/>
              <a:gd name="connsiteX358" fmla="*/ 3289300 w 5951537"/>
              <a:gd name="connsiteY358" fmla="*/ 1059656 h 6858000"/>
              <a:gd name="connsiteX359" fmla="*/ 3272631 w 5951537"/>
              <a:gd name="connsiteY359" fmla="*/ 1019969 h 6858000"/>
              <a:gd name="connsiteX360" fmla="*/ 3256756 w 5951537"/>
              <a:gd name="connsiteY360" fmla="*/ 981075 h 6858000"/>
              <a:gd name="connsiteX361" fmla="*/ 3239293 w 5951537"/>
              <a:gd name="connsiteY361" fmla="*/ 946150 h 6858000"/>
              <a:gd name="connsiteX362" fmla="*/ 3222625 w 5951537"/>
              <a:gd name="connsiteY362" fmla="*/ 911225 h 6858000"/>
              <a:gd name="connsiteX363" fmla="*/ 3204369 w 5951537"/>
              <a:gd name="connsiteY363" fmla="*/ 878681 h 6858000"/>
              <a:gd name="connsiteX364" fmla="*/ 3184525 w 5951537"/>
              <a:gd name="connsiteY364" fmla="*/ 848519 h 6858000"/>
              <a:gd name="connsiteX365" fmla="*/ 3165475 w 5951537"/>
              <a:gd name="connsiteY365" fmla="*/ 819150 h 6858000"/>
              <a:gd name="connsiteX366" fmla="*/ 3145631 w 5951537"/>
              <a:gd name="connsiteY366" fmla="*/ 792163 h 6858000"/>
              <a:gd name="connsiteX367" fmla="*/ 3124993 w 5951537"/>
              <a:gd name="connsiteY367" fmla="*/ 765969 h 6858000"/>
              <a:gd name="connsiteX368" fmla="*/ 3105150 w 5951537"/>
              <a:gd name="connsiteY368" fmla="*/ 741363 h 6858000"/>
              <a:gd name="connsiteX369" fmla="*/ 3083719 w 5951537"/>
              <a:gd name="connsiteY369" fmla="*/ 719138 h 6858000"/>
              <a:gd name="connsiteX370" fmla="*/ 3062287 w 5951537"/>
              <a:gd name="connsiteY370" fmla="*/ 696913 h 6858000"/>
              <a:gd name="connsiteX371" fmla="*/ 3040856 w 5951537"/>
              <a:gd name="connsiteY371" fmla="*/ 677863 h 6858000"/>
              <a:gd name="connsiteX372" fmla="*/ 3019425 w 5951537"/>
              <a:gd name="connsiteY372" fmla="*/ 658019 h 6858000"/>
              <a:gd name="connsiteX373" fmla="*/ 2998787 w 5951537"/>
              <a:gd name="connsiteY373" fmla="*/ 641350 h 6858000"/>
              <a:gd name="connsiteX374" fmla="*/ 2977356 w 5951537"/>
              <a:gd name="connsiteY374" fmla="*/ 624681 h 6858000"/>
              <a:gd name="connsiteX375" fmla="*/ 2955925 w 5951537"/>
              <a:gd name="connsiteY375" fmla="*/ 609600 h 6858000"/>
              <a:gd name="connsiteX376" fmla="*/ 2934493 w 5951537"/>
              <a:gd name="connsiteY376" fmla="*/ 595313 h 6858000"/>
              <a:gd name="connsiteX377" fmla="*/ 2886075 w 5951537"/>
              <a:gd name="connsiteY377" fmla="*/ 615950 h 6858000"/>
              <a:gd name="connsiteX378" fmla="*/ 2859881 w 5951537"/>
              <a:gd name="connsiteY378" fmla="*/ 624681 h 6858000"/>
              <a:gd name="connsiteX379" fmla="*/ 2833687 w 5951537"/>
              <a:gd name="connsiteY379" fmla="*/ 634206 h 6858000"/>
              <a:gd name="connsiteX380" fmla="*/ 2807493 w 5951537"/>
              <a:gd name="connsiteY380" fmla="*/ 642144 h 6858000"/>
              <a:gd name="connsiteX381" fmla="*/ 2779712 w 5951537"/>
              <a:gd name="connsiteY381" fmla="*/ 650081 h 6858000"/>
              <a:gd name="connsiteX382" fmla="*/ 2752725 w 5951537"/>
              <a:gd name="connsiteY382" fmla="*/ 657225 h 6858000"/>
              <a:gd name="connsiteX383" fmla="*/ 2724943 w 5951537"/>
              <a:gd name="connsiteY383" fmla="*/ 663575 h 6858000"/>
              <a:gd name="connsiteX384" fmla="*/ 2697956 w 5951537"/>
              <a:gd name="connsiteY384" fmla="*/ 667544 h 6858000"/>
              <a:gd name="connsiteX385" fmla="*/ 2670175 w 5951537"/>
              <a:gd name="connsiteY385" fmla="*/ 671513 h 6858000"/>
              <a:gd name="connsiteX386" fmla="*/ 2643187 w 5951537"/>
              <a:gd name="connsiteY386" fmla="*/ 673100 h 6858000"/>
              <a:gd name="connsiteX387" fmla="*/ 2617787 w 5951537"/>
              <a:gd name="connsiteY387" fmla="*/ 674688 h 6858000"/>
              <a:gd name="connsiteX388" fmla="*/ 2591593 w 5951537"/>
              <a:gd name="connsiteY388" fmla="*/ 673100 h 6858000"/>
              <a:gd name="connsiteX389" fmla="*/ 2566987 w 5951537"/>
              <a:gd name="connsiteY389" fmla="*/ 671513 h 6858000"/>
              <a:gd name="connsiteX390" fmla="*/ 2543969 w 5951537"/>
              <a:gd name="connsiteY390" fmla="*/ 666750 h 6858000"/>
              <a:gd name="connsiteX391" fmla="*/ 2520950 w 5951537"/>
              <a:gd name="connsiteY391" fmla="*/ 660400 h 6858000"/>
              <a:gd name="connsiteX392" fmla="*/ 2482850 w 5951537"/>
              <a:gd name="connsiteY392" fmla="*/ 646113 h 6858000"/>
              <a:gd name="connsiteX393" fmla="*/ 2446337 w 5951537"/>
              <a:gd name="connsiteY393" fmla="*/ 632619 h 6858000"/>
              <a:gd name="connsiteX394" fmla="*/ 2412206 w 5951537"/>
              <a:gd name="connsiteY394" fmla="*/ 617538 h 6858000"/>
              <a:gd name="connsiteX395" fmla="*/ 2379662 w 5951537"/>
              <a:gd name="connsiteY395" fmla="*/ 601662 h 6858000"/>
              <a:gd name="connsiteX396" fmla="*/ 2364581 w 5951537"/>
              <a:gd name="connsiteY396" fmla="*/ 592138 h 6858000"/>
              <a:gd name="connsiteX397" fmla="*/ 2349500 w 5951537"/>
              <a:gd name="connsiteY397" fmla="*/ 583406 h 6858000"/>
              <a:gd name="connsiteX398" fmla="*/ 2335212 w 5951537"/>
              <a:gd name="connsiteY398" fmla="*/ 573881 h 6858000"/>
              <a:gd name="connsiteX399" fmla="*/ 2321719 w 5951537"/>
              <a:gd name="connsiteY399" fmla="*/ 564356 h 6858000"/>
              <a:gd name="connsiteX400" fmla="*/ 2309812 w 5951537"/>
              <a:gd name="connsiteY400" fmla="*/ 554038 h 6858000"/>
              <a:gd name="connsiteX401" fmla="*/ 2297906 w 5951537"/>
              <a:gd name="connsiteY401" fmla="*/ 542925 h 6858000"/>
              <a:gd name="connsiteX402" fmla="*/ 2286793 w 5951537"/>
              <a:gd name="connsiteY402" fmla="*/ 531812 h 6858000"/>
              <a:gd name="connsiteX403" fmla="*/ 2276475 w 5951537"/>
              <a:gd name="connsiteY403" fmla="*/ 519906 h 6858000"/>
              <a:gd name="connsiteX404" fmla="*/ 2266156 w 5951537"/>
              <a:gd name="connsiteY404" fmla="*/ 507206 h 6858000"/>
              <a:gd name="connsiteX405" fmla="*/ 2258219 w 5951537"/>
              <a:gd name="connsiteY405" fmla="*/ 494506 h 6858000"/>
              <a:gd name="connsiteX406" fmla="*/ 2251075 w 5951537"/>
              <a:gd name="connsiteY406" fmla="*/ 480219 h 6858000"/>
              <a:gd name="connsiteX407" fmla="*/ 2243931 w 5951537"/>
              <a:gd name="connsiteY407" fmla="*/ 465931 h 6858000"/>
              <a:gd name="connsiteX408" fmla="*/ 2239169 w 5951537"/>
              <a:gd name="connsiteY408" fmla="*/ 450850 h 6858000"/>
              <a:gd name="connsiteX409" fmla="*/ 2233612 w 5951537"/>
              <a:gd name="connsiteY409" fmla="*/ 434181 h 6858000"/>
              <a:gd name="connsiteX410" fmla="*/ 2231231 w 5951537"/>
              <a:gd name="connsiteY410" fmla="*/ 417512 h 6858000"/>
              <a:gd name="connsiteX411" fmla="*/ 2228850 w 5951537"/>
              <a:gd name="connsiteY411" fmla="*/ 400050 h 6858000"/>
              <a:gd name="connsiteX412" fmla="*/ 2228056 w 5951537"/>
              <a:gd name="connsiteY412" fmla="*/ 381794 h 6858000"/>
              <a:gd name="connsiteX413" fmla="*/ 2228056 w 5951537"/>
              <a:gd name="connsiteY413" fmla="*/ 362744 h 6858000"/>
              <a:gd name="connsiteX414" fmla="*/ 2228850 w 5951537"/>
              <a:gd name="connsiteY414" fmla="*/ 342106 h 6858000"/>
              <a:gd name="connsiteX415" fmla="*/ 2232025 w 5951537"/>
              <a:gd name="connsiteY415" fmla="*/ 320675 h 6858000"/>
              <a:gd name="connsiteX416" fmla="*/ 2235993 w 5951537"/>
              <a:gd name="connsiteY416" fmla="*/ 298450 h 6858000"/>
              <a:gd name="connsiteX417" fmla="*/ 2240756 w 5951537"/>
              <a:gd name="connsiteY417" fmla="*/ 275431 h 6858000"/>
              <a:gd name="connsiteX418" fmla="*/ 2247900 w 5951537"/>
              <a:gd name="connsiteY418" fmla="*/ 250825 h 6858000"/>
              <a:gd name="connsiteX419" fmla="*/ 2256631 w 5951537"/>
              <a:gd name="connsiteY419" fmla="*/ 226219 h 6858000"/>
              <a:gd name="connsiteX420" fmla="*/ 2265362 w 5951537"/>
              <a:gd name="connsiteY420" fmla="*/ 200819 h 6858000"/>
              <a:gd name="connsiteX421" fmla="*/ 2275681 w 5951537"/>
              <a:gd name="connsiteY421" fmla="*/ 177006 h 6858000"/>
              <a:gd name="connsiteX422" fmla="*/ 2286000 w 5951537"/>
              <a:gd name="connsiteY422" fmla="*/ 154781 h 6858000"/>
              <a:gd name="connsiteX423" fmla="*/ 2295525 w 5951537"/>
              <a:gd name="connsiteY423" fmla="*/ 135731 h 6858000"/>
              <a:gd name="connsiteX424" fmla="*/ 2306637 w 5951537"/>
              <a:gd name="connsiteY424" fmla="*/ 116681 h 6858000"/>
              <a:gd name="connsiteX425" fmla="*/ 2319337 w 5951537"/>
              <a:gd name="connsiteY425" fmla="*/ 100012 h 6858000"/>
              <a:gd name="connsiteX426" fmla="*/ 2330450 w 5951537"/>
              <a:gd name="connsiteY426" fmla="*/ 84931 h 6858000"/>
              <a:gd name="connsiteX427" fmla="*/ 2342356 w 5951537"/>
              <a:gd name="connsiteY427" fmla="*/ 70644 h 6858000"/>
              <a:gd name="connsiteX428" fmla="*/ 2355850 w 5951537"/>
              <a:gd name="connsiteY428" fmla="*/ 58737 h 6858000"/>
              <a:gd name="connsiteX429" fmla="*/ 2368550 w 5951537"/>
              <a:gd name="connsiteY429" fmla="*/ 47625 h 6858000"/>
              <a:gd name="connsiteX430" fmla="*/ 2382043 w 5951537"/>
              <a:gd name="connsiteY430" fmla="*/ 37306 h 6858000"/>
              <a:gd name="connsiteX431" fmla="*/ 2396331 w 5951537"/>
              <a:gd name="connsiteY431" fmla="*/ 28575 h 6858000"/>
              <a:gd name="connsiteX432" fmla="*/ 2409825 w 5951537"/>
              <a:gd name="connsiteY432" fmla="*/ 21431 h 6858000"/>
              <a:gd name="connsiteX433" fmla="*/ 2424112 w 5951537"/>
              <a:gd name="connsiteY433" fmla="*/ 15081 h 6858000"/>
              <a:gd name="connsiteX434" fmla="*/ 2438400 w 5951537"/>
              <a:gd name="connsiteY434" fmla="*/ 10319 h 6858000"/>
              <a:gd name="connsiteX435" fmla="*/ 2453481 w 5951537"/>
              <a:gd name="connsiteY435" fmla="*/ 6350 h 6858000"/>
              <a:gd name="connsiteX436" fmla="*/ 2470150 w 5951537"/>
              <a:gd name="connsiteY436" fmla="*/ 3175 h 6858000"/>
              <a:gd name="connsiteX437" fmla="*/ 2485231 w 5951537"/>
              <a:gd name="connsiteY437" fmla="*/ 794 h 6858000"/>
              <a:gd name="connsiteX438" fmla="*/ 2501106 w 5951537"/>
              <a:gd name="connsiteY438" fmla="*/ 0 h 6858000"/>
              <a:gd name="connsiteX439" fmla="*/ 2517775 w 5951537"/>
              <a:gd name="connsiteY439" fmla="*/ 0 h 6858000"/>
              <a:gd name="connsiteX440" fmla="*/ 2534443 w 5951537"/>
              <a:gd name="connsiteY440" fmla="*/ 0 h 6858000"/>
              <a:gd name="connsiteX441" fmla="*/ 2551112 w 5951537"/>
              <a:gd name="connsiteY441" fmla="*/ 794 h 6858000"/>
              <a:gd name="connsiteX442" fmla="*/ 2567781 w 5951537"/>
              <a:gd name="connsiteY442" fmla="*/ 3969 h 6858000"/>
              <a:gd name="connsiteX443" fmla="*/ 2586037 w 5951537"/>
              <a:gd name="connsiteY443" fmla="*/ 6350 h 6858000"/>
              <a:gd name="connsiteX444" fmla="*/ 2621756 w 5951537"/>
              <a:gd name="connsiteY444" fmla="*/ 14288 h 6858000"/>
              <a:gd name="connsiteX445" fmla="*/ 2658269 w 5951537"/>
              <a:gd name="connsiteY445" fmla="*/ 23019 h 6858000"/>
              <a:gd name="connsiteX446" fmla="*/ 2695575 w 5951537"/>
              <a:gd name="connsiteY446" fmla="*/ 34131 h 6858000"/>
              <a:gd name="connsiteX447" fmla="*/ 2732881 w 5951537"/>
              <a:gd name="connsiteY447" fmla="*/ 47625 h 6858000"/>
              <a:gd name="connsiteX448" fmla="*/ 2755900 w 5951537"/>
              <a:gd name="connsiteY448" fmla="*/ 55562 h 6858000"/>
              <a:gd name="connsiteX449" fmla="*/ 2776537 w 5951537"/>
              <a:gd name="connsiteY449" fmla="*/ 67469 h 6858000"/>
              <a:gd name="connsiteX450" fmla="*/ 2797969 w 5951537"/>
              <a:gd name="connsiteY450" fmla="*/ 80963 h 6858000"/>
              <a:gd name="connsiteX451" fmla="*/ 2818606 w 5951537"/>
              <a:gd name="connsiteY451" fmla="*/ 96044 h 6858000"/>
              <a:gd name="connsiteX452" fmla="*/ 2838450 w 5951537"/>
              <a:gd name="connsiteY452" fmla="*/ 112713 h 6858000"/>
              <a:gd name="connsiteX453" fmla="*/ 2857500 w 5951537"/>
              <a:gd name="connsiteY453" fmla="*/ 131763 h 6858000"/>
              <a:gd name="connsiteX454" fmla="*/ 2877343 w 5951537"/>
              <a:gd name="connsiteY454" fmla="*/ 150813 h 6858000"/>
              <a:gd name="connsiteX455" fmla="*/ 2895600 w 5951537"/>
              <a:gd name="connsiteY455" fmla="*/ 172244 h 6858000"/>
              <a:gd name="connsiteX456" fmla="*/ 2913856 w 5951537"/>
              <a:gd name="connsiteY456" fmla="*/ 193675 h 6858000"/>
              <a:gd name="connsiteX457" fmla="*/ 2930525 w 5951537"/>
              <a:gd name="connsiteY457" fmla="*/ 216694 h 6858000"/>
              <a:gd name="connsiteX458" fmla="*/ 2947987 w 5951537"/>
              <a:gd name="connsiteY458" fmla="*/ 238919 h 6858000"/>
              <a:gd name="connsiteX459" fmla="*/ 2963069 w 5951537"/>
              <a:gd name="connsiteY459" fmla="*/ 261938 h 6858000"/>
              <a:gd name="connsiteX460" fmla="*/ 2978150 w 5951537"/>
              <a:gd name="connsiteY460" fmla="*/ 286544 h 6858000"/>
              <a:gd name="connsiteX461" fmla="*/ 2993231 w 5951537"/>
              <a:gd name="connsiteY461" fmla="*/ 309563 h 6858000"/>
              <a:gd name="connsiteX462" fmla="*/ 3019425 w 5951537"/>
              <a:gd name="connsiteY462" fmla="*/ 355600 h 6858000"/>
              <a:gd name="connsiteX463" fmla="*/ 3053556 w 5951537"/>
              <a:gd name="connsiteY463" fmla="*/ 374650 h 6858000"/>
              <a:gd name="connsiteX464" fmla="*/ 3087687 w 5951537"/>
              <a:gd name="connsiteY464" fmla="*/ 396875 h 6858000"/>
              <a:gd name="connsiteX465" fmla="*/ 3121819 w 5951537"/>
              <a:gd name="connsiteY465" fmla="*/ 419894 h 6858000"/>
              <a:gd name="connsiteX466" fmla="*/ 3157537 w 5951537"/>
              <a:gd name="connsiteY466" fmla="*/ 446881 h 6858000"/>
              <a:gd name="connsiteX467" fmla="*/ 3191669 w 5951537"/>
              <a:gd name="connsiteY467" fmla="*/ 476250 h 6858000"/>
              <a:gd name="connsiteX468" fmla="*/ 3226593 w 5951537"/>
              <a:gd name="connsiteY468" fmla="*/ 506413 h 6858000"/>
              <a:gd name="connsiteX469" fmla="*/ 3260725 w 5951537"/>
              <a:gd name="connsiteY469" fmla="*/ 540544 h 6858000"/>
              <a:gd name="connsiteX470" fmla="*/ 3294062 w 5951537"/>
              <a:gd name="connsiteY470" fmla="*/ 577056 h 6858000"/>
              <a:gd name="connsiteX471" fmla="*/ 3317875 w 5951537"/>
              <a:gd name="connsiteY471" fmla="*/ 604837 h 6858000"/>
              <a:gd name="connsiteX472" fmla="*/ 3340100 w 5951537"/>
              <a:gd name="connsiteY472" fmla="*/ 631825 h 6858000"/>
              <a:gd name="connsiteX473" fmla="*/ 3362325 w 5951537"/>
              <a:gd name="connsiteY473" fmla="*/ 661194 h 6858000"/>
              <a:gd name="connsiteX474" fmla="*/ 3382169 w 5951537"/>
              <a:gd name="connsiteY474" fmla="*/ 690563 h 6858000"/>
              <a:gd name="connsiteX475" fmla="*/ 3402806 w 5951537"/>
              <a:gd name="connsiteY475" fmla="*/ 720725 h 6858000"/>
              <a:gd name="connsiteX476" fmla="*/ 3421856 w 5951537"/>
              <a:gd name="connsiteY476" fmla="*/ 752475 h 6858000"/>
              <a:gd name="connsiteX477" fmla="*/ 3440112 w 5951537"/>
              <a:gd name="connsiteY477" fmla="*/ 785019 h 6858000"/>
              <a:gd name="connsiteX478" fmla="*/ 3457575 w 5951537"/>
              <a:gd name="connsiteY478" fmla="*/ 817563 h 6858000"/>
              <a:gd name="connsiteX479" fmla="*/ 3473450 w 5951537"/>
              <a:gd name="connsiteY479" fmla="*/ 850900 h 6858000"/>
              <a:gd name="connsiteX480" fmla="*/ 3489325 w 5951537"/>
              <a:gd name="connsiteY480" fmla="*/ 885031 h 6858000"/>
              <a:gd name="connsiteX481" fmla="*/ 3505200 w 5951537"/>
              <a:gd name="connsiteY481" fmla="*/ 920750 h 6858000"/>
              <a:gd name="connsiteX482" fmla="*/ 3518693 w 5951537"/>
              <a:gd name="connsiteY482" fmla="*/ 957263 h 6858000"/>
              <a:gd name="connsiteX483" fmla="*/ 3532187 w 5951537"/>
              <a:gd name="connsiteY483" fmla="*/ 993775 h 6858000"/>
              <a:gd name="connsiteX484" fmla="*/ 3545681 w 5951537"/>
              <a:gd name="connsiteY484" fmla="*/ 1031081 h 6858000"/>
              <a:gd name="connsiteX485" fmla="*/ 3556793 w 5951537"/>
              <a:gd name="connsiteY485" fmla="*/ 1069181 h 6858000"/>
              <a:gd name="connsiteX486" fmla="*/ 3567906 w 5951537"/>
              <a:gd name="connsiteY486" fmla="*/ 1108869 h 6858000"/>
              <a:gd name="connsiteX487" fmla="*/ 3577431 w 5951537"/>
              <a:gd name="connsiteY487" fmla="*/ 1148556 h 6858000"/>
              <a:gd name="connsiteX488" fmla="*/ 3587750 w 5951537"/>
              <a:gd name="connsiteY488" fmla="*/ 1189038 h 6858000"/>
              <a:gd name="connsiteX489" fmla="*/ 3595687 w 5951537"/>
              <a:gd name="connsiteY489" fmla="*/ 1230313 h 6858000"/>
              <a:gd name="connsiteX490" fmla="*/ 3604419 w 5951537"/>
              <a:gd name="connsiteY490" fmla="*/ 1273175 h 6858000"/>
              <a:gd name="connsiteX491" fmla="*/ 3609975 w 5951537"/>
              <a:gd name="connsiteY491" fmla="*/ 1315244 h 6858000"/>
              <a:gd name="connsiteX492" fmla="*/ 3617119 w 5951537"/>
              <a:gd name="connsiteY492" fmla="*/ 1359694 h 6858000"/>
              <a:gd name="connsiteX493" fmla="*/ 3622675 w 5951537"/>
              <a:gd name="connsiteY493" fmla="*/ 1404938 h 6858000"/>
              <a:gd name="connsiteX494" fmla="*/ 3626643 w 5951537"/>
              <a:gd name="connsiteY494" fmla="*/ 1449388 h 6858000"/>
              <a:gd name="connsiteX495" fmla="*/ 3630612 w 5951537"/>
              <a:gd name="connsiteY495" fmla="*/ 1495425 h 6858000"/>
              <a:gd name="connsiteX496" fmla="*/ 3633787 w 5951537"/>
              <a:gd name="connsiteY496" fmla="*/ 1542256 h 6858000"/>
              <a:gd name="connsiteX497" fmla="*/ 3635375 w 5951537"/>
              <a:gd name="connsiteY497" fmla="*/ 1589881 h 6858000"/>
              <a:gd name="connsiteX498" fmla="*/ 3636169 w 5951537"/>
              <a:gd name="connsiteY498" fmla="*/ 1638300 h 6858000"/>
              <a:gd name="connsiteX499" fmla="*/ 3637756 w 5951537"/>
              <a:gd name="connsiteY499" fmla="*/ 1687513 h 6858000"/>
              <a:gd name="connsiteX500" fmla="*/ 3636169 w 5951537"/>
              <a:gd name="connsiteY500" fmla="*/ 1736725 h 6858000"/>
              <a:gd name="connsiteX501" fmla="*/ 3635375 w 5951537"/>
              <a:gd name="connsiteY501" fmla="*/ 1787525 h 6858000"/>
              <a:gd name="connsiteX502" fmla="*/ 3633787 w 5951537"/>
              <a:gd name="connsiteY502" fmla="*/ 1839119 h 6858000"/>
              <a:gd name="connsiteX503" fmla="*/ 3744912 w 5951537"/>
              <a:gd name="connsiteY503" fmla="*/ 1839119 h 6858000"/>
              <a:gd name="connsiteX504" fmla="*/ 3744119 w 5951537"/>
              <a:gd name="connsiteY504" fmla="*/ 1882775 h 6858000"/>
              <a:gd name="connsiteX505" fmla="*/ 3740943 w 5951537"/>
              <a:gd name="connsiteY505" fmla="*/ 1938338 h 6858000"/>
              <a:gd name="connsiteX506" fmla="*/ 3736975 w 5951537"/>
              <a:gd name="connsiteY506" fmla="*/ 2004219 h 6858000"/>
              <a:gd name="connsiteX507" fmla="*/ 3729037 w 5951537"/>
              <a:gd name="connsiteY507" fmla="*/ 2081213 h 6858000"/>
              <a:gd name="connsiteX508" fmla="*/ 3723481 w 5951537"/>
              <a:gd name="connsiteY508" fmla="*/ 2122488 h 6858000"/>
              <a:gd name="connsiteX509" fmla="*/ 3717925 w 5951537"/>
              <a:gd name="connsiteY509" fmla="*/ 2166144 h 6858000"/>
              <a:gd name="connsiteX510" fmla="*/ 3710781 w 5951537"/>
              <a:gd name="connsiteY510" fmla="*/ 2211388 h 6858000"/>
              <a:gd name="connsiteX511" fmla="*/ 3702050 w 5951537"/>
              <a:gd name="connsiteY511" fmla="*/ 2258219 h 6858000"/>
              <a:gd name="connsiteX512" fmla="*/ 3693319 w 5951537"/>
              <a:gd name="connsiteY512" fmla="*/ 2306638 h 6858000"/>
              <a:gd name="connsiteX513" fmla="*/ 3682206 w 5951537"/>
              <a:gd name="connsiteY513" fmla="*/ 2357438 h 6858000"/>
              <a:gd name="connsiteX514" fmla="*/ 3670300 w 5951537"/>
              <a:gd name="connsiteY514" fmla="*/ 2409031 h 6858000"/>
              <a:gd name="connsiteX515" fmla="*/ 3656806 w 5951537"/>
              <a:gd name="connsiteY515" fmla="*/ 2462213 h 6858000"/>
              <a:gd name="connsiteX516" fmla="*/ 3641725 w 5951537"/>
              <a:gd name="connsiteY516" fmla="*/ 2514600 h 6858000"/>
              <a:gd name="connsiteX517" fmla="*/ 3625056 w 5951537"/>
              <a:gd name="connsiteY517" fmla="*/ 2569369 h 6858000"/>
              <a:gd name="connsiteX518" fmla="*/ 3606800 w 5951537"/>
              <a:gd name="connsiteY518" fmla="*/ 2624138 h 6858000"/>
              <a:gd name="connsiteX519" fmla="*/ 3586956 w 5951537"/>
              <a:gd name="connsiteY519" fmla="*/ 2679700 h 6858000"/>
              <a:gd name="connsiteX520" fmla="*/ 3565525 w 5951537"/>
              <a:gd name="connsiteY520" fmla="*/ 2736056 h 6858000"/>
              <a:gd name="connsiteX521" fmla="*/ 3542506 w 5951537"/>
              <a:gd name="connsiteY521" fmla="*/ 2791619 h 6858000"/>
              <a:gd name="connsiteX522" fmla="*/ 3516312 w 5951537"/>
              <a:gd name="connsiteY522" fmla="*/ 2848769 h 6858000"/>
              <a:gd name="connsiteX523" fmla="*/ 3488531 w 5951537"/>
              <a:gd name="connsiteY523" fmla="*/ 2904332 h 6858000"/>
              <a:gd name="connsiteX524" fmla="*/ 3459162 w 5951537"/>
              <a:gd name="connsiteY524" fmla="*/ 2961481 h 6858000"/>
              <a:gd name="connsiteX525" fmla="*/ 3426619 w 5951537"/>
              <a:gd name="connsiteY525" fmla="*/ 3017044 h 6858000"/>
              <a:gd name="connsiteX526" fmla="*/ 3392487 w 5951537"/>
              <a:gd name="connsiteY526" fmla="*/ 3071813 h 6858000"/>
              <a:gd name="connsiteX527" fmla="*/ 3375025 w 5951537"/>
              <a:gd name="connsiteY527" fmla="*/ 3098800 h 6858000"/>
              <a:gd name="connsiteX528" fmla="*/ 3355975 w 5951537"/>
              <a:gd name="connsiteY528" fmla="*/ 3126581 h 6858000"/>
              <a:gd name="connsiteX529" fmla="*/ 3336925 w 5951537"/>
              <a:gd name="connsiteY529" fmla="*/ 3152775 h 6858000"/>
              <a:gd name="connsiteX530" fmla="*/ 3317875 w 5951537"/>
              <a:gd name="connsiteY530" fmla="*/ 3179763 h 6858000"/>
              <a:gd name="connsiteX531" fmla="*/ 3296443 w 5951537"/>
              <a:gd name="connsiteY531" fmla="*/ 3205956 h 6858000"/>
              <a:gd name="connsiteX532" fmla="*/ 3275012 w 5951537"/>
              <a:gd name="connsiteY532" fmla="*/ 3232150 h 6858000"/>
              <a:gd name="connsiteX533" fmla="*/ 3253581 w 5951537"/>
              <a:gd name="connsiteY533" fmla="*/ 3257550 h 6858000"/>
              <a:gd name="connsiteX534" fmla="*/ 3231356 w 5951537"/>
              <a:gd name="connsiteY534" fmla="*/ 3284538 h 6858000"/>
              <a:gd name="connsiteX535" fmla="*/ 3208337 w 5951537"/>
              <a:gd name="connsiteY535" fmla="*/ 3309144 h 6858000"/>
              <a:gd name="connsiteX536" fmla="*/ 3184525 w 5951537"/>
              <a:gd name="connsiteY536" fmla="*/ 3334544 h 6858000"/>
              <a:gd name="connsiteX537" fmla="*/ 3159919 w 5951537"/>
              <a:gd name="connsiteY537" fmla="*/ 3359944 h 6858000"/>
              <a:gd name="connsiteX538" fmla="*/ 3132931 w 5951537"/>
              <a:gd name="connsiteY538" fmla="*/ 3384550 h 6858000"/>
              <a:gd name="connsiteX539" fmla="*/ 3106737 w 5951537"/>
              <a:gd name="connsiteY539" fmla="*/ 3408363 h 6858000"/>
              <a:gd name="connsiteX540" fmla="*/ 3080543 w 5951537"/>
              <a:gd name="connsiteY540" fmla="*/ 3432175 h 6858000"/>
              <a:gd name="connsiteX541" fmla="*/ 3053556 w 5951537"/>
              <a:gd name="connsiteY541" fmla="*/ 3455194 h 6858000"/>
              <a:gd name="connsiteX542" fmla="*/ 3025775 w 5951537"/>
              <a:gd name="connsiteY542" fmla="*/ 3477419 h 6858000"/>
              <a:gd name="connsiteX543" fmla="*/ 2997200 w 5951537"/>
              <a:gd name="connsiteY543" fmla="*/ 3498850 h 6858000"/>
              <a:gd name="connsiteX544" fmla="*/ 2969419 w 5951537"/>
              <a:gd name="connsiteY544" fmla="*/ 3520281 h 6858000"/>
              <a:gd name="connsiteX545" fmla="*/ 2940050 w 5951537"/>
              <a:gd name="connsiteY545" fmla="*/ 3540125 h 6858000"/>
              <a:gd name="connsiteX546" fmla="*/ 2910681 w 5951537"/>
              <a:gd name="connsiteY546" fmla="*/ 3559969 h 6858000"/>
              <a:gd name="connsiteX547" fmla="*/ 2879725 w 5951537"/>
              <a:gd name="connsiteY547" fmla="*/ 3579019 h 6858000"/>
              <a:gd name="connsiteX548" fmla="*/ 2849562 w 5951537"/>
              <a:gd name="connsiteY548" fmla="*/ 3597275 h 6858000"/>
              <a:gd name="connsiteX549" fmla="*/ 2819400 w 5951537"/>
              <a:gd name="connsiteY549" fmla="*/ 3613944 h 6858000"/>
              <a:gd name="connsiteX550" fmla="*/ 2787650 w 5951537"/>
              <a:gd name="connsiteY550" fmla="*/ 3631406 h 6858000"/>
              <a:gd name="connsiteX551" fmla="*/ 2756693 w 5951537"/>
              <a:gd name="connsiteY551" fmla="*/ 3648075 h 6858000"/>
              <a:gd name="connsiteX552" fmla="*/ 2724150 w 5951537"/>
              <a:gd name="connsiteY552" fmla="*/ 3663156 h 6858000"/>
              <a:gd name="connsiteX553" fmla="*/ 2691606 w 5951537"/>
              <a:gd name="connsiteY553" fmla="*/ 3678238 h 6858000"/>
              <a:gd name="connsiteX554" fmla="*/ 2658269 w 5951537"/>
              <a:gd name="connsiteY554" fmla="*/ 3692525 h 6858000"/>
              <a:gd name="connsiteX555" fmla="*/ 2624931 w 5951537"/>
              <a:gd name="connsiteY555" fmla="*/ 3705225 h 6858000"/>
              <a:gd name="connsiteX556" fmla="*/ 2591593 w 5951537"/>
              <a:gd name="connsiteY556" fmla="*/ 3718719 h 6858000"/>
              <a:gd name="connsiteX557" fmla="*/ 2556669 w 5951537"/>
              <a:gd name="connsiteY557" fmla="*/ 3730625 h 6858000"/>
              <a:gd name="connsiteX558" fmla="*/ 2521743 w 5951537"/>
              <a:gd name="connsiteY558" fmla="*/ 3741738 h 6858000"/>
              <a:gd name="connsiteX559" fmla="*/ 2486819 w 5951537"/>
              <a:gd name="connsiteY559" fmla="*/ 3752850 h 6858000"/>
              <a:gd name="connsiteX560" fmla="*/ 2451893 w 5951537"/>
              <a:gd name="connsiteY560" fmla="*/ 3763169 h 6858000"/>
              <a:gd name="connsiteX561" fmla="*/ 2415381 w 5951537"/>
              <a:gd name="connsiteY561" fmla="*/ 3773488 h 6858000"/>
              <a:gd name="connsiteX562" fmla="*/ 2378869 w 5951537"/>
              <a:gd name="connsiteY562" fmla="*/ 3782219 h 6858000"/>
              <a:gd name="connsiteX563" fmla="*/ 2342356 w 5951537"/>
              <a:gd name="connsiteY563" fmla="*/ 3790156 h 6858000"/>
              <a:gd name="connsiteX564" fmla="*/ 2305050 w 5951537"/>
              <a:gd name="connsiteY564" fmla="*/ 3797300 h 6858000"/>
              <a:gd name="connsiteX565" fmla="*/ 2266156 w 5951537"/>
              <a:gd name="connsiteY565" fmla="*/ 3804444 h 6858000"/>
              <a:gd name="connsiteX566" fmla="*/ 2228850 w 5951537"/>
              <a:gd name="connsiteY566" fmla="*/ 3810794 h 6858000"/>
              <a:gd name="connsiteX567" fmla="*/ 2190750 w 5951537"/>
              <a:gd name="connsiteY567" fmla="*/ 3817144 h 6858000"/>
              <a:gd name="connsiteX568" fmla="*/ 2151062 w 5951537"/>
              <a:gd name="connsiteY568" fmla="*/ 3821906 h 6858000"/>
              <a:gd name="connsiteX569" fmla="*/ 2151856 w 5951537"/>
              <a:gd name="connsiteY569" fmla="*/ 3860800 h 6858000"/>
              <a:gd name="connsiteX570" fmla="*/ 2151062 w 5951537"/>
              <a:gd name="connsiteY570" fmla="*/ 3898900 h 6858000"/>
              <a:gd name="connsiteX571" fmla="*/ 2148681 w 5951537"/>
              <a:gd name="connsiteY571" fmla="*/ 3936206 h 6858000"/>
              <a:gd name="connsiteX572" fmla="*/ 2147093 w 5951537"/>
              <a:gd name="connsiteY572" fmla="*/ 3972719 h 6858000"/>
              <a:gd name="connsiteX573" fmla="*/ 2143125 w 5951537"/>
              <a:gd name="connsiteY573" fmla="*/ 4008438 h 6858000"/>
              <a:gd name="connsiteX574" fmla="*/ 2137569 w 5951537"/>
              <a:gd name="connsiteY574" fmla="*/ 4043363 h 6858000"/>
              <a:gd name="connsiteX575" fmla="*/ 2132806 w 5951537"/>
              <a:gd name="connsiteY575" fmla="*/ 4077494 h 6858000"/>
              <a:gd name="connsiteX576" fmla="*/ 2126456 w 5951537"/>
              <a:gd name="connsiteY576" fmla="*/ 4111625 h 6858000"/>
              <a:gd name="connsiteX577" fmla="*/ 2119312 w 5951537"/>
              <a:gd name="connsiteY577" fmla="*/ 4144169 h 6858000"/>
              <a:gd name="connsiteX578" fmla="*/ 2111375 w 5951537"/>
              <a:gd name="connsiteY578" fmla="*/ 4176713 h 6858000"/>
              <a:gd name="connsiteX579" fmla="*/ 2102643 w 5951537"/>
              <a:gd name="connsiteY579" fmla="*/ 4207669 h 6858000"/>
              <a:gd name="connsiteX580" fmla="*/ 2093119 w 5951537"/>
              <a:gd name="connsiteY580" fmla="*/ 4237831 h 6858000"/>
              <a:gd name="connsiteX581" fmla="*/ 2082800 w 5951537"/>
              <a:gd name="connsiteY581" fmla="*/ 4268788 h 6858000"/>
              <a:gd name="connsiteX582" fmla="*/ 2073275 w 5951537"/>
              <a:gd name="connsiteY582" fmla="*/ 4298156 h 6858000"/>
              <a:gd name="connsiteX583" fmla="*/ 2060575 w 5951537"/>
              <a:gd name="connsiteY583" fmla="*/ 4327525 h 6858000"/>
              <a:gd name="connsiteX584" fmla="*/ 2049462 w 5951537"/>
              <a:gd name="connsiteY584" fmla="*/ 4355306 h 6858000"/>
              <a:gd name="connsiteX585" fmla="*/ 2037556 w 5951537"/>
              <a:gd name="connsiteY585" fmla="*/ 4383088 h 6858000"/>
              <a:gd name="connsiteX586" fmla="*/ 2024062 w 5951537"/>
              <a:gd name="connsiteY586" fmla="*/ 4410075 h 6858000"/>
              <a:gd name="connsiteX587" fmla="*/ 1997868 w 5951537"/>
              <a:gd name="connsiteY587" fmla="*/ 4464050 h 6858000"/>
              <a:gd name="connsiteX588" fmla="*/ 1969293 w 5951537"/>
              <a:gd name="connsiteY588" fmla="*/ 4515644 h 6858000"/>
              <a:gd name="connsiteX589" fmla="*/ 1939925 w 5951537"/>
              <a:gd name="connsiteY589" fmla="*/ 4566444 h 6858000"/>
              <a:gd name="connsiteX590" fmla="*/ 1909762 w 5951537"/>
              <a:gd name="connsiteY590" fmla="*/ 4614863 h 6858000"/>
              <a:gd name="connsiteX591" fmla="*/ 1879600 w 5951537"/>
              <a:gd name="connsiteY591" fmla="*/ 4662488 h 6858000"/>
              <a:gd name="connsiteX592" fmla="*/ 1817687 w 5951537"/>
              <a:gd name="connsiteY592" fmla="*/ 4754563 h 6858000"/>
              <a:gd name="connsiteX593" fmla="*/ 1752600 w 5951537"/>
              <a:gd name="connsiteY593" fmla="*/ 4852194 h 6858000"/>
              <a:gd name="connsiteX594" fmla="*/ 1722437 w 5951537"/>
              <a:gd name="connsiteY594" fmla="*/ 4899819 h 6858000"/>
              <a:gd name="connsiteX595" fmla="*/ 1693862 w 5951537"/>
              <a:gd name="connsiteY595" fmla="*/ 4948238 h 6858000"/>
              <a:gd name="connsiteX596" fmla="*/ 1666081 w 5951537"/>
              <a:gd name="connsiteY596" fmla="*/ 4996656 h 6858000"/>
              <a:gd name="connsiteX597" fmla="*/ 1653381 w 5951537"/>
              <a:gd name="connsiteY597" fmla="*/ 5021263 h 6858000"/>
              <a:gd name="connsiteX598" fmla="*/ 1640681 w 5951537"/>
              <a:gd name="connsiteY598" fmla="*/ 5046663 h 6858000"/>
              <a:gd name="connsiteX599" fmla="*/ 1629568 w 5951537"/>
              <a:gd name="connsiteY599" fmla="*/ 5071269 h 6858000"/>
              <a:gd name="connsiteX600" fmla="*/ 1616868 w 5951537"/>
              <a:gd name="connsiteY600" fmla="*/ 5098256 h 6858000"/>
              <a:gd name="connsiteX601" fmla="*/ 1607343 w 5951537"/>
              <a:gd name="connsiteY601" fmla="*/ 5124450 h 6858000"/>
              <a:gd name="connsiteX602" fmla="*/ 1597025 w 5951537"/>
              <a:gd name="connsiteY602" fmla="*/ 5150644 h 6858000"/>
              <a:gd name="connsiteX603" fmla="*/ 1587500 w 5951537"/>
              <a:gd name="connsiteY603" fmla="*/ 5177631 h 6858000"/>
              <a:gd name="connsiteX604" fmla="*/ 1578768 w 5951537"/>
              <a:gd name="connsiteY604" fmla="*/ 5206206 h 6858000"/>
              <a:gd name="connsiteX605" fmla="*/ 1571625 w 5951537"/>
              <a:gd name="connsiteY605" fmla="*/ 5234781 h 6858000"/>
              <a:gd name="connsiteX606" fmla="*/ 1564481 w 5951537"/>
              <a:gd name="connsiteY606" fmla="*/ 5264150 h 6858000"/>
              <a:gd name="connsiteX607" fmla="*/ 1558131 w 5951537"/>
              <a:gd name="connsiteY607" fmla="*/ 5294313 h 6858000"/>
              <a:gd name="connsiteX608" fmla="*/ 1552575 w 5951537"/>
              <a:gd name="connsiteY608" fmla="*/ 5324475 h 6858000"/>
              <a:gd name="connsiteX609" fmla="*/ 1548606 w 5951537"/>
              <a:gd name="connsiteY609" fmla="*/ 5356225 h 6858000"/>
              <a:gd name="connsiteX610" fmla="*/ 1545431 w 5951537"/>
              <a:gd name="connsiteY610" fmla="*/ 5388769 h 6858000"/>
              <a:gd name="connsiteX611" fmla="*/ 1542256 w 5951537"/>
              <a:gd name="connsiteY611" fmla="*/ 5422106 h 6858000"/>
              <a:gd name="connsiteX612" fmla="*/ 1541462 w 5951537"/>
              <a:gd name="connsiteY612" fmla="*/ 5456238 h 6858000"/>
              <a:gd name="connsiteX613" fmla="*/ 1541462 w 5951537"/>
              <a:gd name="connsiteY613" fmla="*/ 5491956 h 6858000"/>
              <a:gd name="connsiteX614" fmla="*/ 1541462 w 5951537"/>
              <a:gd name="connsiteY614" fmla="*/ 5528469 h 6858000"/>
              <a:gd name="connsiteX615" fmla="*/ 1543050 w 5951537"/>
              <a:gd name="connsiteY615" fmla="*/ 5565775 h 6858000"/>
              <a:gd name="connsiteX616" fmla="*/ 1546225 w 5951537"/>
              <a:gd name="connsiteY616" fmla="*/ 5605463 h 6858000"/>
              <a:gd name="connsiteX617" fmla="*/ 1550193 w 5951537"/>
              <a:gd name="connsiteY617" fmla="*/ 5645150 h 6858000"/>
              <a:gd name="connsiteX618" fmla="*/ 1556543 w 5951537"/>
              <a:gd name="connsiteY618" fmla="*/ 5686425 h 6858000"/>
              <a:gd name="connsiteX619" fmla="*/ 1561306 w 5951537"/>
              <a:gd name="connsiteY619" fmla="*/ 5716588 h 6858000"/>
              <a:gd name="connsiteX620" fmla="*/ 1568450 w 5951537"/>
              <a:gd name="connsiteY620" fmla="*/ 5746750 h 6858000"/>
              <a:gd name="connsiteX621" fmla="*/ 1576387 w 5951537"/>
              <a:gd name="connsiteY621" fmla="*/ 5776119 h 6858000"/>
              <a:gd name="connsiteX622" fmla="*/ 1585912 w 5951537"/>
              <a:gd name="connsiteY622" fmla="*/ 5805488 h 6858000"/>
              <a:gd name="connsiteX623" fmla="*/ 1597025 w 5951537"/>
              <a:gd name="connsiteY623" fmla="*/ 5834063 h 6858000"/>
              <a:gd name="connsiteX624" fmla="*/ 1608931 w 5951537"/>
              <a:gd name="connsiteY624" fmla="*/ 5860256 h 6858000"/>
              <a:gd name="connsiteX625" fmla="*/ 1622425 w 5951537"/>
              <a:gd name="connsiteY625" fmla="*/ 5888038 h 6858000"/>
              <a:gd name="connsiteX626" fmla="*/ 1636712 w 5951537"/>
              <a:gd name="connsiteY626" fmla="*/ 5913438 h 6858000"/>
              <a:gd name="connsiteX627" fmla="*/ 1652587 w 5951537"/>
              <a:gd name="connsiteY627" fmla="*/ 5938838 h 6858000"/>
              <a:gd name="connsiteX628" fmla="*/ 1669256 w 5951537"/>
              <a:gd name="connsiteY628" fmla="*/ 5962650 h 6858000"/>
              <a:gd name="connsiteX629" fmla="*/ 1687512 w 5951537"/>
              <a:gd name="connsiteY629" fmla="*/ 5986463 h 6858000"/>
              <a:gd name="connsiteX630" fmla="*/ 1704975 w 5951537"/>
              <a:gd name="connsiteY630" fmla="*/ 6008688 h 6858000"/>
              <a:gd name="connsiteX631" fmla="*/ 1724818 w 5951537"/>
              <a:gd name="connsiteY631" fmla="*/ 6030913 h 6858000"/>
              <a:gd name="connsiteX632" fmla="*/ 1744662 w 5951537"/>
              <a:gd name="connsiteY632" fmla="*/ 6051550 h 6858000"/>
              <a:gd name="connsiteX633" fmla="*/ 1766093 w 5951537"/>
              <a:gd name="connsiteY633" fmla="*/ 6072188 h 6858000"/>
              <a:gd name="connsiteX634" fmla="*/ 1787525 w 5951537"/>
              <a:gd name="connsiteY634" fmla="*/ 6092031 h 6858000"/>
              <a:gd name="connsiteX635" fmla="*/ 1809750 w 5951537"/>
              <a:gd name="connsiteY635" fmla="*/ 6110288 h 6858000"/>
              <a:gd name="connsiteX636" fmla="*/ 1832768 w 5951537"/>
              <a:gd name="connsiteY636" fmla="*/ 6128544 h 6858000"/>
              <a:gd name="connsiteX637" fmla="*/ 1856581 w 5951537"/>
              <a:gd name="connsiteY637" fmla="*/ 6146800 h 6858000"/>
              <a:gd name="connsiteX638" fmla="*/ 1879600 w 5951537"/>
              <a:gd name="connsiteY638" fmla="*/ 6163469 h 6858000"/>
              <a:gd name="connsiteX639" fmla="*/ 1905000 w 5951537"/>
              <a:gd name="connsiteY639" fmla="*/ 6179344 h 6858000"/>
              <a:gd name="connsiteX640" fmla="*/ 1928812 w 5951537"/>
              <a:gd name="connsiteY640" fmla="*/ 6194425 h 6858000"/>
              <a:gd name="connsiteX641" fmla="*/ 1954212 w 5951537"/>
              <a:gd name="connsiteY641" fmla="*/ 6209506 h 6858000"/>
              <a:gd name="connsiteX642" fmla="*/ 1979612 w 5951537"/>
              <a:gd name="connsiteY642" fmla="*/ 6223000 h 6858000"/>
              <a:gd name="connsiteX643" fmla="*/ 2005012 w 5951537"/>
              <a:gd name="connsiteY643" fmla="*/ 6236494 h 6858000"/>
              <a:gd name="connsiteX644" fmla="*/ 2031206 w 5951537"/>
              <a:gd name="connsiteY644" fmla="*/ 6248400 h 6858000"/>
              <a:gd name="connsiteX645" fmla="*/ 2056606 w 5951537"/>
              <a:gd name="connsiteY645" fmla="*/ 6260306 h 6858000"/>
              <a:gd name="connsiteX646" fmla="*/ 2082800 w 5951537"/>
              <a:gd name="connsiteY646" fmla="*/ 6270625 h 6858000"/>
              <a:gd name="connsiteX647" fmla="*/ 2108200 w 5951537"/>
              <a:gd name="connsiteY647" fmla="*/ 6280944 h 6858000"/>
              <a:gd name="connsiteX648" fmla="*/ 2134393 w 5951537"/>
              <a:gd name="connsiteY648" fmla="*/ 6291263 h 6858000"/>
              <a:gd name="connsiteX649" fmla="*/ 2159793 w 5951537"/>
              <a:gd name="connsiteY649" fmla="*/ 6299200 h 6858000"/>
              <a:gd name="connsiteX650" fmla="*/ 2185987 w 5951537"/>
              <a:gd name="connsiteY650" fmla="*/ 6307138 h 6858000"/>
              <a:gd name="connsiteX651" fmla="*/ 2215356 w 5951537"/>
              <a:gd name="connsiteY651" fmla="*/ 6315075 h 6858000"/>
              <a:gd name="connsiteX652" fmla="*/ 2244725 w 5951537"/>
              <a:gd name="connsiteY652" fmla="*/ 6323013 h 6858000"/>
              <a:gd name="connsiteX653" fmla="*/ 2275681 w 5951537"/>
              <a:gd name="connsiteY653" fmla="*/ 6329363 h 6858000"/>
              <a:gd name="connsiteX654" fmla="*/ 2306637 w 5951537"/>
              <a:gd name="connsiteY654" fmla="*/ 6335713 h 6858000"/>
              <a:gd name="connsiteX655" fmla="*/ 2339181 w 5951537"/>
              <a:gd name="connsiteY655" fmla="*/ 6341269 h 6858000"/>
              <a:gd name="connsiteX656" fmla="*/ 2371725 w 5951537"/>
              <a:gd name="connsiteY656" fmla="*/ 6345238 h 6858000"/>
              <a:gd name="connsiteX657" fmla="*/ 2405062 w 5951537"/>
              <a:gd name="connsiteY657" fmla="*/ 6350000 h 6858000"/>
              <a:gd name="connsiteX658" fmla="*/ 2439193 w 5951537"/>
              <a:gd name="connsiteY658" fmla="*/ 6352381 h 6858000"/>
              <a:gd name="connsiteX659" fmla="*/ 2473325 w 5951537"/>
              <a:gd name="connsiteY659" fmla="*/ 6353969 h 6858000"/>
              <a:gd name="connsiteX660" fmla="*/ 2507456 w 5951537"/>
              <a:gd name="connsiteY660" fmla="*/ 6354763 h 6858000"/>
              <a:gd name="connsiteX661" fmla="*/ 2543175 w 5951537"/>
              <a:gd name="connsiteY661" fmla="*/ 6354763 h 6858000"/>
              <a:gd name="connsiteX662" fmla="*/ 2577306 w 5951537"/>
              <a:gd name="connsiteY662" fmla="*/ 6353969 h 6858000"/>
              <a:gd name="connsiteX663" fmla="*/ 2613025 w 5951537"/>
              <a:gd name="connsiteY663" fmla="*/ 6351588 h 6858000"/>
              <a:gd name="connsiteX664" fmla="*/ 2647950 w 5951537"/>
              <a:gd name="connsiteY664" fmla="*/ 6348413 h 6858000"/>
              <a:gd name="connsiteX665" fmla="*/ 2683669 w 5951537"/>
              <a:gd name="connsiteY665" fmla="*/ 6344444 h 6858000"/>
              <a:gd name="connsiteX666" fmla="*/ 2719387 w 5951537"/>
              <a:gd name="connsiteY666" fmla="*/ 6338094 h 6858000"/>
              <a:gd name="connsiteX667" fmla="*/ 2754312 w 5951537"/>
              <a:gd name="connsiteY667" fmla="*/ 6331744 h 6858000"/>
              <a:gd name="connsiteX668" fmla="*/ 2790031 w 5951537"/>
              <a:gd name="connsiteY668" fmla="*/ 6323013 h 6858000"/>
              <a:gd name="connsiteX669" fmla="*/ 2825750 w 5951537"/>
              <a:gd name="connsiteY669" fmla="*/ 6314281 h 6858000"/>
              <a:gd name="connsiteX670" fmla="*/ 2859881 w 5951537"/>
              <a:gd name="connsiteY670" fmla="*/ 6303169 h 6858000"/>
              <a:gd name="connsiteX671" fmla="*/ 2895600 w 5951537"/>
              <a:gd name="connsiteY671" fmla="*/ 6291263 h 6858000"/>
              <a:gd name="connsiteX672" fmla="*/ 2929731 w 5951537"/>
              <a:gd name="connsiteY672" fmla="*/ 6277769 h 6858000"/>
              <a:gd name="connsiteX673" fmla="*/ 2963069 w 5951537"/>
              <a:gd name="connsiteY673" fmla="*/ 6262688 h 6858000"/>
              <a:gd name="connsiteX674" fmla="*/ 2996406 w 5951537"/>
              <a:gd name="connsiteY674" fmla="*/ 6246019 h 6858000"/>
              <a:gd name="connsiteX675" fmla="*/ 3029743 w 5951537"/>
              <a:gd name="connsiteY675" fmla="*/ 6227763 h 6858000"/>
              <a:gd name="connsiteX676" fmla="*/ 3062287 w 5951537"/>
              <a:gd name="connsiteY676" fmla="*/ 6207919 h 6858000"/>
              <a:gd name="connsiteX677" fmla="*/ 3094037 w 5951537"/>
              <a:gd name="connsiteY677" fmla="*/ 6186488 h 6858000"/>
              <a:gd name="connsiteX678" fmla="*/ 3124993 w 5951537"/>
              <a:gd name="connsiteY678" fmla="*/ 6163469 h 6858000"/>
              <a:gd name="connsiteX679" fmla="*/ 3155156 w 5951537"/>
              <a:gd name="connsiteY679" fmla="*/ 6138863 h 6858000"/>
              <a:gd name="connsiteX680" fmla="*/ 3184525 w 5951537"/>
              <a:gd name="connsiteY680" fmla="*/ 6112669 h 6858000"/>
              <a:gd name="connsiteX681" fmla="*/ 3213100 w 5951537"/>
              <a:gd name="connsiteY681" fmla="*/ 6084094 h 6858000"/>
              <a:gd name="connsiteX682" fmla="*/ 3240881 w 5951537"/>
              <a:gd name="connsiteY682" fmla="*/ 6053931 h 6858000"/>
              <a:gd name="connsiteX683" fmla="*/ 3261519 w 5951537"/>
              <a:gd name="connsiteY683" fmla="*/ 6029325 h 6858000"/>
              <a:gd name="connsiteX684" fmla="*/ 3282156 w 5951537"/>
              <a:gd name="connsiteY684" fmla="*/ 6003925 h 6858000"/>
              <a:gd name="connsiteX685" fmla="*/ 3302000 w 5951537"/>
              <a:gd name="connsiteY685" fmla="*/ 5980113 h 6858000"/>
              <a:gd name="connsiteX686" fmla="*/ 3321843 w 5951537"/>
              <a:gd name="connsiteY686" fmla="*/ 5954713 h 6858000"/>
              <a:gd name="connsiteX687" fmla="*/ 3338512 w 5951537"/>
              <a:gd name="connsiteY687" fmla="*/ 5930106 h 6858000"/>
              <a:gd name="connsiteX688" fmla="*/ 3356769 w 5951537"/>
              <a:gd name="connsiteY688" fmla="*/ 5904706 h 6858000"/>
              <a:gd name="connsiteX689" fmla="*/ 3373437 w 5951537"/>
              <a:gd name="connsiteY689" fmla="*/ 5880894 h 6858000"/>
              <a:gd name="connsiteX690" fmla="*/ 3389312 w 5951537"/>
              <a:gd name="connsiteY690" fmla="*/ 5855494 h 6858000"/>
              <a:gd name="connsiteX691" fmla="*/ 3404393 w 5951537"/>
              <a:gd name="connsiteY691" fmla="*/ 5830094 h 6858000"/>
              <a:gd name="connsiteX692" fmla="*/ 3418681 w 5951537"/>
              <a:gd name="connsiteY692" fmla="*/ 5805488 h 6858000"/>
              <a:gd name="connsiteX693" fmla="*/ 3432969 w 5951537"/>
              <a:gd name="connsiteY693" fmla="*/ 5780881 h 6858000"/>
              <a:gd name="connsiteX694" fmla="*/ 3446462 w 5951537"/>
              <a:gd name="connsiteY694" fmla="*/ 5755481 h 6858000"/>
              <a:gd name="connsiteX695" fmla="*/ 3470275 w 5951537"/>
              <a:gd name="connsiteY695" fmla="*/ 5705475 h 6858000"/>
              <a:gd name="connsiteX696" fmla="*/ 3491706 w 5951537"/>
              <a:gd name="connsiteY696" fmla="*/ 5654675 h 6858000"/>
              <a:gd name="connsiteX697" fmla="*/ 3510756 w 5951537"/>
              <a:gd name="connsiteY697" fmla="*/ 5604669 h 6858000"/>
              <a:gd name="connsiteX698" fmla="*/ 3528219 w 5951537"/>
              <a:gd name="connsiteY698" fmla="*/ 5553869 h 6858000"/>
              <a:gd name="connsiteX699" fmla="*/ 3542506 w 5951537"/>
              <a:gd name="connsiteY699" fmla="*/ 5503069 h 6858000"/>
              <a:gd name="connsiteX700" fmla="*/ 3555206 w 5951537"/>
              <a:gd name="connsiteY700" fmla="*/ 5451475 h 6858000"/>
              <a:gd name="connsiteX701" fmla="*/ 3565525 w 5951537"/>
              <a:gd name="connsiteY701" fmla="*/ 5400675 h 6858000"/>
              <a:gd name="connsiteX702" fmla="*/ 3573462 w 5951537"/>
              <a:gd name="connsiteY702" fmla="*/ 5349081 h 6858000"/>
              <a:gd name="connsiteX703" fmla="*/ 3580606 w 5951537"/>
              <a:gd name="connsiteY703" fmla="*/ 5298281 h 6858000"/>
              <a:gd name="connsiteX704" fmla="*/ 3586162 w 5951537"/>
              <a:gd name="connsiteY704" fmla="*/ 5246688 h 6858000"/>
              <a:gd name="connsiteX705" fmla="*/ 3589337 w 5951537"/>
              <a:gd name="connsiteY705" fmla="*/ 5195094 h 6858000"/>
              <a:gd name="connsiteX706" fmla="*/ 3590925 w 5951537"/>
              <a:gd name="connsiteY706" fmla="*/ 5142706 h 6858000"/>
              <a:gd name="connsiteX707" fmla="*/ 3590925 w 5951537"/>
              <a:gd name="connsiteY707" fmla="*/ 5091113 h 6858000"/>
              <a:gd name="connsiteX708" fmla="*/ 3590131 w 5951537"/>
              <a:gd name="connsiteY708" fmla="*/ 5039519 h 6858000"/>
              <a:gd name="connsiteX709" fmla="*/ 3587750 w 5951537"/>
              <a:gd name="connsiteY709" fmla="*/ 4986338 h 6858000"/>
              <a:gd name="connsiteX710" fmla="*/ 3584575 w 5951537"/>
              <a:gd name="connsiteY710" fmla="*/ 4933950 h 6858000"/>
              <a:gd name="connsiteX711" fmla="*/ 3580606 w 5951537"/>
              <a:gd name="connsiteY711" fmla="*/ 4881563 h 6858000"/>
              <a:gd name="connsiteX712" fmla="*/ 3575050 w 5951537"/>
              <a:gd name="connsiteY712" fmla="*/ 4828381 h 6858000"/>
              <a:gd name="connsiteX713" fmla="*/ 3568700 w 5951537"/>
              <a:gd name="connsiteY713" fmla="*/ 4775994 h 6858000"/>
              <a:gd name="connsiteX714" fmla="*/ 3561556 w 5951537"/>
              <a:gd name="connsiteY714" fmla="*/ 4722019 h 6858000"/>
              <a:gd name="connsiteX715" fmla="*/ 3546475 w 5951537"/>
              <a:gd name="connsiteY715" fmla="*/ 4614863 h 6858000"/>
              <a:gd name="connsiteX716" fmla="*/ 3529012 w 5951537"/>
              <a:gd name="connsiteY716" fmla="*/ 4507706 h 6858000"/>
              <a:gd name="connsiteX717" fmla="*/ 3510756 w 5951537"/>
              <a:gd name="connsiteY717" fmla="*/ 4398963 h 6858000"/>
              <a:gd name="connsiteX718" fmla="*/ 3494087 w 5951537"/>
              <a:gd name="connsiteY718" fmla="*/ 4298156 h 6858000"/>
              <a:gd name="connsiteX719" fmla="*/ 3476625 w 5951537"/>
              <a:gd name="connsiteY719" fmla="*/ 4194969 h 6858000"/>
              <a:gd name="connsiteX720" fmla="*/ 3461543 w 5951537"/>
              <a:gd name="connsiteY720" fmla="*/ 4090988 h 6858000"/>
              <a:gd name="connsiteX721" fmla="*/ 3455193 w 5951537"/>
              <a:gd name="connsiteY721" fmla="*/ 4039394 h 6858000"/>
              <a:gd name="connsiteX722" fmla="*/ 3448050 w 5951537"/>
              <a:gd name="connsiteY722" fmla="*/ 3987800 h 6858000"/>
              <a:gd name="connsiteX723" fmla="*/ 3443287 w 5951537"/>
              <a:gd name="connsiteY723" fmla="*/ 3936206 h 6858000"/>
              <a:gd name="connsiteX724" fmla="*/ 3437731 w 5951537"/>
              <a:gd name="connsiteY724" fmla="*/ 3884613 h 6858000"/>
              <a:gd name="connsiteX725" fmla="*/ 3433762 w 5951537"/>
              <a:gd name="connsiteY725" fmla="*/ 3833019 h 6858000"/>
              <a:gd name="connsiteX726" fmla="*/ 3430587 w 5951537"/>
              <a:gd name="connsiteY726" fmla="*/ 3781425 h 6858000"/>
              <a:gd name="connsiteX727" fmla="*/ 3429793 w 5951537"/>
              <a:gd name="connsiteY727" fmla="*/ 3729831 h 6858000"/>
              <a:gd name="connsiteX728" fmla="*/ 3429000 w 5951537"/>
              <a:gd name="connsiteY728" fmla="*/ 3678238 h 6858000"/>
              <a:gd name="connsiteX729" fmla="*/ 3429793 w 5951537"/>
              <a:gd name="connsiteY729" fmla="*/ 3626644 h 6858000"/>
              <a:gd name="connsiteX730" fmla="*/ 3430587 w 5951537"/>
              <a:gd name="connsiteY730" fmla="*/ 3575844 h 6858000"/>
              <a:gd name="connsiteX731" fmla="*/ 3436143 w 5951537"/>
              <a:gd name="connsiteY731" fmla="*/ 3513138 h 6858000"/>
              <a:gd name="connsiteX732" fmla="*/ 3442493 w 5951537"/>
              <a:gd name="connsiteY732" fmla="*/ 3452019 h 6858000"/>
              <a:gd name="connsiteX733" fmla="*/ 3450431 w 5951537"/>
              <a:gd name="connsiteY733" fmla="*/ 3393281 h 6858000"/>
              <a:gd name="connsiteX734" fmla="*/ 3459956 w 5951537"/>
              <a:gd name="connsiteY734" fmla="*/ 3336132 h 6858000"/>
              <a:gd name="connsiteX735" fmla="*/ 3472656 w 5951537"/>
              <a:gd name="connsiteY735" fmla="*/ 3278981 h 6858000"/>
              <a:gd name="connsiteX736" fmla="*/ 3485356 w 5951537"/>
              <a:gd name="connsiteY736" fmla="*/ 3225800 h 6858000"/>
              <a:gd name="connsiteX737" fmla="*/ 3501231 w 5951537"/>
              <a:gd name="connsiteY737" fmla="*/ 3172619 h 6858000"/>
              <a:gd name="connsiteX738" fmla="*/ 3517106 w 5951537"/>
              <a:gd name="connsiteY738" fmla="*/ 3121025 h 6858000"/>
              <a:gd name="connsiteX739" fmla="*/ 3534569 w 5951537"/>
              <a:gd name="connsiteY739" fmla="*/ 3071813 h 6858000"/>
              <a:gd name="connsiteX740" fmla="*/ 3553619 w 5951537"/>
              <a:gd name="connsiteY740" fmla="*/ 3022600 h 6858000"/>
              <a:gd name="connsiteX741" fmla="*/ 3573462 w 5951537"/>
              <a:gd name="connsiteY741" fmla="*/ 2976563 h 6858000"/>
              <a:gd name="connsiteX742" fmla="*/ 3594893 w 5951537"/>
              <a:gd name="connsiteY742" fmla="*/ 2930525 h 6858000"/>
              <a:gd name="connsiteX743" fmla="*/ 3616325 w 5951537"/>
              <a:gd name="connsiteY743" fmla="*/ 2886869 h 6858000"/>
              <a:gd name="connsiteX744" fmla="*/ 3639343 w 5951537"/>
              <a:gd name="connsiteY744" fmla="*/ 2844800 h 6858000"/>
              <a:gd name="connsiteX745" fmla="*/ 3663156 w 5951537"/>
              <a:gd name="connsiteY745" fmla="*/ 2804319 h 6858000"/>
              <a:gd name="connsiteX746" fmla="*/ 3686969 w 5951537"/>
              <a:gd name="connsiteY746" fmla="*/ 2764631 h 6858000"/>
              <a:gd name="connsiteX747" fmla="*/ 3712369 w 5951537"/>
              <a:gd name="connsiteY747" fmla="*/ 2727325 h 6858000"/>
              <a:gd name="connsiteX748" fmla="*/ 3737769 w 5951537"/>
              <a:gd name="connsiteY748" fmla="*/ 2690813 h 6858000"/>
              <a:gd name="connsiteX749" fmla="*/ 3763962 w 5951537"/>
              <a:gd name="connsiteY749" fmla="*/ 2655094 h 6858000"/>
              <a:gd name="connsiteX750" fmla="*/ 3789362 w 5951537"/>
              <a:gd name="connsiteY750" fmla="*/ 2621756 h 6858000"/>
              <a:gd name="connsiteX751" fmla="*/ 3815556 w 5951537"/>
              <a:gd name="connsiteY751" fmla="*/ 2589213 h 6858000"/>
              <a:gd name="connsiteX752" fmla="*/ 3841750 w 5951537"/>
              <a:gd name="connsiteY752" fmla="*/ 2559050 h 6858000"/>
              <a:gd name="connsiteX753" fmla="*/ 3868737 w 5951537"/>
              <a:gd name="connsiteY753" fmla="*/ 2529681 h 6858000"/>
              <a:gd name="connsiteX754" fmla="*/ 3894931 w 5951537"/>
              <a:gd name="connsiteY754" fmla="*/ 2501106 h 6858000"/>
              <a:gd name="connsiteX755" fmla="*/ 3921125 w 5951537"/>
              <a:gd name="connsiteY755" fmla="*/ 2474913 h 6858000"/>
              <a:gd name="connsiteX756" fmla="*/ 3947319 w 5951537"/>
              <a:gd name="connsiteY756" fmla="*/ 2449513 h 6858000"/>
              <a:gd name="connsiteX757" fmla="*/ 3972719 w 5951537"/>
              <a:gd name="connsiteY757" fmla="*/ 2426494 h 6858000"/>
              <a:gd name="connsiteX758" fmla="*/ 3997325 w 5951537"/>
              <a:gd name="connsiteY758" fmla="*/ 2403475 h 6858000"/>
              <a:gd name="connsiteX759" fmla="*/ 4045743 w 5951537"/>
              <a:gd name="connsiteY759" fmla="*/ 2362994 h 6858000"/>
              <a:gd name="connsiteX760" fmla="*/ 4090193 w 5951537"/>
              <a:gd name="connsiteY760" fmla="*/ 2326481 h 6858000"/>
              <a:gd name="connsiteX761" fmla="*/ 4083050 w 5951537"/>
              <a:gd name="connsiteY761" fmla="*/ 2297906 h 6858000"/>
              <a:gd name="connsiteX762" fmla="*/ 4076700 w 5951537"/>
              <a:gd name="connsiteY762" fmla="*/ 2268538 h 6858000"/>
              <a:gd name="connsiteX763" fmla="*/ 4071937 w 5951537"/>
              <a:gd name="connsiteY763" fmla="*/ 2239169 h 6858000"/>
              <a:gd name="connsiteX764" fmla="*/ 4067175 w 5951537"/>
              <a:gd name="connsiteY764" fmla="*/ 2209800 h 6858000"/>
              <a:gd name="connsiteX765" fmla="*/ 4064000 w 5951537"/>
              <a:gd name="connsiteY765" fmla="*/ 2179638 h 6858000"/>
              <a:gd name="connsiteX766" fmla="*/ 4060825 w 5951537"/>
              <a:gd name="connsiteY766" fmla="*/ 2148681 h 6858000"/>
              <a:gd name="connsiteX767" fmla="*/ 4058443 w 5951537"/>
              <a:gd name="connsiteY767" fmla="*/ 2118519 h 6858000"/>
              <a:gd name="connsiteX768" fmla="*/ 4058443 w 5951537"/>
              <a:gd name="connsiteY768" fmla="*/ 2087563 h 6858000"/>
              <a:gd name="connsiteX769" fmla="*/ 4058443 w 5951537"/>
              <a:gd name="connsiteY769" fmla="*/ 2062956 h 6858000"/>
              <a:gd name="connsiteX770" fmla="*/ 4060031 w 5951537"/>
              <a:gd name="connsiteY770" fmla="*/ 2038350 h 6858000"/>
              <a:gd name="connsiteX771" fmla="*/ 4061619 w 5951537"/>
              <a:gd name="connsiteY771" fmla="*/ 2014538 h 6858000"/>
              <a:gd name="connsiteX772" fmla="*/ 4064000 w 5951537"/>
              <a:gd name="connsiteY772" fmla="*/ 1990725 h 6858000"/>
              <a:gd name="connsiteX773" fmla="*/ 4070350 w 5951537"/>
              <a:gd name="connsiteY773" fmla="*/ 1943100 h 6858000"/>
              <a:gd name="connsiteX774" fmla="*/ 4078287 w 5951537"/>
              <a:gd name="connsiteY774" fmla="*/ 1897063 h 6858000"/>
              <a:gd name="connsiteX775" fmla="*/ 4087812 w 5951537"/>
              <a:gd name="connsiteY775" fmla="*/ 1851025 h 6858000"/>
              <a:gd name="connsiteX776" fmla="*/ 4101306 w 5951537"/>
              <a:gd name="connsiteY776" fmla="*/ 1805781 h 6858000"/>
              <a:gd name="connsiteX777" fmla="*/ 4116387 w 5951537"/>
              <a:gd name="connsiteY777" fmla="*/ 1762125 h 6858000"/>
              <a:gd name="connsiteX778" fmla="*/ 4133056 w 5951537"/>
              <a:gd name="connsiteY778" fmla="*/ 1719263 h 6858000"/>
              <a:gd name="connsiteX779" fmla="*/ 4152106 w 5951537"/>
              <a:gd name="connsiteY779" fmla="*/ 1677194 h 6858000"/>
              <a:gd name="connsiteX780" fmla="*/ 4173537 w 5951537"/>
              <a:gd name="connsiteY780" fmla="*/ 1636713 h 6858000"/>
              <a:gd name="connsiteX781" fmla="*/ 4195762 w 5951537"/>
              <a:gd name="connsiteY781" fmla="*/ 1597025 h 6858000"/>
              <a:gd name="connsiteX782" fmla="*/ 4219575 w 5951537"/>
              <a:gd name="connsiteY782" fmla="*/ 1558925 h 6858000"/>
              <a:gd name="connsiteX783" fmla="*/ 4247356 w 5951537"/>
              <a:gd name="connsiteY783" fmla="*/ 1520825 h 6858000"/>
              <a:gd name="connsiteX784" fmla="*/ 4274343 w 5951537"/>
              <a:gd name="connsiteY784" fmla="*/ 1485900 h 6858000"/>
              <a:gd name="connsiteX785" fmla="*/ 4305299 w 5951537"/>
              <a:gd name="connsiteY785" fmla="*/ 1450975 h 6858000"/>
              <a:gd name="connsiteX786" fmla="*/ 4336256 w 5951537"/>
              <a:gd name="connsiteY786" fmla="*/ 1417638 h 6858000"/>
              <a:gd name="connsiteX787" fmla="*/ 4368799 w 5951537"/>
              <a:gd name="connsiteY787" fmla="*/ 1386681 h 6858000"/>
              <a:gd name="connsiteX788" fmla="*/ 4402931 w 5951537"/>
              <a:gd name="connsiteY788" fmla="*/ 1357313 h 6858000"/>
              <a:gd name="connsiteX789" fmla="*/ 4438649 w 5951537"/>
              <a:gd name="connsiteY789" fmla="*/ 1328738 h 6858000"/>
              <a:gd name="connsiteX790" fmla="*/ 4475956 w 5951537"/>
              <a:gd name="connsiteY790" fmla="*/ 1302544 h 6858000"/>
              <a:gd name="connsiteX791" fmla="*/ 4514849 w 5951537"/>
              <a:gd name="connsiteY791" fmla="*/ 1277938 h 6858000"/>
              <a:gd name="connsiteX792" fmla="*/ 4553743 w 5951537"/>
              <a:gd name="connsiteY792" fmla="*/ 1254919 h 6858000"/>
              <a:gd name="connsiteX793" fmla="*/ 4594225 w 5951537"/>
              <a:gd name="connsiteY793" fmla="*/ 1234281 h 6858000"/>
              <a:gd name="connsiteX794" fmla="*/ 4637087 w 5951537"/>
              <a:gd name="connsiteY794" fmla="*/ 1215231 h 6858000"/>
              <a:gd name="connsiteX795" fmla="*/ 4679949 w 5951537"/>
              <a:gd name="connsiteY795" fmla="*/ 1197769 h 6858000"/>
              <a:gd name="connsiteX796" fmla="*/ 4724399 w 5951537"/>
              <a:gd name="connsiteY796" fmla="*/ 1183481 h 6858000"/>
              <a:gd name="connsiteX797" fmla="*/ 4768849 w 5951537"/>
              <a:gd name="connsiteY797" fmla="*/ 1170781 h 6858000"/>
              <a:gd name="connsiteX798" fmla="*/ 4814093 w 5951537"/>
              <a:gd name="connsiteY798" fmla="*/ 1160463 h 6858000"/>
              <a:gd name="connsiteX799" fmla="*/ 4860925 w 5951537"/>
              <a:gd name="connsiteY799" fmla="*/ 1151731 h 6858000"/>
              <a:gd name="connsiteX800" fmla="*/ 4908549 w 5951537"/>
              <a:gd name="connsiteY800" fmla="*/ 1145381 h 6858000"/>
              <a:gd name="connsiteX801" fmla="*/ 4933156 w 5951537"/>
              <a:gd name="connsiteY801" fmla="*/ 1143000 h 6858000"/>
              <a:gd name="connsiteX802" fmla="*/ 4956175 w 5951537"/>
              <a:gd name="connsiteY802" fmla="*/ 1142206 h 6858000"/>
              <a:gd name="connsiteX803" fmla="*/ 4979987 w 5951537"/>
              <a:gd name="connsiteY803" fmla="*/ 1141413 h 6858000"/>
              <a:gd name="connsiteX804" fmla="*/ 5005387 w 5951537"/>
              <a:gd name="connsiteY804" fmla="*/ 1141413 h 6858000"/>
              <a:gd name="connsiteX805" fmla="*/ 5029993 w 5951537"/>
              <a:gd name="connsiteY805" fmla="*/ 1141413 h 6858000"/>
              <a:gd name="connsiteX806" fmla="*/ 5054599 w 5951537"/>
              <a:gd name="connsiteY806" fmla="*/ 1142206 h 6858000"/>
              <a:gd name="connsiteX807" fmla="*/ 5077619 w 5951537"/>
              <a:gd name="connsiteY807" fmla="*/ 1143000 h 6858000"/>
              <a:gd name="connsiteX808" fmla="*/ 5102225 w 5951537"/>
              <a:gd name="connsiteY808" fmla="*/ 1145381 h 6858000"/>
              <a:gd name="connsiteX809" fmla="*/ 5149849 w 5951537"/>
              <a:gd name="connsiteY809" fmla="*/ 1151731 h 6858000"/>
              <a:gd name="connsiteX810" fmla="*/ 5195887 w 5951537"/>
              <a:gd name="connsiteY810" fmla="*/ 1160463 h 6858000"/>
              <a:gd name="connsiteX811" fmla="*/ 5241925 w 5951537"/>
              <a:gd name="connsiteY811" fmla="*/ 1170781 h 6858000"/>
              <a:gd name="connsiteX812" fmla="*/ 5286375 w 5951537"/>
              <a:gd name="connsiteY812" fmla="*/ 1183481 h 6858000"/>
              <a:gd name="connsiteX813" fmla="*/ 5330825 w 5951537"/>
              <a:gd name="connsiteY813" fmla="*/ 1197769 h 6858000"/>
              <a:gd name="connsiteX814" fmla="*/ 5373687 w 5951537"/>
              <a:gd name="connsiteY814" fmla="*/ 1215231 h 6858000"/>
              <a:gd name="connsiteX815" fmla="*/ 5415756 w 5951537"/>
              <a:gd name="connsiteY815" fmla="*/ 1234281 h 6858000"/>
              <a:gd name="connsiteX816" fmla="*/ 5456237 w 5951537"/>
              <a:gd name="connsiteY816" fmla="*/ 1254919 h 6858000"/>
              <a:gd name="connsiteX817" fmla="*/ 5495925 w 5951537"/>
              <a:gd name="connsiteY817" fmla="*/ 1277938 h 6858000"/>
              <a:gd name="connsiteX818" fmla="*/ 5534025 w 5951537"/>
              <a:gd name="connsiteY818" fmla="*/ 1302544 h 6858000"/>
              <a:gd name="connsiteX819" fmla="*/ 5572125 w 5951537"/>
              <a:gd name="connsiteY819" fmla="*/ 1328738 h 6858000"/>
              <a:gd name="connsiteX820" fmla="*/ 5607049 w 5951537"/>
              <a:gd name="connsiteY820" fmla="*/ 1357313 h 6858000"/>
              <a:gd name="connsiteX821" fmla="*/ 5641975 w 5951537"/>
              <a:gd name="connsiteY821" fmla="*/ 1386681 h 6858000"/>
              <a:gd name="connsiteX822" fmla="*/ 5673725 w 5951537"/>
              <a:gd name="connsiteY822" fmla="*/ 1417638 h 6858000"/>
              <a:gd name="connsiteX823" fmla="*/ 5705475 w 5951537"/>
              <a:gd name="connsiteY823" fmla="*/ 1450975 h 6858000"/>
              <a:gd name="connsiteX824" fmla="*/ 5735637 w 5951537"/>
              <a:gd name="connsiteY824" fmla="*/ 1485900 h 6858000"/>
              <a:gd name="connsiteX825" fmla="*/ 5764212 w 5951537"/>
              <a:gd name="connsiteY825" fmla="*/ 1520825 h 6858000"/>
              <a:gd name="connsiteX826" fmla="*/ 5790406 w 5951537"/>
              <a:gd name="connsiteY826" fmla="*/ 1558925 h 6858000"/>
              <a:gd name="connsiteX827" fmla="*/ 5815012 w 5951537"/>
              <a:gd name="connsiteY827" fmla="*/ 1597025 h 6858000"/>
              <a:gd name="connsiteX828" fmla="*/ 5837237 w 5951537"/>
              <a:gd name="connsiteY828" fmla="*/ 1636713 h 6858000"/>
              <a:gd name="connsiteX829" fmla="*/ 5858669 w 5951537"/>
              <a:gd name="connsiteY829" fmla="*/ 1677194 h 6858000"/>
              <a:gd name="connsiteX830" fmla="*/ 5877719 w 5951537"/>
              <a:gd name="connsiteY830" fmla="*/ 1719263 h 6858000"/>
              <a:gd name="connsiteX831" fmla="*/ 5895181 w 5951537"/>
              <a:gd name="connsiteY831" fmla="*/ 1762125 h 6858000"/>
              <a:gd name="connsiteX832" fmla="*/ 5908675 w 5951537"/>
              <a:gd name="connsiteY832" fmla="*/ 1805781 h 6858000"/>
              <a:gd name="connsiteX833" fmla="*/ 5922169 w 5951537"/>
              <a:gd name="connsiteY833" fmla="*/ 1851025 h 6858000"/>
              <a:gd name="connsiteX834" fmla="*/ 5932487 w 5951537"/>
              <a:gd name="connsiteY834" fmla="*/ 1897063 h 6858000"/>
              <a:gd name="connsiteX835" fmla="*/ 5940425 w 5951537"/>
              <a:gd name="connsiteY835" fmla="*/ 1943100 h 6858000"/>
              <a:gd name="connsiteX836" fmla="*/ 5946775 w 5951537"/>
              <a:gd name="connsiteY836" fmla="*/ 1990725 h 6858000"/>
              <a:gd name="connsiteX837" fmla="*/ 5949156 w 5951537"/>
              <a:gd name="connsiteY837" fmla="*/ 2014538 h 6858000"/>
              <a:gd name="connsiteX838" fmla="*/ 5950743 w 5951537"/>
              <a:gd name="connsiteY838" fmla="*/ 2038350 h 6858000"/>
              <a:gd name="connsiteX839" fmla="*/ 5951537 w 5951537"/>
              <a:gd name="connsiteY839" fmla="*/ 2062956 h 6858000"/>
              <a:gd name="connsiteX840" fmla="*/ 5951537 w 5951537"/>
              <a:gd name="connsiteY840" fmla="*/ 2087563 h 6858000"/>
              <a:gd name="connsiteX841" fmla="*/ 5951537 w 5951537"/>
              <a:gd name="connsiteY841" fmla="*/ 2112169 h 6858000"/>
              <a:gd name="connsiteX842" fmla="*/ 5950743 w 5951537"/>
              <a:gd name="connsiteY842" fmla="*/ 2135981 h 6858000"/>
              <a:gd name="connsiteX843" fmla="*/ 5949156 w 5951537"/>
              <a:gd name="connsiteY843" fmla="*/ 2159794 h 6858000"/>
              <a:gd name="connsiteX844" fmla="*/ 5946775 w 5951537"/>
              <a:gd name="connsiteY844" fmla="*/ 2184400 h 6858000"/>
              <a:gd name="connsiteX845" fmla="*/ 5940425 w 5951537"/>
              <a:gd name="connsiteY845" fmla="*/ 2232025 h 6858000"/>
              <a:gd name="connsiteX846" fmla="*/ 5932487 w 5951537"/>
              <a:gd name="connsiteY846" fmla="*/ 2278857 h 6858000"/>
              <a:gd name="connsiteX847" fmla="*/ 5922169 w 5951537"/>
              <a:gd name="connsiteY847" fmla="*/ 2324100 h 6858000"/>
              <a:gd name="connsiteX848" fmla="*/ 5908675 w 5951537"/>
              <a:gd name="connsiteY848" fmla="*/ 2368550 h 6858000"/>
              <a:gd name="connsiteX849" fmla="*/ 5895181 w 5951537"/>
              <a:gd name="connsiteY849" fmla="*/ 2413000 h 6858000"/>
              <a:gd name="connsiteX850" fmla="*/ 5877719 w 5951537"/>
              <a:gd name="connsiteY850" fmla="*/ 2455863 h 6858000"/>
              <a:gd name="connsiteX851" fmla="*/ 5858669 w 5951537"/>
              <a:gd name="connsiteY851" fmla="*/ 2498725 h 6858000"/>
              <a:gd name="connsiteX852" fmla="*/ 5837237 w 5951537"/>
              <a:gd name="connsiteY852" fmla="*/ 2539206 h 6858000"/>
              <a:gd name="connsiteX853" fmla="*/ 5815012 w 5951537"/>
              <a:gd name="connsiteY853" fmla="*/ 2578100 h 6858000"/>
              <a:gd name="connsiteX854" fmla="*/ 5790406 w 5951537"/>
              <a:gd name="connsiteY854" fmla="*/ 2616994 h 6858000"/>
              <a:gd name="connsiteX855" fmla="*/ 5764212 w 5951537"/>
              <a:gd name="connsiteY855" fmla="*/ 2654300 h 6858000"/>
              <a:gd name="connsiteX856" fmla="*/ 5735637 w 5951537"/>
              <a:gd name="connsiteY856" fmla="*/ 2690019 h 6858000"/>
              <a:gd name="connsiteX857" fmla="*/ 5705475 w 5951537"/>
              <a:gd name="connsiteY857" fmla="*/ 2724150 h 6858000"/>
              <a:gd name="connsiteX858" fmla="*/ 5673725 w 5951537"/>
              <a:gd name="connsiteY858" fmla="*/ 2756694 h 6858000"/>
              <a:gd name="connsiteX859" fmla="*/ 5641975 w 5951537"/>
              <a:gd name="connsiteY859" fmla="*/ 2787650 h 6858000"/>
              <a:gd name="connsiteX860" fmla="*/ 5607049 w 5951537"/>
              <a:gd name="connsiteY860" fmla="*/ 2818606 h 6858000"/>
              <a:gd name="connsiteX861" fmla="*/ 5572125 w 5951537"/>
              <a:gd name="connsiteY861" fmla="*/ 2845594 h 6858000"/>
              <a:gd name="connsiteX862" fmla="*/ 5534025 w 5951537"/>
              <a:gd name="connsiteY862" fmla="*/ 2871788 h 6858000"/>
              <a:gd name="connsiteX863" fmla="*/ 5495925 w 5951537"/>
              <a:gd name="connsiteY863" fmla="*/ 2897188 h 6858000"/>
              <a:gd name="connsiteX864" fmla="*/ 5456237 w 5951537"/>
              <a:gd name="connsiteY864" fmla="*/ 2919413 h 6858000"/>
              <a:gd name="connsiteX865" fmla="*/ 5415756 w 5951537"/>
              <a:gd name="connsiteY865" fmla="*/ 2940844 h 6858000"/>
              <a:gd name="connsiteX866" fmla="*/ 5373687 w 5951537"/>
              <a:gd name="connsiteY866" fmla="*/ 2959894 h 6858000"/>
              <a:gd name="connsiteX867" fmla="*/ 5330825 w 5951537"/>
              <a:gd name="connsiteY867" fmla="*/ 2976563 h 6858000"/>
              <a:gd name="connsiteX868" fmla="*/ 5286375 w 5951537"/>
              <a:gd name="connsiteY868" fmla="*/ 2991644 h 6858000"/>
              <a:gd name="connsiteX869" fmla="*/ 5241925 w 5951537"/>
              <a:gd name="connsiteY869" fmla="*/ 3004344 h 6858000"/>
              <a:gd name="connsiteX870" fmla="*/ 5195887 w 5951537"/>
              <a:gd name="connsiteY870" fmla="*/ 3014663 h 6858000"/>
              <a:gd name="connsiteX871" fmla="*/ 5149849 w 5951537"/>
              <a:gd name="connsiteY871" fmla="*/ 3022600 h 6858000"/>
              <a:gd name="connsiteX872" fmla="*/ 5102225 w 5951537"/>
              <a:gd name="connsiteY872" fmla="*/ 3028950 h 6858000"/>
              <a:gd name="connsiteX873" fmla="*/ 5077619 w 5951537"/>
              <a:gd name="connsiteY873" fmla="*/ 3031331 h 6858000"/>
              <a:gd name="connsiteX874" fmla="*/ 5054599 w 5951537"/>
              <a:gd name="connsiteY874" fmla="*/ 3032919 h 6858000"/>
              <a:gd name="connsiteX875" fmla="*/ 5029993 w 5951537"/>
              <a:gd name="connsiteY875" fmla="*/ 3033713 h 6858000"/>
              <a:gd name="connsiteX876" fmla="*/ 5005387 w 5951537"/>
              <a:gd name="connsiteY876" fmla="*/ 3033713 h 6858000"/>
              <a:gd name="connsiteX877" fmla="*/ 4956969 w 5951537"/>
              <a:gd name="connsiteY877" fmla="*/ 3032919 h 6858000"/>
              <a:gd name="connsiteX878" fmla="*/ 4910137 w 5951537"/>
              <a:gd name="connsiteY878" fmla="*/ 3028950 h 6858000"/>
              <a:gd name="connsiteX879" fmla="*/ 4864099 w 5951537"/>
              <a:gd name="connsiteY879" fmla="*/ 3024188 h 6858000"/>
              <a:gd name="connsiteX880" fmla="*/ 4817269 w 5951537"/>
              <a:gd name="connsiteY880" fmla="*/ 3015457 h 6858000"/>
              <a:gd name="connsiteX881" fmla="*/ 4772819 w 5951537"/>
              <a:gd name="connsiteY881" fmla="*/ 3005931 h 6858000"/>
              <a:gd name="connsiteX882" fmla="*/ 4728369 w 5951537"/>
              <a:gd name="connsiteY882" fmla="*/ 2992438 h 6858000"/>
              <a:gd name="connsiteX883" fmla="*/ 4684712 w 5951537"/>
              <a:gd name="connsiteY883" fmla="*/ 2978150 h 6858000"/>
              <a:gd name="connsiteX884" fmla="*/ 4641849 w 5951537"/>
              <a:gd name="connsiteY884" fmla="*/ 2962275 h 6858000"/>
              <a:gd name="connsiteX885" fmla="*/ 4601369 w 5951537"/>
              <a:gd name="connsiteY885" fmla="*/ 2944019 h 6858000"/>
              <a:gd name="connsiteX886" fmla="*/ 4560887 w 5951537"/>
              <a:gd name="connsiteY886" fmla="*/ 2923381 h 6858000"/>
              <a:gd name="connsiteX887" fmla="*/ 4521993 w 5951537"/>
              <a:gd name="connsiteY887" fmla="*/ 2901157 h 6858000"/>
              <a:gd name="connsiteX888" fmla="*/ 4483893 w 5951537"/>
              <a:gd name="connsiteY888" fmla="*/ 2877344 h 6858000"/>
              <a:gd name="connsiteX889" fmla="*/ 4446587 w 5951537"/>
              <a:gd name="connsiteY889" fmla="*/ 2851944 h 6858000"/>
              <a:gd name="connsiteX890" fmla="*/ 4410869 w 5951537"/>
              <a:gd name="connsiteY890" fmla="*/ 2824163 h 6858000"/>
              <a:gd name="connsiteX891" fmla="*/ 4377531 w 5951537"/>
              <a:gd name="connsiteY891" fmla="*/ 2794794 h 6858000"/>
              <a:gd name="connsiteX892" fmla="*/ 4344193 w 5951537"/>
              <a:gd name="connsiteY892" fmla="*/ 2764631 h 6858000"/>
              <a:gd name="connsiteX893" fmla="*/ 4314031 w 5951537"/>
              <a:gd name="connsiteY893" fmla="*/ 2791619 h 6858000"/>
              <a:gd name="connsiteX894" fmla="*/ 4282281 w 5951537"/>
              <a:gd name="connsiteY894" fmla="*/ 2822575 h 6858000"/>
              <a:gd name="connsiteX895" fmla="*/ 4250531 w 5951537"/>
              <a:gd name="connsiteY895" fmla="*/ 2855913 h 6858000"/>
              <a:gd name="connsiteX896" fmla="*/ 4217193 w 5951537"/>
              <a:gd name="connsiteY896" fmla="*/ 2892425 h 6858000"/>
              <a:gd name="connsiteX897" fmla="*/ 4183062 w 5951537"/>
              <a:gd name="connsiteY897" fmla="*/ 2932113 h 6858000"/>
              <a:gd name="connsiteX898" fmla="*/ 4167187 w 5951537"/>
              <a:gd name="connsiteY898" fmla="*/ 2952750 h 6858000"/>
              <a:gd name="connsiteX899" fmla="*/ 4151312 w 5951537"/>
              <a:gd name="connsiteY899" fmla="*/ 2974975 h 6858000"/>
              <a:gd name="connsiteX900" fmla="*/ 4134643 w 5951537"/>
              <a:gd name="connsiteY900" fmla="*/ 2998788 h 6858000"/>
              <a:gd name="connsiteX901" fmla="*/ 4118769 w 5951537"/>
              <a:gd name="connsiteY901" fmla="*/ 3021807 h 6858000"/>
              <a:gd name="connsiteX902" fmla="*/ 4103687 w 5951537"/>
              <a:gd name="connsiteY902" fmla="*/ 3046413 h 6858000"/>
              <a:gd name="connsiteX903" fmla="*/ 4087812 w 5951537"/>
              <a:gd name="connsiteY903" fmla="*/ 3072606 h 6858000"/>
              <a:gd name="connsiteX904" fmla="*/ 4072731 w 5951537"/>
              <a:gd name="connsiteY904" fmla="*/ 3098800 h 6858000"/>
              <a:gd name="connsiteX905" fmla="*/ 4058443 w 5951537"/>
              <a:gd name="connsiteY905" fmla="*/ 3124994 h 6858000"/>
              <a:gd name="connsiteX906" fmla="*/ 4044950 w 5951537"/>
              <a:gd name="connsiteY906" fmla="*/ 3153569 h 6858000"/>
              <a:gd name="connsiteX907" fmla="*/ 4031456 w 5951537"/>
              <a:gd name="connsiteY907" fmla="*/ 3182938 h 6858000"/>
              <a:gd name="connsiteX908" fmla="*/ 4017962 w 5951537"/>
              <a:gd name="connsiteY908" fmla="*/ 3212307 h 6858000"/>
              <a:gd name="connsiteX909" fmla="*/ 4006056 w 5951537"/>
              <a:gd name="connsiteY909" fmla="*/ 3244056 h 6858000"/>
              <a:gd name="connsiteX910" fmla="*/ 3994943 w 5951537"/>
              <a:gd name="connsiteY910" fmla="*/ 3275013 h 6858000"/>
              <a:gd name="connsiteX911" fmla="*/ 3984625 w 5951537"/>
              <a:gd name="connsiteY911" fmla="*/ 3307556 h 6858000"/>
              <a:gd name="connsiteX912" fmla="*/ 3975100 w 5951537"/>
              <a:gd name="connsiteY912" fmla="*/ 3340894 h 6858000"/>
              <a:gd name="connsiteX913" fmla="*/ 3965575 w 5951537"/>
              <a:gd name="connsiteY913" fmla="*/ 3375025 h 6858000"/>
              <a:gd name="connsiteX914" fmla="*/ 3957637 w 5951537"/>
              <a:gd name="connsiteY914" fmla="*/ 3410744 h 6858000"/>
              <a:gd name="connsiteX915" fmla="*/ 3950493 w 5951537"/>
              <a:gd name="connsiteY915" fmla="*/ 3447256 h 6858000"/>
              <a:gd name="connsiteX916" fmla="*/ 3944143 w 5951537"/>
              <a:gd name="connsiteY916" fmla="*/ 3484563 h 6858000"/>
              <a:gd name="connsiteX917" fmla="*/ 3939381 w 5951537"/>
              <a:gd name="connsiteY917" fmla="*/ 3521869 h 6858000"/>
              <a:gd name="connsiteX918" fmla="*/ 3935412 w 5951537"/>
              <a:gd name="connsiteY918" fmla="*/ 3561556 h 6858000"/>
              <a:gd name="connsiteX919" fmla="*/ 3932237 w 5951537"/>
              <a:gd name="connsiteY919" fmla="*/ 3601244 h 6858000"/>
              <a:gd name="connsiteX920" fmla="*/ 3931443 w 5951537"/>
              <a:gd name="connsiteY920" fmla="*/ 3642519 h 6858000"/>
              <a:gd name="connsiteX921" fmla="*/ 3931443 w 5951537"/>
              <a:gd name="connsiteY921" fmla="*/ 3684588 h 6858000"/>
              <a:gd name="connsiteX922" fmla="*/ 3931443 w 5951537"/>
              <a:gd name="connsiteY922" fmla="*/ 3726656 h 6858000"/>
              <a:gd name="connsiteX923" fmla="*/ 3933031 w 5951537"/>
              <a:gd name="connsiteY923" fmla="*/ 3769519 h 6858000"/>
              <a:gd name="connsiteX924" fmla="*/ 3936206 w 5951537"/>
              <a:gd name="connsiteY924" fmla="*/ 3811588 h 6858000"/>
              <a:gd name="connsiteX925" fmla="*/ 3939381 w 5951537"/>
              <a:gd name="connsiteY925" fmla="*/ 3856038 h 6858000"/>
              <a:gd name="connsiteX926" fmla="*/ 3943350 w 5951537"/>
              <a:gd name="connsiteY926" fmla="*/ 3899694 h 6858000"/>
              <a:gd name="connsiteX927" fmla="*/ 3948112 w 5951537"/>
              <a:gd name="connsiteY927" fmla="*/ 3944144 h 6858000"/>
              <a:gd name="connsiteX928" fmla="*/ 3960812 w 5951537"/>
              <a:gd name="connsiteY928" fmla="*/ 4034631 h 6858000"/>
              <a:gd name="connsiteX929" fmla="*/ 3975100 w 5951537"/>
              <a:gd name="connsiteY929" fmla="*/ 4126706 h 6858000"/>
              <a:gd name="connsiteX930" fmla="*/ 3990181 w 5951537"/>
              <a:gd name="connsiteY930" fmla="*/ 4219575 h 6858000"/>
              <a:gd name="connsiteX931" fmla="*/ 4006056 w 5951537"/>
              <a:gd name="connsiteY931" fmla="*/ 4314825 h 6858000"/>
              <a:gd name="connsiteX932" fmla="*/ 4025106 w 5951537"/>
              <a:gd name="connsiteY932" fmla="*/ 4430713 h 6858000"/>
              <a:gd name="connsiteX933" fmla="*/ 4044950 w 5951537"/>
              <a:gd name="connsiteY933" fmla="*/ 4548981 h 6858000"/>
              <a:gd name="connsiteX934" fmla="*/ 4052887 w 5951537"/>
              <a:gd name="connsiteY934" fmla="*/ 4610100 h 6858000"/>
              <a:gd name="connsiteX935" fmla="*/ 4061619 w 5951537"/>
              <a:gd name="connsiteY935" fmla="*/ 4671219 h 6858000"/>
              <a:gd name="connsiteX936" fmla="*/ 4068762 w 5951537"/>
              <a:gd name="connsiteY936" fmla="*/ 4733131 h 6858000"/>
              <a:gd name="connsiteX937" fmla="*/ 4075906 w 5951537"/>
              <a:gd name="connsiteY937" fmla="*/ 4795044 h 6858000"/>
              <a:gd name="connsiteX938" fmla="*/ 4082256 w 5951537"/>
              <a:gd name="connsiteY938" fmla="*/ 4857750 h 6858000"/>
              <a:gd name="connsiteX939" fmla="*/ 4086225 w 5951537"/>
              <a:gd name="connsiteY939" fmla="*/ 4922044 h 6858000"/>
              <a:gd name="connsiteX940" fmla="*/ 4090193 w 5951537"/>
              <a:gd name="connsiteY940" fmla="*/ 4986338 h 6858000"/>
              <a:gd name="connsiteX941" fmla="*/ 4092575 w 5951537"/>
              <a:gd name="connsiteY941" fmla="*/ 5050631 h 6858000"/>
              <a:gd name="connsiteX942" fmla="*/ 4092575 w 5951537"/>
              <a:gd name="connsiteY942" fmla="*/ 5114925 h 6858000"/>
              <a:gd name="connsiteX943" fmla="*/ 4090987 w 5951537"/>
              <a:gd name="connsiteY943" fmla="*/ 5180806 h 6858000"/>
              <a:gd name="connsiteX944" fmla="*/ 4087812 w 5951537"/>
              <a:gd name="connsiteY944" fmla="*/ 5246688 h 6858000"/>
              <a:gd name="connsiteX945" fmla="*/ 4083050 w 5951537"/>
              <a:gd name="connsiteY945" fmla="*/ 5312569 h 6858000"/>
              <a:gd name="connsiteX946" fmla="*/ 4075906 w 5951537"/>
              <a:gd name="connsiteY946" fmla="*/ 5379244 h 6858000"/>
              <a:gd name="connsiteX947" fmla="*/ 4067175 w 5951537"/>
              <a:gd name="connsiteY947" fmla="*/ 5445125 h 6858000"/>
              <a:gd name="connsiteX948" fmla="*/ 4054475 w 5951537"/>
              <a:gd name="connsiteY948" fmla="*/ 5511800 h 6858000"/>
              <a:gd name="connsiteX949" fmla="*/ 4047331 w 5951537"/>
              <a:gd name="connsiteY949" fmla="*/ 5546725 h 6858000"/>
              <a:gd name="connsiteX950" fmla="*/ 4040981 w 5951537"/>
              <a:gd name="connsiteY950" fmla="*/ 5580063 h 6858000"/>
              <a:gd name="connsiteX951" fmla="*/ 4032250 w 5951537"/>
              <a:gd name="connsiteY951" fmla="*/ 5613400 h 6858000"/>
              <a:gd name="connsiteX952" fmla="*/ 4023519 w 5951537"/>
              <a:gd name="connsiteY952" fmla="*/ 5646738 h 6858000"/>
              <a:gd name="connsiteX953" fmla="*/ 4013200 w 5951537"/>
              <a:gd name="connsiteY953" fmla="*/ 5680075 h 6858000"/>
              <a:gd name="connsiteX954" fmla="*/ 4002881 w 5951537"/>
              <a:gd name="connsiteY954" fmla="*/ 5713413 h 6858000"/>
              <a:gd name="connsiteX955" fmla="*/ 3991769 w 5951537"/>
              <a:gd name="connsiteY955" fmla="*/ 5748338 h 6858000"/>
              <a:gd name="connsiteX956" fmla="*/ 3980656 w 5951537"/>
              <a:gd name="connsiteY956" fmla="*/ 5781675 h 6858000"/>
              <a:gd name="connsiteX957" fmla="*/ 3967956 w 5951537"/>
              <a:gd name="connsiteY957" fmla="*/ 5815013 h 6858000"/>
              <a:gd name="connsiteX958" fmla="*/ 3954462 w 5951537"/>
              <a:gd name="connsiteY958" fmla="*/ 5848350 h 6858000"/>
              <a:gd name="connsiteX959" fmla="*/ 3940175 w 5951537"/>
              <a:gd name="connsiteY959" fmla="*/ 5882481 h 6858000"/>
              <a:gd name="connsiteX960" fmla="*/ 3925093 w 5951537"/>
              <a:gd name="connsiteY960" fmla="*/ 5915819 h 6858000"/>
              <a:gd name="connsiteX961" fmla="*/ 3910012 w 5951537"/>
              <a:gd name="connsiteY961" fmla="*/ 5949950 h 6858000"/>
              <a:gd name="connsiteX962" fmla="*/ 3892550 w 5951537"/>
              <a:gd name="connsiteY962" fmla="*/ 5983288 h 6858000"/>
              <a:gd name="connsiteX963" fmla="*/ 3875881 w 5951537"/>
              <a:gd name="connsiteY963" fmla="*/ 6017419 h 6858000"/>
              <a:gd name="connsiteX964" fmla="*/ 3857625 w 5951537"/>
              <a:gd name="connsiteY964" fmla="*/ 6050756 h 6858000"/>
              <a:gd name="connsiteX965" fmla="*/ 3836987 w 5951537"/>
              <a:gd name="connsiteY965" fmla="*/ 6084094 h 6858000"/>
              <a:gd name="connsiteX966" fmla="*/ 3817143 w 5951537"/>
              <a:gd name="connsiteY966" fmla="*/ 6117431 h 6858000"/>
              <a:gd name="connsiteX967" fmla="*/ 3795712 w 5951537"/>
              <a:gd name="connsiteY967" fmla="*/ 6150769 h 6858000"/>
              <a:gd name="connsiteX968" fmla="*/ 3773487 w 5951537"/>
              <a:gd name="connsiteY968" fmla="*/ 6184900 h 6858000"/>
              <a:gd name="connsiteX969" fmla="*/ 3749675 w 5951537"/>
              <a:gd name="connsiteY969" fmla="*/ 6218238 h 6858000"/>
              <a:gd name="connsiteX970" fmla="*/ 3725862 w 5951537"/>
              <a:gd name="connsiteY970" fmla="*/ 6251575 h 6858000"/>
              <a:gd name="connsiteX971" fmla="*/ 3700462 w 5951537"/>
              <a:gd name="connsiteY971" fmla="*/ 6284913 h 6858000"/>
              <a:gd name="connsiteX972" fmla="*/ 3674269 w 5951537"/>
              <a:gd name="connsiteY972" fmla="*/ 6318250 h 6858000"/>
              <a:gd name="connsiteX973" fmla="*/ 3646487 w 5951537"/>
              <a:gd name="connsiteY973" fmla="*/ 6351588 h 6858000"/>
              <a:gd name="connsiteX974" fmla="*/ 3618706 w 5951537"/>
              <a:gd name="connsiteY974" fmla="*/ 6384925 h 6858000"/>
              <a:gd name="connsiteX975" fmla="*/ 3593306 w 5951537"/>
              <a:gd name="connsiteY975" fmla="*/ 6413500 h 6858000"/>
              <a:gd name="connsiteX976" fmla="*/ 3566319 w 5951537"/>
              <a:gd name="connsiteY976" fmla="*/ 6440488 h 6858000"/>
              <a:gd name="connsiteX977" fmla="*/ 3539331 w 5951537"/>
              <a:gd name="connsiteY977" fmla="*/ 6467475 h 6858000"/>
              <a:gd name="connsiteX978" fmla="*/ 3512343 w 5951537"/>
              <a:gd name="connsiteY978" fmla="*/ 6493669 h 6858000"/>
              <a:gd name="connsiteX979" fmla="*/ 3483769 w 5951537"/>
              <a:gd name="connsiteY979" fmla="*/ 6517481 h 6858000"/>
              <a:gd name="connsiteX980" fmla="*/ 3454400 w 5951537"/>
              <a:gd name="connsiteY980" fmla="*/ 6542088 h 6858000"/>
              <a:gd name="connsiteX981" fmla="*/ 3424237 w 5951537"/>
              <a:gd name="connsiteY981" fmla="*/ 6565106 h 6858000"/>
              <a:gd name="connsiteX982" fmla="*/ 3393281 w 5951537"/>
              <a:gd name="connsiteY982" fmla="*/ 6587331 h 6858000"/>
              <a:gd name="connsiteX983" fmla="*/ 3363119 w 5951537"/>
              <a:gd name="connsiteY983" fmla="*/ 6609556 h 6858000"/>
              <a:gd name="connsiteX984" fmla="*/ 3330575 w 5951537"/>
              <a:gd name="connsiteY984" fmla="*/ 6630194 h 6858000"/>
              <a:gd name="connsiteX985" fmla="*/ 3298031 w 5951537"/>
              <a:gd name="connsiteY985" fmla="*/ 6650038 h 6858000"/>
              <a:gd name="connsiteX986" fmla="*/ 3266281 w 5951537"/>
              <a:gd name="connsiteY986" fmla="*/ 6669881 h 6858000"/>
              <a:gd name="connsiteX987" fmla="*/ 3232150 w 5951537"/>
              <a:gd name="connsiteY987" fmla="*/ 6688138 h 6858000"/>
              <a:gd name="connsiteX988" fmla="*/ 3198812 w 5951537"/>
              <a:gd name="connsiteY988" fmla="*/ 6704806 h 6858000"/>
              <a:gd name="connsiteX989" fmla="*/ 3164681 w 5951537"/>
              <a:gd name="connsiteY989" fmla="*/ 6721475 h 6858000"/>
              <a:gd name="connsiteX990" fmla="*/ 3128962 w 5951537"/>
              <a:gd name="connsiteY990" fmla="*/ 6736556 h 6858000"/>
              <a:gd name="connsiteX991" fmla="*/ 3094037 w 5951537"/>
              <a:gd name="connsiteY991" fmla="*/ 6750844 h 6858000"/>
              <a:gd name="connsiteX992" fmla="*/ 3058319 w 5951537"/>
              <a:gd name="connsiteY992" fmla="*/ 6765131 h 6858000"/>
              <a:gd name="connsiteX993" fmla="*/ 3021806 w 5951537"/>
              <a:gd name="connsiteY993" fmla="*/ 6777038 h 6858000"/>
              <a:gd name="connsiteX994" fmla="*/ 2985293 w 5951537"/>
              <a:gd name="connsiteY994" fmla="*/ 6788944 h 6858000"/>
              <a:gd name="connsiteX995" fmla="*/ 2947987 w 5951537"/>
              <a:gd name="connsiteY995" fmla="*/ 6800056 h 6858000"/>
              <a:gd name="connsiteX996" fmla="*/ 2910681 w 5951537"/>
              <a:gd name="connsiteY996" fmla="*/ 6810375 h 6858000"/>
              <a:gd name="connsiteX997" fmla="*/ 2873375 w 5951537"/>
              <a:gd name="connsiteY997" fmla="*/ 6819900 h 6858000"/>
              <a:gd name="connsiteX998" fmla="*/ 2834481 w 5951537"/>
              <a:gd name="connsiteY998" fmla="*/ 6827838 h 6858000"/>
              <a:gd name="connsiteX999" fmla="*/ 2797175 w 5951537"/>
              <a:gd name="connsiteY999" fmla="*/ 6834981 h 6858000"/>
              <a:gd name="connsiteX1000" fmla="*/ 2757487 w 5951537"/>
              <a:gd name="connsiteY1000" fmla="*/ 6840538 h 6858000"/>
              <a:gd name="connsiteX1001" fmla="*/ 2719387 w 5951537"/>
              <a:gd name="connsiteY1001" fmla="*/ 6846094 h 6858000"/>
              <a:gd name="connsiteX1002" fmla="*/ 2679700 w 5951537"/>
              <a:gd name="connsiteY1002" fmla="*/ 6850856 h 6858000"/>
              <a:gd name="connsiteX1003" fmla="*/ 2640012 w 5951537"/>
              <a:gd name="connsiteY1003" fmla="*/ 6854031 h 6858000"/>
              <a:gd name="connsiteX1004" fmla="*/ 2600325 w 5951537"/>
              <a:gd name="connsiteY1004" fmla="*/ 6855619 h 6858000"/>
              <a:gd name="connsiteX1005" fmla="*/ 2561431 w 5951537"/>
              <a:gd name="connsiteY1005" fmla="*/ 6858000 h 6858000"/>
              <a:gd name="connsiteX1006" fmla="*/ 2521743 w 5951537"/>
              <a:gd name="connsiteY1006" fmla="*/ 6858000 h 6858000"/>
              <a:gd name="connsiteX1007" fmla="*/ 2462212 w 5951537"/>
              <a:gd name="connsiteY1007" fmla="*/ 6857206 h 6858000"/>
              <a:gd name="connsiteX1008" fmla="*/ 2401887 w 5951537"/>
              <a:gd name="connsiteY1008" fmla="*/ 6854031 h 6858000"/>
              <a:gd name="connsiteX1009" fmla="*/ 2343150 w 5951537"/>
              <a:gd name="connsiteY1009" fmla="*/ 6849269 h 6858000"/>
              <a:gd name="connsiteX1010" fmla="*/ 2282825 w 5951537"/>
              <a:gd name="connsiteY1010" fmla="*/ 6840538 h 6858000"/>
              <a:gd name="connsiteX1011" fmla="*/ 2222500 w 5951537"/>
              <a:gd name="connsiteY1011" fmla="*/ 6831806 h 6858000"/>
              <a:gd name="connsiteX1012" fmla="*/ 2162969 w 5951537"/>
              <a:gd name="connsiteY1012" fmla="*/ 6819900 h 6858000"/>
              <a:gd name="connsiteX1013" fmla="*/ 2103437 w 5951537"/>
              <a:gd name="connsiteY1013" fmla="*/ 6805613 h 6858000"/>
              <a:gd name="connsiteX1014" fmla="*/ 2043906 w 5951537"/>
              <a:gd name="connsiteY1014" fmla="*/ 6788150 h 6858000"/>
              <a:gd name="connsiteX1015" fmla="*/ 1993900 w 5951537"/>
              <a:gd name="connsiteY1015" fmla="*/ 6773069 h 6858000"/>
              <a:gd name="connsiteX1016" fmla="*/ 1945481 w 5951537"/>
              <a:gd name="connsiteY1016" fmla="*/ 6755606 h 6858000"/>
              <a:gd name="connsiteX1017" fmla="*/ 1897062 w 5951537"/>
              <a:gd name="connsiteY1017" fmla="*/ 6737350 h 6858000"/>
              <a:gd name="connsiteX1018" fmla="*/ 1850231 w 5951537"/>
              <a:gd name="connsiteY1018" fmla="*/ 6718300 h 6858000"/>
              <a:gd name="connsiteX1019" fmla="*/ 1804987 w 5951537"/>
              <a:gd name="connsiteY1019" fmla="*/ 6696869 h 6858000"/>
              <a:gd name="connsiteX1020" fmla="*/ 1758950 w 5951537"/>
              <a:gd name="connsiteY1020" fmla="*/ 6675438 h 6858000"/>
              <a:gd name="connsiteX1021" fmla="*/ 1715293 w 5951537"/>
              <a:gd name="connsiteY1021" fmla="*/ 6652419 h 6858000"/>
              <a:gd name="connsiteX1022" fmla="*/ 1673225 w 5951537"/>
              <a:gd name="connsiteY1022" fmla="*/ 6627019 h 6858000"/>
              <a:gd name="connsiteX1023" fmla="*/ 1631156 w 5951537"/>
              <a:gd name="connsiteY1023" fmla="*/ 6601619 h 6858000"/>
              <a:gd name="connsiteX1024" fmla="*/ 1590675 w 5951537"/>
              <a:gd name="connsiteY1024" fmla="*/ 6575425 h 6858000"/>
              <a:gd name="connsiteX1025" fmla="*/ 1552575 w 5951537"/>
              <a:gd name="connsiteY1025" fmla="*/ 6546850 h 6858000"/>
              <a:gd name="connsiteX1026" fmla="*/ 1513681 w 5951537"/>
              <a:gd name="connsiteY1026" fmla="*/ 6519069 h 6858000"/>
              <a:gd name="connsiteX1027" fmla="*/ 1477168 w 5951537"/>
              <a:gd name="connsiteY1027" fmla="*/ 6488113 h 6858000"/>
              <a:gd name="connsiteX1028" fmla="*/ 1442243 w 5951537"/>
              <a:gd name="connsiteY1028" fmla="*/ 6457156 h 6858000"/>
              <a:gd name="connsiteX1029" fmla="*/ 1408906 w 5951537"/>
              <a:gd name="connsiteY1029" fmla="*/ 6425406 h 6858000"/>
              <a:gd name="connsiteX1030" fmla="*/ 1376362 w 5951537"/>
              <a:gd name="connsiteY1030" fmla="*/ 6392069 h 6858000"/>
              <a:gd name="connsiteX1031" fmla="*/ 1344612 w 5951537"/>
              <a:gd name="connsiteY1031" fmla="*/ 6358731 h 6858000"/>
              <a:gd name="connsiteX1032" fmla="*/ 1314450 w 5951537"/>
              <a:gd name="connsiteY1032" fmla="*/ 6324600 h 6858000"/>
              <a:gd name="connsiteX1033" fmla="*/ 1285875 w 5951537"/>
              <a:gd name="connsiteY1033" fmla="*/ 6288088 h 6858000"/>
              <a:gd name="connsiteX1034" fmla="*/ 1259681 w 5951537"/>
              <a:gd name="connsiteY1034" fmla="*/ 6251575 h 6858000"/>
              <a:gd name="connsiteX1035" fmla="*/ 1234281 w 5951537"/>
              <a:gd name="connsiteY1035" fmla="*/ 6215063 h 6858000"/>
              <a:gd name="connsiteX1036" fmla="*/ 1210468 w 5951537"/>
              <a:gd name="connsiteY1036" fmla="*/ 6176169 h 6858000"/>
              <a:gd name="connsiteX1037" fmla="*/ 1188243 w 5951537"/>
              <a:gd name="connsiteY1037" fmla="*/ 6138069 h 6858000"/>
              <a:gd name="connsiteX1038" fmla="*/ 1166812 w 5951537"/>
              <a:gd name="connsiteY1038" fmla="*/ 6098381 h 6858000"/>
              <a:gd name="connsiteX1039" fmla="*/ 1147762 w 5951537"/>
              <a:gd name="connsiteY1039" fmla="*/ 6057900 h 6858000"/>
              <a:gd name="connsiteX1040" fmla="*/ 1130300 w 5951537"/>
              <a:gd name="connsiteY1040" fmla="*/ 6016625 h 6858000"/>
              <a:gd name="connsiteX1041" fmla="*/ 1113631 w 5951537"/>
              <a:gd name="connsiteY1041" fmla="*/ 5974556 h 6858000"/>
              <a:gd name="connsiteX1042" fmla="*/ 1100137 w 5951537"/>
              <a:gd name="connsiteY1042" fmla="*/ 5933281 h 6858000"/>
              <a:gd name="connsiteX1043" fmla="*/ 1086643 w 5951537"/>
              <a:gd name="connsiteY1043" fmla="*/ 5889625 h 6858000"/>
              <a:gd name="connsiteX1044" fmla="*/ 1076325 w 5951537"/>
              <a:gd name="connsiteY1044" fmla="*/ 5845969 h 6858000"/>
              <a:gd name="connsiteX1045" fmla="*/ 1066006 w 5951537"/>
              <a:gd name="connsiteY1045" fmla="*/ 5803106 h 6858000"/>
              <a:gd name="connsiteX1046" fmla="*/ 1059656 w 5951537"/>
              <a:gd name="connsiteY1046" fmla="*/ 5757863 h 6858000"/>
              <a:gd name="connsiteX1047" fmla="*/ 1050925 w 5951537"/>
              <a:gd name="connsiteY1047" fmla="*/ 5699125 h 6858000"/>
              <a:gd name="connsiteX1048" fmla="*/ 1046162 w 5951537"/>
              <a:gd name="connsiteY1048" fmla="*/ 5641975 h 6858000"/>
              <a:gd name="connsiteX1049" fmla="*/ 1042193 w 5951537"/>
              <a:gd name="connsiteY1049" fmla="*/ 5586413 h 6858000"/>
              <a:gd name="connsiteX1050" fmla="*/ 1039018 w 5951537"/>
              <a:gd name="connsiteY1050" fmla="*/ 5532438 h 6858000"/>
              <a:gd name="connsiteX1051" fmla="*/ 1039018 w 5951537"/>
              <a:gd name="connsiteY1051" fmla="*/ 5478463 h 6858000"/>
              <a:gd name="connsiteX1052" fmla="*/ 1039812 w 5951537"/>
              <a:gd name="connsiteY1052" fmla="*/ 5428456 h 6858000"/>
              <a:gd name="connsiteX1053" fmla="*/ 1042193 w 5951537"/>
              <a:gd name="connsiteY1053" fmla="*/ 5377656 h 6858000"/>
              <a:gd name="connsiteX1054" fmla="*/ 1046162 w 5951537"/>
              <a:gd name="connsiteY1054" fmla="*/ 5328444 h 6858000"/>
              <a:gd name="connsiteX1055" fmla="*/ 1052512 w 5951537"/>
              <a:gd name="connsiteY1055" fmla="*/ 5282406 h 6858000"/>
              <a:gd name="connsiteX1056" fmla="*/ 1058068 w 5951537"/>
              <a:gd name="connsiteY1056" fmla="*/ 5235575 h 6858000"/>
              <a:gd name="connsiteX1057" fmla="*/ 1066006 w 5951537"/>
              <a:gd name="connsiteY1057" fmla="*/ 5191125 h 6858000"/>
              <a:gd name="connsiteX1058" fmla="*/ 1075531 w 5951537"/>
              <a:gd name="connsiteY1058" fmla="*/ 5147469 h 6858000"/>
              <a:gd name="connsiteX1059" fmla="*/ 1085850 w 5951537"/>
              <a:gd name="connsiteY1059" fmla="*/ 5105400 h 6858000"/>
              <a:gd name="connsiteX1060" fmla="*/ 1097756 w 5951537"/>
              <a:gd name="connsiteY1060" fmla="*/ 5064125 h 6858000"/>
              <a:gd name="connsiteX1061" fmla="*/ 1109662 w 5951537"/>
              <a:gd name="connsiteY1061" fmla="*/ 5023644 h 6858000"/>
              <a:gd name="connsiteX1062" fmla="*/ 1123156 w 5951537"/>
              <a:gd name="connsiteY1062" fmla="*/ 4985544 h 6858000"/>
              <a:gd name="connsiteX1063" fmla="*/ 1137443 w 5951537"/>
              <a:gd name="connsiteY1063" fmla="*/ 4946650 h 6858000"/>
              <a:gd name="connsiteX1064" fmla="*/ 1151731 w 5951537"/>
              <a:gd name="connsiteY1064" fmla="*/ 4910931 h 6858000"/>
              <a:gd name="connsiteX1065" fmla="*/ 1167606 w 5951537"/>
              <a:gd name="connsiteY1065" fmla="*/ 4874419 h 6858000"/>
              <a:gd name="connsiteX1066" fmla="*/ 1183481 w 5951537"/>
              <a:gd name="connsiteY1066" fmla="*/ 4838700 h 6858000"/>
              <a:gd name="connsiteX1067" fmla="*/ 1200150 w 5951537"/>
              <a:gd name="connsiteY1067" fmla="*/ 4805363 h 6858000"/>
              <a:gd name="connsiteX1068" fmla="*/ 1217612 w 5951537"/>
              <a:gd name="connsiteY1068" fmla="*/ 4772025 h 6858000"/>
              <a:gd name="connsiteX1069" fmla="*/ 1235868 w 5951537"/>
              <a:gd name="connsiteY1069" fmla="*/ 4738688 h 6858000"/>
              <a:gd name="connsiteX1070" fmla="*/ 1252537 w 5951537"/>
              <a:gd name="connsiteY1070" fmla="*/ 4706938 h 6858000"/>
              <a:gd name="connsiteX1071" fmla="*/ 1289843 w 5951537"/>
              <a:gd name="connsiteY1071" fmla="*/ 4645025 h 6858000"/>
              <a:gd name="connsiteX1072" fmla="*/ 1326356 w 5951537"/>
              <a:gd name="connsiteY1072" fmla="*/ 4586288 h 6858000"/>
              <a:gd name="connsiteX1073" fmla="*/ 1364456 w 5951537"/>
              <a:gd name="connsiteY1073" fmla="*/ 4529931 h 6858000"/>
              <a:gd name="connsiteX1074" fmla="*/ 1401762 w 5951537"/>
              <a:gd name="connsiteY1074" fmla="*/ 4475163 h 6858000"/>
              <a:gd name="connsiteX1075" fmla="*/ 1453356 w 5951537"/>
              <a:gd name="connsiteY1075" fmla="*/ 4395788 h 6858000"/>
              <a:gd name="connsiteX1076" fmla="*/ 1478756 w 5951537"/>
              <a:gd name="connsiteY1076" fmla="*/ 4358481 h 6858000"/>
              <a:gd name="connsiteX1077" fmla="*/ 1501775 w 5951537"/>
              <a:gd name="connsiteY1077" fmla="*/ 4320381 h 6858000"/>
              <a:gd name="connsiteX1078" fmla="*/ 1524000 w 5951537"/>
              <a:gd name="connsiteY1078" fmla="*/ 4283869 h 6858000"/>
              <a:gd name="connsiteX1079" fmla="*/ 1544637 w 5951537"/>
              <a:gd name="connsiteY1079" fmla="*/ 4246563 h 6858000"/>
              <a:gd name="connsiteX1080" fmla="*/ 1563687 w 5951537"/>
              <a:gd name="connsiteY1080" fmla="*/ 4208463 h 6858000"/>
              <a:gd name="connsiteX1081" fmla="*/ 1581150 w 5951537"/>
              <a:gd name="connsiteY1081" fmla="*/ 4170363 h 6858000"/>
              <a:gd name="connsiteX1082" fmla="*/ 1597025 w 5951537"/>
              <a:gd name="connsiteY1082" fmla="*/ 4131469 h 6858000"/>
              <a:gd name="connsiteX1083" fmla="*/ 1611312 w 5951537"/>
              <a:gd name="connsiteY1083" fmla="*/ 4092575 h 6858000"/>
              <a:gd name="connsiteX1084" fmla="*/ 1622425 w 5951537"/>
              <a:gd name="connsiteY1084" fmla="*/ 4052888 h 6858000"/>
              <a:gd name="connsiteX1085" fmla="*/ 1627187 w 5951537"/>
              <a:gd name="connsiteY1085" fmla="*/ 4031456 h 6858000"/>
              <a:gd name="connsiteX1086" fmla="*/ 1632743 w 5951537"/>
              <a:gd name="connsiteY1086" fmla="*/ 4011613 h 6858000"/>
              <a:gd name="connsiteX1087" fmla="*/ 1636712 w 5951537"/>
              <a:gd name="connsiteY1087" fmla="*/ 3990181 h 6858000"/>
              <a:gd name="connsiteX1088" fmla="*/ 1639887 w 5951537"/>
              <a:gd name="connsiteY1088" fmla="*/ 3967956 h 6858000"/>
              <a:gd name="connsiteX1089" fmla="*/ 1642268 w 5951537"/>
              <a:gd name="connsiteY1089" fmla="*/ 3945731 h 6858000"/>
              <a:gd name="connsiteX1090" fmla="*/ 1644650 w 5951537"/>
              <a:gd name="connsiteY1090" fmla="*/ 3923506 h 6858000"/>
              <a:gd name="connsiteX1091" fmla="*/ 1646237 w 5951537"/>
              <a:gd name="connsiteY1091" fmla="*/ 3899694 h 6858000"/>
              <a:gd name="connsiteX1092" fmla="*/ 1647825 w 5951537"/>
              <a:gd name="connsiteY1092" fmla="*/ 3876675 h 6858000"/>
              <a:gd name="connsiteX1093" fmla="*/ 1647825 w 5951537"/>
              <a:gd name="connsiteY1093" fmla="*/ 3853656 h 6858000"/>
              <a:gd name="connsiteX1094" fmla="*/ 1647825 w 5951537"/>
              <a:gd name="connsiteY1094" fmla="*/ 3828256 h 6858000"/>
              <a:gd name="connsiteX1095" fmla="*/ 1605756 w 5951537"/>
              <a:gd name="connsiteY1095" fmla="*/ 3824288 h 6858000"/>
              <a:gd name="connsiteX1096" fmla="*/ 1565275 w 5951537"/>
              <a:gd name="connsiteY1096" fmla="*/ 3818731 h 6858000"/>
              <a:gd name="connsiteX1097" fmla="*/ 1524793 w 5951537"/>
              <a:gd name="connsiteY1097" fmla="*/ 3813969 h 6858000"/>
              <a:gd name="connsiteX1098" fmla="*/ 1485900 w 5951537"/>
              <a:gd name="connsiteY1098" fmla="*/ 3806825 h 6858000"/>
              <a:gd name="connsiteX1099" fmla="*/ 1446212 w 5951537"/>
              <a:gd name="connsiteY1099" fmla="*/ 3799681 h 6858000"/>
              <a:gd name="connsiteX1100" fmla="*/ 1407318 w 5951537"/>
              <a:gd name="connsiteY1100" fmla="*/ 3792538 h 6858000"/>
              <a:gd name="connsiteX1101" fmla="*/ 1369218 w 5951537"/>
              <a:gd name="connsiteY1101" fmla="*/ 3783806 h 6858000"/>
              <a:gd name="connsiteX1102" fmla="*/ 1330325 w 5951537"/>
              <a:gd name="connsiteY1102" fmla="*/ 3774281 h 6858000"/>
              <a:gd name="connsiteX1103" fmla="*/ 1293018 w 5951537"/>
              <a:gd name="connsiteY1103" fmla="*/ 3763963 h 6858000"/>
              <a:gd name="connsiteX1104" fmla="*/ 1255712 w 5951537"/>
              <a:gd name="connsiteY1104" fmla="*/ 3752850 h 6858000"/>
              <a:gd name="connsiteX1105" fmla="*/ 1219200 w 5951537"/>
              <a:gd name="connsiteY1105" fmla="*/ 3741738 h 6858000"/>
              <a:gd name="connsiteX1106" fmla="*/ 1182687 w 5951537"/>
              <a:gd name="connsiteY1106" fmla="*/ 3729831 h 6858000"/>
              <a:gd name="connsiteX1107" fmla="*/ 1147762 w 5951537"/>
              <a:gd name="connsiteY1107" fmla="*/ 3716338 h 6858000"/>
              <a:gd name="connsiteX1108" fmla="*/ 1112043 w 5951537"/>
              <a:gd name="connsiteY1108" fmla="*/ 3703638 h 6858000"/>
              <a:gd name="connsiteX1109" fmla="*/ 1077118 w 5951537"/>
              <a:gd name="connsiteY1109" fmla="*/ 3689350 h 6858000"/>
              <a:gd name="connsiteX1110" fmla="*/ 1042987 w 5951537"/>
              <a:gd name="connsiteY1110" fmla="*/ 3674269 h 6858000"/>
              <a:gd name="connsiteX1111" fmla="*/ 1009650 w 5951537"/>
              <a:gd name="connsiteY1111" fmla="*/ 3657600 h 6858000"/>
              <a:gd name="connsiteX1112" fmla="*/ 976312 w 5951537"/>
              <a:gd name="connsiteY1112" fmla="*/ 3641725 h 6858000"/>
              <a:gd name="connsiteX1113" fmla="*/ 943768 w 5951537"/>
              <a:gd name="connsiteY1113" fmla="*/ 3624263 h 6858000"/>
              <a:gd name="connsiteX1114" fmla="*/ 911225 w 5951537"/>
              <a:gd name="connsiteY1114" fmla="*/ 3606006 h 6858000"/>
              <a:gd name="connsiteX1115" fmla="*/ 878681 w 5951537"/>
              <a:gd name="connsiteY1115" fmla="*/ 3587750 h 6858000"/>
              <a:gd name="connsiteX1116" fmla="*/ 847725 w 5951537"/>
              <a:gd name="connsiteY1116" fmla="*/ 3567906 h 6858000"/>
              <a:gd name="connsiteX1117" fmla="*/ 817562 w 5951537"/>
              <a:gd name="connsiteY1117" fmla="*/ 3547269 h 6858000"/>
              <a:gd name="connsiteX1118" fmla="*/ 786606 w 5951537"/>
              <a:gd name="connsiteY1118" fmla="*/ 3527425 h 6858000"/>
              <a:gd name="connsiteX1119" fmla="*/ 756443 w 5951537"/>
              <a:gd name="connsiteY1119" fmla="*/ 3505994 h 6858000"/>
              <a:gd name="connsiteX1120" fmla="*/ 727075 w 5951537"/>
              <a:gd name="connsiteY1120" fmla="*/ 3483769 h 6858000"/>
              <a:gd name="connsiteX1121" fmla="*/ 697706 w 5951537"/>
              <a:gd name="connsiteY1121" fmla="*/ 3460750 h 6858000"/>
              <a:gd name="connsiteX1122" fmla="*/ 669131 w 5951537"/>
              <a:gd name="connsiteY1122" fmla="*/ 3436144 h 6858000"/>
              <a:gd name="connsiteX1123" fmla="*/ 642143 w 5951537"/>
              <a:gd name="connsiteY1123" fmla="*/ 3411538 h 6858000"/>
              <a:gd name="connsiteX1124" fmla="*/ 614362 w 5951537"/>
              <a:gd name="connsiteY1124" fmla="*/ 3386138 h 6858000"/>
              <a:gd name="connsiteX1125" fmla="*/ 587375 w 5951537"/>
              <a:gd name="connsiteY1125" fmla="*/ 3361531 h 6858000"/>
              <a:gd name="connsiteX1126" fmla="*/ 561181 w 5951537"/>
              <a:gd name="connsiteY1126" fmla="*/ 3334544 h 6858000"/>
              <a:gd name="connsiteX1127" fmla="*/ 536575 w 5951537"/>
              <a:gd name="connsiteY1127" fmla="*/ 3309144 h 6858000"/>
              <a:gd name="connsiteX1128" fmla="*/ 514350 w 5951537"/>
              <a:gd name="connsiteY1128" fmla="*/ 3284538 h 6858000"/>
              <a:gd name="connsiteX1129" fmla="*/ 491331 w 5951537"/>
              <a:gd name="connsiteY1129" fmla="*/ 3257550 h 6858000"/>
              <a:gd name="connsiteX1130" fmla="*/ 469900 w 5951537"/>
              <a:gd name="connsiteY1130" fmla="*/ 3232150 h 6858000"/>
              <a:gd name="connsiteX1131" fmla="*/ 448468 w 5951537"/>
              <a:gd name="connsiteY1131" fmla="*/ 3205956 h 6858000"/>
              <a:gd name="connsiteX1132" fmla="*/ 428625 w 5951537"/>
              <a:gd name="connsiteY1132" fmla="*/ 3179763 h 6858000"/>
              <a:gd name="connsiteX1133" fmla="*/ 407987 w 5951537"/>
              <a:gd name="connsiteY1133" fmla="*/ 3152775 h 6858000"/>
              <a:gd name="connsiteX1134" fmla="*/ 388937 w 5951537"/>
              <a:gd name="connsiteY1134" fmla="*/ 3126581 h 6858000"/>
              <a:gd name="connsiteX1135" fmla="*/ 370681 w 5951537"/>
              <a:gd name="connsiteY1135" fmla="*/ 3098800 h 6858000"/>
              <a:gd name="connsiteX1136" fmla="*/ 352425 w 5951537"/>
              <a:gd name="connsiteY1136" fmla="*/ 3071813 h 6858000"/>
              <a:gd name="connsiteX1137" fmla="*/ 318293 w 5951537"/>
              <a:gd name="connsiteY1137" fmla="*/ 3017044 h 6858000"/>
              <a:gd name="connsiteX1138" fmla="*/ 286543 w 5951537"/>
              <a:gd name="connsiteY1138" fmla="*/ 2961481 h 6858000"/>
              <a:gd name="connsiteX1139" fmla="*/ 256381 w 5951537"/>
              <a:gd name="connsiteY1139" fmla="*/ 2904332 h 6858000"/>
              <a:gd name="connsiteX1140" fmla="*/ 228600 w 5951537"/>
              <a:gd name="connsiteY1140" fmla="*/ 2848769 h 6858000"/>
              <a:gd name="connsiteX1141" fmla="*/ 203200 w 5951537"/>
              <a:gd name="connsiteY1141" fmla="*/ 2791619 h 6858000"/>
              <a:gd name="connsiteX1142" fmla="*/ 179387 w 5951537"/>
              <a:gd name="connsiteY1142" fmla="*/ 2736056 h 6858000"/>
              <a:gd name="connsiteX1143" fmla="*/ 157956 w 5951537"/>
              <a:gd name="connsiteY1143" fmla="*/ 2679700 h 6858000"/>
              <a:gd name="connsiteX1144" fmla="*/ 138112 w 5951537"/>
              <a:gd name="connsiteY1144" fmla="*/ 2624138 h 6858000"/>
              <a:gd name="connsiteX1145" fmla="*/ 119856 w 5951537"/>
              <a:gd name="connsiteY1145" fmla="*/ 2569369 h 6858000"/>
              <a:gd name="connsiteX1146" fmla="*/ 103187 w 5951537"/>
              <a:gd name="connsiteY1146" fmla="*/ 2514600 h 6858000"/>
              <a:gd name="connsiteX1147" fmla="*/ 88106 w 5951537"/>
              <a:gd name="connsiteY1147" fmla="*/ 2462213 h 6858000"/>
              <a:gd name="connsiteX1148" fmla="*/ 74612 w 5951537"/>
              <a:gd name="connsiteY1148" fmla="*/ 2409031 h 6858000"/>
              <a:gd name="connsiteX1149" fmla="*/ 62706 w 5951537"/>
              <a:gd name="connsiteY1149" fmla="*/ 2357438 h 6858000"/>
              <a:gd name="connsiteX1150" fmla="*/ 52387 w 5951537"/>
              <a:gd name="connsiteY1150" fmla="*/ 2306638 h 6858000"/>
              <a:gd name="connsiteX1151" fmla="*/ 43656 w 5951537"/>
              <a:gd name="connsiteY1151" fmla="*/ 2258219 h 6858000"/>
              <a:gd name="connsiteX1152" fmla="*/ 34131 w 5951537"/>
              <a:gd name="connsiteY1152" fmla="*/ 2211388 h 6858000"/>
              <a:gd name="connsiteX1153" fmla="*/ 26987 w 5951537"/>
              <a:gd name="connsiteY1153" fmla="*/ 2166144 h 6858000"/>
              <a:gd name="connsiteX1154" fmla="*/ 21431 w 5951537"/>
              <a:gd name="connsiteY1154" fmla="*/ 2122488 h 6858000"/>
              <a:gd name="connsiteX1155" fmla="*/ 15875 w 5951537"/>
              <a:gd name="connsiteY1155" fmla="*/ 2081213 h 6858000"/>
              <a:gd name="connsiteX1156" fmla="*/ 8731 w 5951537"/>
              <a:gd name="connsiteY1156" fmla="*/ 2004219 h 6858000"/>
              <a:gd name="connsiteX1157" fmla="*/ 3968 w 5951537"/>
              <a:gd name="connsiteY1157" fmla="*/ 1938338 h 6858000"/>
              <a:gd name="connsiteX1158" fmla="*/ 793 w 5951537"/>
              <a:gd name="connsiteY1158" fmla="*/ 1882775 h 6858000"/>
              <a:gd name="connsiteX1159" fmla="*/ 0 w 5951537"/>
              <a:gd name="connsiteY1159" fmla="*/ 1839119 h 6858000"/>
              <a:gd name="connsiteX1160" fmla="*/ 111125 w 5951537"/>
              <a:gd name="connsiteY1160" fmla="*/ 1839119 h 6858000"/>
              <a:gd name="connsiteX1161" fmla="*/ 109537 w 5951537"/>
              <a:gd name="connsiteY1161" fmla="*/ 1787525 h 6858000"/>
              <a:gd name="connsiteX1162" fmla="*/ 108743 w 5951537"/>
              <a:gd name="connsiteY1162" fmla="*/ 1736725 h 6858000"/>
              <a:gd name="connsiteX1163" fmla="*/ 108743 w 5951537"/>
              <a:gd name="connsiteY1163" fmla="*/ 1687513 h 6858000"/>
              <a:gd name="connsiteX1164" fmla="*/ 108743 w 5951537"/>
              <a:gd name="connsiteY1164" fmla="*/ 1638300 h 6858000"/>
              <a:gd name="connsiteX1165" fmla="*/ 110331 w 5951537"/>
              <a:gd name="connsiteY1165" fmla="*/ 1589881 h 6858000"/>
              <a:gd name="connsiteX1166" fmla="*/ 112712 w 5951537"/>
              <a:gd name="connsiteY1166" fmla="*/ 1542256 h 6858000"/>
              <a:gd name="connsiteX1167" fmla="*/ 115093 w 5951537"/>
              <a:gd name="connsiteY1167" fmla="*/ 1495425 h 6858000"/>
              <a:gd name="connsiteX1168" fmla="*/ 118268 w 5951537"/>
              <a:gd name="connsiteY1168" fmla="*/ 1449388 h 6858000"/>
              <a:gd name="connsiteX1169" fmla="*/ 123825 w 5951537"/>
              <a:gd name="connsiteY1169" fmla="*/ 1404938 h 6858000"/>
              <a:gd name="connsiteX1170" fmla="*/ 128587 w 5951537"/>
              <a:gd name="connsiteY1170" fmla="*/ 1359694 h 6858000"/>
              <a:gd name="connsiteX1171" fmla="*/ 134937 w 5951537"/>
              <a:gd name="connsiteY1171" fmla="*/ 1315244 h 6858000"/>
              <a:gd name="connsiteX1172" fmla="*/ 142081 w 5951537"/>
              <a:gd name="connsiteY1172" fmla="*/ 1273175 h 6858000"/>
              <a:gd name="connsiteX1173" fmla="*/ 149225 w 5951537"/>
              <a:gd name="connsiteY1173" fmla="*/ 1230313 h 6858000"/>
              <a:gd name="connsiteX1174" fmla="*/ 157956 w 5951537"/>
              <a:gd name="connsiteY1174" fmla="*/ 1189038 h 6858000"/>
              <a:gd name="connsiteX1175" fmla="*/ 167481 w 5951537"/>
              <a:gd name="connsiteY1175" fmla="*/ 1148556 h 6858000"/>
              <a:gd name="connsiteX1176" fmla="*/ 177006 w 5951537"/>
              <a:gd name="connsiteY1176" fmla="*/ 1108869 h 6858000"/>
              <a:gd name="connsiteX1177" fmla="*/ 188118 w 5951537"/>
              <a:gd name="connsiteY1177" fmla="*/ 1069181 h 6858000"/>
              <a:gd name="connsiteX1178" fmla="*/ 200818 w 5951537"/>
              <a:gd name="connsiteY1178" fmla="*/ 1031081 h 6858000"/>
              <a:gd name="connsiteX1179" fmla="*/ 212725 w 5951537"/>
              <a:gd name="connsiteY1179" fmla="*/ 993775 h 6858000"/>
              <a:gd name="connsiteX1180" fmla="*/ 226218 w 5951537"/>
              <a:gd name="connsiteY1180" fmla="*/ 957263 h 6858000"/>
              <a:gd name="connsiteX1181" fmla="*/ 239712 w 5951537"/>
              <a:gd name="connsiteY1181" fmla="*/ 920750 h 6858000"/>
              <a:gd name="connsiteX1182" fmla="*/ 255587 w 5951537"/>
              <a:gd name="connsiteY1182" fmla="*/ 885031 h 6858000"/>
              <a:gd name="connsiteX1183" fmla="*/ 271462 w 5951537"/>
              <a:gd name="connsiteY1183" fmla="*/ 850900 h 6858000"/>
              <a:gd name="connsiteX1184" fmla="*/ 287337 w 5951537"/>
              <a:gd name="connsiteY1184" fmla="*/ 817563 h 6858000"/>
              <a:gd name="connsiteX1185" fmla="*/ 305593 w 5951537"/>
              <a:gd name="connsiteY1185" fmla="*/ 785019 h 6858000"/>
              <a:gd name="connsiteX1186" fmla="*/ 323850 w 5951537"/>
              <a:gd name="connsiteY1186" fmla="*/ 752475 h 6858000"/>
              <a:gd name="connsiteX1187" fmla="*/ 343693 w 5951537"/>
              <a:gd name="connsiteY1187" fmla="*/ 720725 h 6858000"/>
              <a:gd name="connsiteX1188" fmla="*/ 362743 w 5951537"/>
              <a:gd name="connsiteY1188" fmla="*/ 690563 h 6858000"/>
              <a:gd name="connsiteX1189" fmla="*/ 384175 w 5951537"/>
              <a:gd name="connsiteY1189" fmla="*/ 661194 h 6858000"/>
              <a:gd name="connsiteX1190" fmla="*/ 404812 w 5951537"/>
              <a:gd name="connsiteY1190" fmla="*/ 631825 h 6858000"/>
              <a:gd name="connsiteX1191" fmla="*/ 427037 w 5951537"/>
              <a:gd name="connsiteY1191" fmla="*/ 604837 h 6858000"/>
              <a:gd name="connsiteX1192" fmla="*/ 450850 w 5951537"/>
              <a:gd name="connsiteY1192" fmla="*/ 577056 h 6858000"/>
              <a:gd name="connsiteX1193" fmla="*/ 484187 w 5951537"/>
              <a:gd name="connsiteY1193" fmla="*/ 540544 h 6858000"/>
              <a:gd name="connsiteX1194" fmla="*/ 518318 w 5951537"/>
              <a:gd name="connsiteY1194" fmla="*/ 506413 h 6858000"/>
              <a:gd name="connsiteX1195" fmla="*/ 553243 w 5951537"/>
              <a:gd name="connsiteY1195" fmla="*/ 476250 h 6858000"/>
              <a:gd name="connsiteX1196" fmla="*/ 588168 w 5951537"/>
              <a:gd name="connsiteY1196" fmla="*/ 446881 h 6858000"/>
              <a:gd name="connsiteX1197" fmla="*/ 623093 w 5951537"/>
              <a:gd name="connsiteY1197" fmla="*/ 419894 h 6858000"/>
              <a:gd name="connsiteX1198" fmla="*/ 657225 w 5951537"/>
              <a:gd name="connsiteY1198" fmla="*/ 396875 h 6858000"/>
              <a:gd name="connsiteX1199" fmla="*/ 691356 w 5951537"/>
              <a:gd name="connsiteY1199" fmla="*/ 374650 h 6858000"/>
              <a:gd name="connsiteX1200" fmla="*/ 726281 w 5951537"/>
              <a:gd name="connsiteY1200" fmla="*/ 355600 h 6858000"/>
              <a:gd name="connsiteX1201" fmla="*/ 752475 w 5951537"/>
              <a:gd name="connsiteY1201" fmla="*/ 309563 h 6858000"/>
              <a:gd name="connsiteX1202" fmla="*/ 766762 w 5951537"/>
              <a:gd name="connsiteY1202" fmla="*/ 286544 h 6858000"/>
              <a:gd name="connsiteX1203" fmla="*/ 781843 w 5951537"/>
              <a:gd name="connsiteY1203" fmla="*/ 261938 h 6858000"/>
              <a:gd name="connsiteX1204" fmla="*/ 797718 w 5951537"/>
              <a:gd name="connsiteY1204" fmla="*/ 238919 h 6858000"/>
              <a:gd name="connsiteX1205" fmla="*/ 814387 w 5951537"/>
              <a:gd name="connsiteY1205" fmla="*/ 216694 h 6858000"/>
              <a:gd name="connsiteX1206" fmla="*/ 831056 w 5951537"/>
              <a:gd name="connsiteY1206" fmla="*/ 193675 h 6858000"/>
              <a:gd name="connsiteX1207" fmla="*/ 849312 w 5951537"/>
              <a:gd name="connsiteY1207" fmla="*/ 172244 h 6858000"/>
              <a:gd name="connsiteX1208" fmla="*/ 867568 w 5951537"/>
              <a:gd name="connsiteY1208" fmla="*/ 150813 h 6858000"/>
              <a:gd name="connsiteX1209" fmla="*/ 887412 w 5951537"/>
              <a:gd name="connsiteY1209" fmla="*/ 131763 h 6858000"/>
              <a:gd name="connsiteX1210" fmla="*/ 907256 w 5951537"/>
              <a:gd name="connsiteY1210" fmla="*/ 112713 h 6858000"/>
              <a:gd name="connsiteX1211" fmla="*/ 926306 w 5951537"/>
              <a:gd name="connsiteY1211" fmla="*/ 96044 h 6858000"/>
              <a:gd name="connsiteX1212" fmla="*/ 947737 w 5951537"/>
              <a:gd name="connsiteY1212" fmla="*/ 80963 h 6858000"/>
              <a:gd name="connsiteX1213" fmla="*/ 969168 w 5951537"/>
              <a:gd name="connsiteY1213" fmla="*/ 67469 h 6858000"/>
              <a:gd name="connsiteX1214" fmla="*/ 990600 w 5951537"/>
              <a:gd name="connsiteY1214" fmla="*/ 55562 h 6858000"/>
              <a:gd name="connsiteX1215" fmla="*/ 1012031 w 5951537"/>
              <a:gd name="connsiteY1215" fmla="*/ 47625 h 6858000"/>
              <a:gd name="connsiteX1216" fmla="*/ 1050131 w 5951537"/>
              <a:gd name="connsiteY1216" fmla="*/ 34131 h 6858000"/>
              <a:gd name="connsiteX1217" fmla="*/ 1087437 w 5951537"/>
              <a:gd name="connsiteY1217" fmla="*/ 23019 h 6858000"/>
              <a:gd name="connsiteX1218" fmla="*/ 1123950 w 5951537"/>
              <a:gd name="connsiteY1218" fmla="*/ 14288 h 6858000"/>
              <a:gd name="connsiteX1219" fmla="*/ 1159668 w 5951537"/>
              <a:gd name="connsiteY1219" fmla="*/ 6350 h 6858000"/>
              <a:gd name="connsiteX1220" fmla="*/ 1177131 w 5951537"/>
              <a:gd name="connsiteY1220" fmla="*/ 3969 h 6858000"/>
              <a:gd name="connsiteX1221" fmla="*/ 1193800 w 5951537"/>
              <a:gd name="connsiteY1221" fmla="*/ 7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</a:cxnLst>
            <a:rect l="l" t="t" r="r" b="b"/>
            <a:pathLst>
              <a:path w="5951537" h="6858000">
                <a:moveTo>
                  <a:pt x="4983955" y="1685925"/>
                </a:moveTo>
                <a:lnTo>
                  <a:pt x="4963318" y="1688306"/>
                </a:lnTo>
                <a:lnTo>
                  <a:pt x="4943474" y="1689894"/>
                </a:lnTo>
                <a:lnTo>
                  <a:pt x="4922837" y="1693863"/>
                </a:lnTo>
                <a:lnTo>
                  <a:pt x="4903787" y="1697831"/>
                </a:lnTo>
                <a:lnTo>
                  <a:pt x="4884737" y="1704181"/>
                </a:lnTo>
                <a:lnTo>
                  <a:pt x="4866481" y="1710531"/>
                </a:lnTo>
                <a:lnTo>
                  <a:pt x="4848224" y="1717675"/>
                </a:lnTo>
                <a:lnTo>
                  <a:pt x="4829968" y="1725613"/>
                </a:lnTo>
                <a:lnTo>
                  <a:pt x="4812506" y="1734344"/>
                </a:lnTo>
                <a:lnTo>
                  <a:pt x="4795043" y="1743869"/>
                </a:lnTo>
                <a:lnTo>
                  <a:pt x="4779168" y="1754981"/>
                </a:lnTo>
                <a:lnTo>
                  <a:pt x="4764087" y="1766094"/>
                </a:lnTo>
                <a:lnTo>
                  <a:pt x="4749006" y="1778000"/>
                </a:lnTo>
                <a:lnTo>
                  <a:pt x="4733131" y="1789906"/>
                </a:lnTo>
                <a:lnTo>
                  <a:pt x="4719637" y="1803400"/>
                </a:lnTo>
                <a:lnTo>
                  <a:pt x="4706143" y="1817688"/>
                </a:lnTo>
                <a:lnTo>
                  <a:pt x="4694237" y="1831975"/>
                </a:lnTo>
                <a:lnTo>
                  <a:pt x="4681537" y="1847057"/>
                </a:lnTo>
                <a:lnTo>
                  <a:pt x="4670424" y="1862932"/>
                </a:lnTo>
                <a:lnTo>
                  <a:pt x="4659312" y="1879600"/>
                </a:lnTo>
                <a:lnTo>
                  <a:pt x="4650581" y="1896269"/>
                </a:lnTo>
                <a:lnTo>
                  <a:pt x="4641056" y="1913732"/>
                </a:lnTo>
                <a:lnTo>
                  <a:pt x="4633118" y="1931988"/>
                </a:lnTo>
                <a:lnTo>
                  <a:pt x="4625974" y="1950244"/>
                </a:lnTo>
                <a:lnTo>
                  <a:pt x="4620418" y="1968500"/>
                </a:lnTo>
                <a:lnTo>
                  <a:pt x="4614068" y="1987550"/>
                </a:lnTo>
                <a:lnTo>
                  <a:pt x="4610099" y="2006600"/>
                </a:lnTo>
                <a:lnTo>
                  <a:pt x="4606131" y="2027238"/>
                </a:lnTo>
                <a:lnTo>
                  <a:pt x="4603749" y="2047082"/>
                </a:lnTo>
                <a:lnTo>
                  <a:pt x="4602162" y="2067719"/>
                </a:lnTo>
                <a:lnTo>
                  <a:pt x="4602162" y="2088357"/>
                </a:lnTo>
                <a:lnTo>
                  <a:pt x="4602162" y="2108994"/>
                </a:lnTo>
                <a:lnTo>
                  <a:pt x="4603749" y="2129632"/>
                </a:lnTo>
                <a:lnTo>
                  <a:pt x="4606131" y="2149476"/>
                </a:lnTo>
                <a:lnTo>
                  <a:pt x="4610099" y="2170113"/>
                </a:lnTo>
                <a:lnTo>
                  <a:pt x="4614068" y="2189163"/>
                </a:lnTo>
                <a:lnTo>
                  <a:pt x="4620418" y="2208213"/>
                </a:lnTo>
                <a:lnTo>
                  <a:pt x="4625974" y="2226469"/>
                </a:lnTo>
                <a:lnTo>
                  <a:pt x="4633118" y="2244726"/>
                </a:lnTo>
                <a:lnTo>
                  <a:pt x="4641056" y="2262982"/>
                </a:lnTo>
                <a:lnTo>
                  <a:pt x="4650581" y="2280444"/>
                </a:lnTo>
                <a:lnTo>
                  <a:pt x="4659312" y="2297907"/>
                </a:lnTo>
                <a:lnTo>
                  <a:pt x="4670424" y="2313782"/>
                </a:lnTo>
                <a:lnTo>
                  <a:pt x="4681537" y="2328863"/>
                </a:lnTo>
                <a:lnTo>
                  <a:pt x="4694237" y="2343944"/>
                </a:lnTo>
                <a:lnTo>
                  <a:pt x="4706143" y="2359026"/>
                </a:lnTo>
                <a:lnTo>
                  <a:pt x="4719637" y="2373313"/>
                </a:lnTo>
                <a:lnTo>
                  <a:pt x="4733131" y="2386807"/>
                </a:lnTo>
                <a:lnTo>
                  <a:pt x="4749006" y="2398713"/>
                </a:lnTo>
                <a:lnTo>
                  <a:pt x="4764087" y="2411413"/>
                </a:lnTo>
                <a:lnTo>
                  <a:pt x="4779168" y="2422526"/>
                </a:lnTo>
                <a:lnTo>
                  <a:pt x="4795043" y="2432051"/>
                </a:lnTo>
                <a:lnTo>
                  <a:pt x="4812506" y="2442369"/>
                </a:lnTo>
                <a:lnTo>
                  <a:pt x="4829968" y="2451895"/>
                </a:lnTo>
                <a:lnTo>
                  <a:pt x="4848224" y="2459832"/>
                </a:lnTo>
                <a:lnTo>
                  <a:pt x="4866481" y="2466976"/>
                </a:lnTo>
                <a:lnTo>
                  <a:pt x="4884737" y="2472532"/>
                </a:lnTo>
                <a:lnTo>
                  <a:pt x="4903787" y="2478882"/>
                </a:lnTo>
                <a:lnTo>
                  <a:pt x="4922837" y="2482851"/>
                </a:lnTo>
                <a:lnTo>
                  <a:pt x="4943474" y="2486026"/>
                </a:lnTo>
                <a:lnTo>
                  <a:pt x="4963318" y="2489201"/>
                </a:lnTo>
                <a:lnTo>
                  <a:pt x="4983955" y="2490788"/>
                </a:lnTo>
                <a:lnTo>
                  <a:pt x="5004593" y="2490788"/>
                </a:lnTo>
                <a:lnTo>
                  <a:pt x="5025231" y="2490788"/>
                </a:lnTo>
                <a:lnTo>
                  <a:pt x="5045074" y="2489201"/>
                </a:lnTo>
                <a:lnTo>
                  <a:pt x="5065712" y="2486026"/>
                </a:lnTo>
                <a:lnTo>
                  <a:pt x="5085555" y="2482851"/>
                </a:lnTo>
                <a:lnTo>
                  <a:pt x="5105399" y="2478882"/>
                </a:lnTo>
                <a:lnTo>
                  <a:pt x="5124449" y="2472532"/>
                </a:lnTo>
                <a:lnTo>
                  <a:pt x="5142705" y="2466976"/>
                </a:lnTo>
                <a:lnTo>
                  <a:pt x="5160962" y="2459832"/>
                </a:lnTo>
                <a:lnTo>
                  <a:pt x="5179218" y="2451895"/>
                </a:lnTo>
                <a:lnTo>
                  <a:pt x="5196680" y="2442369"/>
                </a:lnTo>
                <a:lnTo>
                  <a:pt x="5213349" y="2432051"/>
                </a:lnTo>
                <a:lnTo>
                  <a:pt x="5230018" y="2422526"/>
                </a:lnTo>
                <a:lnTo>
                  <a:pt x="5245099" y="2411413"/>
                </a:lnTo>
                <a:lnTo>
                  <a:pt x="5260180" y="2398713"/>
                </a:lnTo>
                <a:lnTo>
                  <a:pt x="5275262" y="2386807"/>
                </a:lnTo>
                <a:lnTo>
                  <a:pt x="5289549" y="2373313"/>
                </a:lnTo>
                <a:lnTo>
                  <a:pt x="5302249" y="2359026"/>
                </a:lnTo>
                <a:lnTo>
                  <a:pt x="5314949" y="2343944"/>
                </a:lnTo>
                <a:lnTo>
                  <a:pt x="5326855" y="2328863"/>
                </a:lnTo>
                <a:lnTo>
                  <a:pt x="5337968" y="2313782"/>
                </a:lnTo>
                <a:lnTo>
                  <a:pt x="5349080" y="2297907"/>
                </a:lnTo>
                <a:lnTo>
                  <a:pt x="5358605" y="2280444"/>
                </a:lnTo>
                <a:lnTo>
                  <a:pt x="5367337" y="2262982"/>
                </a:lnTo>
                <a:lnTo>
                  <a:pt x="5375274" y="2244726"/>
                </a:lnTo>
                <a:lnTo>
                  <a:pt x="5382418" y="2226469"/>
                </a:lnTo>
                <a:lnTo>
                  <a:pt x="5388768" y="2208213"/>
                </a:lnTo>
                <a:lnTo>
                  <a:pt x="5395118" y="2189163"/>
                </a:lnTo>
                <a:lnTo>
                  <a:pt x="5399087" y="2170113"/>
                </a:lnTo>
                <a:lnTo>
                  <a:pt x="5403055" y="2149476"/>
                </a:lnTo>
                <a:lnTo>
                  <a:pt x="5404643" y="2129632"/>
                </a:lnTo>
                <a:lnTo>
                  <a:pt x="5407024" y="2108994"/>
                </a:lnTo>
                <a:lnTo>
                  <a:pt x="5407024" y="2088357"/>
                </a:lnTo>
                <a:lnTo>
                  <a:pt x="5407024" y="2067719"/>
                </a:lnTo>
                <a:lnTo>
                  <a:pt x="5404643" y="2047082"/>
                </a:lnTo>
                <a:lnTo>
                  <a:pt x="5403055" y="2027238"/>
                </a:lnTo>
                <a:lnTo>
                  <a:pt x="5399087" y="2006600"/>
                </a:lnTo>
                <a:lnTo>
                  <a:pt x="5395118" y="1987550"/>
                </a:lnTo>
                <a:lnTo>
                  <a:pt x="5388768" y="1968500"/>
                </a:lnTo>
                <a:lnTo>
                  <a:pt x="5382418" y="1950244"/>
                </a:lnTo>
                <a:lnTo>
                  <a:pt x="5375274" y="1931988"/>
                </a:lnTo>
                <a:lnTo>
                  <a:pt x="5367337" y="1913732"/>
                </a:lnTo>
                <a:lnTo>
                  <a:pt x="5358605" y="1896269"/>
                </a:lnTo>
                <a:lnTo>
                  <a:pt x="5349080" y="1879600"/>
                </a:lnTo>
                <a:lnTo>
                  <a:pt x="5337968" y="1862932"/>
                </a:lnTo>
                <a:lnTo>
                  <a:pt x="5326855" y="1847057"/>
                </a:lnTo>
                <a:lnTo>
                  <a:pt x="5314949" y="1831975"/>
                </a:lnTo>
                <a:lnTo>
                  <a:pt x="5302249" y="1817688"/>
                </a:lnTo>
                <a:lnTo>
                  <a:pt x="5289549" y="1803400"/>
                </a:lnTo>
                <a:lnTo>
                  <a:pt x="5275262" y="1789906"/>
                </a:lnTo>
                <a:lnTo>
                  <a:pt x="5260180" y="1778000"/>
                </a:lnTo>
                <a:lnTo>
                  <a:pt x="5245099" y="1766094"/>
                </a:lnTo>
                <a:lnTo>
                  <a:pt x="5230018" y="1754981"/>
                </a:lnTo>
                <a:lnTo>
                  <a:pt x="5213349" y="1743869"/>
                </a:lnTo>
                <a:lnTo>
                  <a:pt x="5196680" y="1734344"/>
                </a:lnTo>
                <a:lnTo>
                  <a:pt x="5179218" y="1725613"/>
                </a:lnTo>
                <a:lnTo>
                  <a:pt x="5160962" y="1717675"/>
                </a:lnTo>
                <a:lnTo>
                  <a:pt x="5142705" y="1710531"/>
                </a:lnTo>
                <a:lnTo>
                  <a:pt x="5124449" y="1704181"/>
                </a:lnTo>
                <a:lnTo>
                  <a:pt x="5105399" y="1697831"/>
                </a:lnTo>
                <a:lnTo>
                  <a:pt x="5085555" y="1693863"/>
                </a:lnTo>
                <a:lnTo>
                  <a:pt x="5065712" y="1689894"/>
                </a:lnTo>
                <a:lnTo>
                  <a:pt x="5045074" y="1688306"/>
                </a:lnTo>
                <a:lnTo>
                  <a:pt x="5025231" y="1685925"/>
                </a:lnTo>
                <a:lnTo>
                  <a:pt x="5004593" y="1685925"/>
                </a:lnTo>
                <a:close/>
                <a:moveTo>
                  <a:pt x="1211262" y="0"/>
                </a:moveTo>
                <a:lnTo>
                  <a:pt x="1227137" y="0"/>
                </a:lnTo>
                <a:lnTo>
                  <a:pt x="1243806" y="0"/>
                </a:lnTo>
                <a:lnTo>
                  <a:pt x="1259681" y="794"/>
                </a:lnTo>
                <a:lnTo>
                  <a:pt x="1276350" y="3175"/>
                </a:lnTo>
                <a:lnTo>
                  <a:pt x="1291431" y="6350"/>
                </a:lnTo>
                <a:lnTo>
                  <a:pt x="1306512" y="10319"/>
                </a:lnTo>
                <a:lnTo>
                  <a:pt x="1321593" y="15081"/>
                </a:lnTo>
                <a:lnTo>
                  <a:pt x="1335881" y="21431"/>
                </a:lnTo>
                <a:lnTo>
                  <a:pt x="1350168" y="28575"/>
                </a:lnTo>
                <a:lnTo>
                  <a:pt x="1362868" y="37306"/>
                </a:lnTo>
                <a:lnTo>
                  <a:pt x="1377156" y="47625"/>
                </a:lnTo>
                <a:lnTo>
                  <a:pt x="1390650" y="58737"/>
                </a:lnTo>
                <a:lnTo>
                  <a:pt x="1402556" y="70644"/>
                </a:lnTo>
                <a:lnTo>
                  <a:pt x="1414462" y="84931"/>
                </a:lnTo>
                <a:lnTo>
                  <a:pt x="1427162" y="100012"/>
                </a:lnTo>
                <a:lnTo>
                  <a:pt x="1438275" y="116681"/>
                </a:lnTo>
                <a:lnTo>
                  <a:pt x="1449387" y="135731"/>
                </a:lnTo>
                <a:lnTo>
                  <a:pt x="1458912" y="154781"/>
                </a:lnTo>
                <a:lnTo>
                  <a:pt x="1469231" y="177006"/>
                </a:lnTo>
                <a:lnTo>
                  <a:pt x="1479550" y="200819"/>
                </a:lnTo>
                <a:lnTo>
                  <a:pt x="1488281" y="226219"/>
                </a:lnTo>
                <a:lnTo>
                  <a:pt x="1497012" y="250825"/>
                </a:lnTo>
                <a:lnTo>
                  <a:pt x="1504156" y="275431"/>
                </a:lnTo>
                <a:lnTo>
                  <a:pt x="1508918" y="298450"/>
                </a:lnTo>
                <a:lnTo>
                  <a:pt x="1512887" y="320675"/>
                </a:lnTo>
                <a:lnTo>
                  <a:pt x="1516062" y="342106"/>
                </a:lnTo>
                <a:lnTo>
                  <a:pt x="1516856" y="362744"/>
                </a:lnTo>
                <a:lnTo>
                  <a:pt x="1517650" y="381794"/>
                </a:lnTo>
                <a:lnTo>
                  <a:pt x="1516856" y="400050"/>
                </a:lnTo>
                <a:lnTo>
                  <a:pt x="1513681" y="417512"/>
                </a:lnTo>
                <a:lnTo>
                  <a:pt x="1511300" y="434181"/>
                </a:lnTo>
                <a:lnTo>
                  <a:pt x="1506537" y="450850"/>
                </a:lnTo>
                <a:lnTo>
                  <a:pt x="1500981" y="465931"/>
                </a:lnTo>
                <a:lnTo>
                  <a:pt x="1494631" y="480219"/>
                </a:lnTo>
                <a:lnTo>
                  <a:pt x="1486693" y="494506"/>
                </a:lnTo>
                <a:lnTo>
                  <a:pt x="1478756" y="507206"/>
                </a:lnTo>
                <a:lnTo>
                  <a:pt x="1469231" y="519906"/>
                </a:lnTo>
                <a:lnTo>
                  <a:pt x="1458912" y="531812"/>
                </a:lnTo>
                <a:lnTo>
                  <a:pt x="1447800" y="542925"/>
                </a:lnTo>
                <a:lnTo>
                  <a:pt x="1435893" y="554038"/>
                </a:lnTo>
                <a:lnTo>
                  <a:pt x="1423193" y="564356"/>
                </a:lnTo>
                <a:lnTo>
                  <a:pt x="1409700" y="573881"/>
                </a:lnTo>
                <a:lnTo>
                  <a:pt x="1395412" y="583406"/>
                </a:lnTo>
                <a:lnTo>
                  <a:pt x="1381125" y="592138"/>
                </a:lnTo>
                <a:lnTo>
                  <a:pt x="1365250" y="601662"/>
                </a:lnTo>
                <a:lnTo>
                  <a:pt x="1332706" y="617538"/>
                </a:lnTo>
                <a:lnTo>
                  <a:pt x="1298575" y="632619"/>
                </a:lnTo>
                <a:lnTo>
                  <a:pt x="1262062" y="646113"/>
                </a:lnTo>
                <a:lnTo>
                  <a:pt x="1223962" y="660400"/>
                </a:lnTo>
                <a:lnTo>
                  <a:pt x="1201737" y="666750"/>
                </a:lnTo>
                <a:lnTo>
                  <a:pt x="1177925" y="671513"/>
                </a:lnTo>
                <a:lnTo>
                  <a:pt x="1153318" y="673100"/>
                </a:lnTo>
                <a:lnTo>
                  <a:pt x="1127918" y="674688"/>
                </a:lnTo>
                <a:lnTo>
                  <a:pt x="1101725" y="673100"/>
                </a:lnTo>
                <a:lnTo>
                  <a:pt x="1075531" y="671513"/>
                </a:lnTo>
                <a:lnTo>
                  <a:pt x="1047750" y="667544"/>
                </a:lnTo>
                <a:lnTo>
                  <a:pt x="1020762" y="663575"/>
                </a:lnTo>
                <a:lnTo>
                  <a:pt x="993775" y="657225"/>
                </a:lnTo>
                <a:lnTo>
                  <a:pt x="965993" y="650081"/>
                </a:lnTo>
                <a:lnTo>
                  <a:pt x="939006" y="642144"/>
                </a:lnTo>
                <a:lnTo>
                  <a:pt x="911225" y="634206"/>
                </a:lnTo>
                <a:lnTo>
                  <a:pt x="885031" y="624681"/>
                </a:lnTo>
                <a:lnTo>
                  <a:pt x="859631" y="615950"/>
                </a:lnTo>
                <a:lnTo>
                  <a:pt x="810418" y="595313"/>
                </a:lnTo>
                <a:lnTo>
                  <a:pt x="788987" y="609600"/>
                </a:lnTo>
                <a:lnTo>
                  <a:pt x="768350" y="624681"/>
                </a:lnTo>
                <a:lnTo>
                  <a:pt x="746125" y="641350"/>
                </a:lnTo>
                <a:lnTo>
                  <a:pt x="724693" y="658019"/>
                </a:lnTo>
                <a:lnTo>
                  <a:pt x="704056" y="677863"/>
                </a:lnTo>
                <a:lnTo>
                  <a:pt x="682625" y="696913"/>
                </a:lnTo>
                <a:lnTo>
                  <a:pt x="661987" y="719138"/>
                </a:lnTo>
                <a:lnTo>
                  <a:pt x="641350" y="741363"/>
                </a:lnTo>
                <a:lnTo>
                  <a:pt x="619918" y="765969"/>
                </a:lnTo>
                <a:lnTo>
                  <a:pt x="599281" y="792163"/>
                </a:lnTo>
                <a:lnTo>
                  <a:pt x="580231" y="819150"/>
                </a:lnTo>
                <a:lnTo>
                  <a:pt x="560387" y="848519"/>
                </a:lnTo>
                <a:lnTo>
                  <a:pt x="542131" y="878681"/>
                </a:lnTo>
                <a:lnTo>
                  <a:pt x="523875" y="911225"/>
                </a:lnTo>
                <a:lnTo>
                  <a:pt x="505618" y="946150"/>
                </a:lnTo>
                <a:lnTo>
                  <a:pt x="488156" y="981075"/>
                </a:lnTo>
                <a:lnTo>
                  <a:pt x="472281" y="1019969"/>
                </a:lnTo>
                <a:lnTo>
                  <a:pt x="456406" y="1059656"/>
                </a:lnTo>
                <a:lnTo>
                  <a:pt x="441325" y="1100931"/>
                </a:lnTo>
                <a:lnTo>
                  <a:pt x="428625" y="1144588"/>
                </a:lnTo>
                <a:lnTo>
                  <a:pt x="415131" y="1189831"/>
                </a:lnTo>
                <a:lnTo>
                  <a:pt x="404018" y="1237456"/>
                </a:lnTo>
                <a:lnTo>
                  <a:pt x="393700" y="1288256"/>
                </a:lnTo>
                <a:lnTo>
                  <a:pt x="384968" y="1339850"/>
                </a:lnTo>
                <a:lnTo>
                  <a:pt x="377031" y="1393825"/>
                </a:lnTo>
                <a:lnTo>
                  <a:pt x="369887" y="1450181"/>
                </a:lnTo>
                <a:lnTo>
                  <a:pt x="364331" y="1508919"/>
                </a:lnTo>
                <a:lnTo>
                  <a:pt x="361156" y="1570831"/>
                </a:lnTo>
                <a:lnTo>
                  <a:pt x="358775" y="1633538"/>
                </a:lnTo>
                <a:lnTo>
                  <a:pt x="358775" y="1699419"/>
                </a:lnTo>
                <a:lnTo>
                  <a:pt x="359568" y="1768475"/>
                </a:lnTo>
                <a:lnTo>
                  <a:pt x="361156" y="1839119"/>
                </a:lnTo>
                <a:lnTo>
                  <a:pt x="502443" y="1839119"/>
                </a:lnTo>
                <a:lnTo>
                  <a:pt x="503237" y="1871663"/>
                </a:lnTo>
                <a:lnTo>
                  <a:pt x="506412" y="1913731"/>
                </a:lnTo>
                <a:lnTo>
                  <a:pt x="509587" y="1965325"/>
                </a:lnTo>
                <a:lnTo>
                  <a:pt x="516731" y="2025650"/>
                </a:lnTo>
                <a:lnTo>
                  <a:pt x="524668" y="2091531"/>
                </a:lnTo>
                <a:lnTo>
                  <a:pt x="531018" y="2126457"/>
                </a:lnTo>
                <a:lnTo>
                  <a:pt x="536575" y="2162969"/>
                </a:lnTo>
                <a:lnTo>
                  <a:pt x="543718" y="2201863"/>
                </a:lnTo>
                <a:lnTo>
                  <a:pt x="551656" y="2239963"/>
                </a:lnTo>
                <a:lnTo>
                  <a:pt x="561181" y="2280444"/>
                </a:lnTo>
                <a:lnTo>
                  <a:pt x="571500" y="2320925"/>
                </a:lnTo>
                <a:lnTo>
                  <a:pt x="582612" y="2362994"/>
                </a:lnTo>
                <a:lnTo>
                  <a:pt x="594518" y="2405063"/>
                </a:lnTo>
                <a:lnTo>
                  <a:pt x="608806" y="2447925"/>
                </a:lnTo>
                <a:lnTo>
                  <a:pt x="623887" y="2489994"/>
                </a:lnTo>
                <a:lnTo>
                  <a:pt x="639762" y="2533650"/>
                </a:lnTo>
                <a:lnTo>
                  <a:pt x="657225" y="2577306"/>
                </a:lnTo>
                <a:lnTo>
                  <a:pt x="676275" y="2620169"/>
                </a:lnTo>
                <a:lnTo>
                  <a:pt x="696912" y="2663031"/>
                </a:lnTo>
                <a:lnTo>
                  <a:pt x="719137" y="2705894"/>
                </a:lnTo>
                <a:lnTo>
                  <a:pt x="742950" y="2748757"/>
                </a:lnTo>
                <a:lnTo>
                  <a:pt x="768350" y="2790032"/>
                </a:lnTo>
                <a:lnTo>
                  <a:pt x="796131" y="2831306"/>
                </a:lnTo>
                <a:lnTo>
                  <a:pt x="824706" y="2871788"/>
                </a:lnTo>
                <a:lnTo>
                  <a:pt x="855662" y="2911475"/>
                </a:lnTo>
                <a:lnTo>
                  <a:pt x="888206" y="2948781"/>
                </a:lnTo>
                <a:lnTo>
                  <a:pt x="923925" y="2986088"/>
                </a:lnTo>
                <a:lnTo>
                  <a:pt x="944562" y="3007519"/>
                </a:lnTo>
                <a:lnTo>
                  <a:pt x="966787" y="3028950"/>
                </a:lnTo>
                <a:lnTo>
                  <a:pt x="989012" y="3049588"/>
                </a:lnTo>
                <a:lnTo>
                  <a:pt x="1012825" y="3068638"/>
                </a:lnTo>
                <a:lnTo>
                  <a:pt x="1035843" y="3087688"/>
                </a:lnTo>
                <a:lnTo>
                  <a:pt x="1060450" y="3105944"/>
                </a:lnTo>
                <a:lnTo>
                  <a:pt x="1085850" y="3123406"/>
                </a:lnTo>
                <a:lnTo>
                  <a:pt x="1111250" y="3139282"/>
                </a:lnTo>
                <a:lnTo>
                  <a:pt x="1135856" y="3155950"/>
                </a:lnTo>
                <a:lnTo>
                  <a:pt x="1162843" y="3171032"/>
                </a:lnTo>
                <a:lnTo>
                  <a:pt x="1189831" y="3186113"/>
                </a:lnTo>
                <a:lnTo>
                  <a:pt x="1217612" y="3200400"/>
                </a:lnTo>
                <a:lnTo>
                  <a:pt x="1245393" y="3213100"/>
                </a:lnTo>
                <a:lnTo>
                  <a:pt x="1273968" y="3226594"/>
                </a:lnTo>
                <a:lnTo>
                  <a:pt x="1302543" y="3237706"/>
                </a:lnTo>
                <a:lnTo>
                  <a:pt x="1331912" y="3249613"/>
                </a:lnTo>
                <a:lnTo>
                  <a:pt x="1362075" y="3259931"/>
                </a:lnTo>
                <a:lnTo>
                  <a:pt x="1392237" y="3270250"/>
                </a:lnTo>
                <a:lnTo>
                  <a:pt x="1423987" y="3278981"/>
                </a:lnTo>
                <a:lnTo>
                  <a:pt x="1454943" y="3288507"/>
                </a:lnTo>
                <a:lnTo>
                  <a:pt x="1487487" y="3295650"/>
                </a:lnTo>
                <a:lnTo>
                  <a:pt x="1520031" y="3303588"/>
                </a:lnTo>
                <a:lnTo>
                  <a:pt x="1552575" y="3309144"/>
                </a:lnTo>
                <a:lnTo>
                  <a:pt x="1585912" y="3315494"/>
                </a:lnTo>
                <a:lnTo>
                  <a:pt x="1620043" y="3320256"/>
                </a:lnTo>
                <a:lnTo>
                  <a:pt x="1654968" y="3325019"/>
                </a:lnTo>
                <a:lnTo>
                  <a:pt x="1689893" y="3328988"/>
                </a:lnTo>
                <a:lnTo>
                  <a:pt x="1725612" y="3332163"/>
                </a:lnTo>
                <a:lnTo>
                  <a:pt x="1762125" y="3334544"/>
                </a:lnTo>
                <a:lnTo>
                  <a:pt x="1798637" y="3336132"/>
                </a:lnTo>
                <a:lnTo>
                  <a:pt x="1835150" y="3336925"/>
                </a:lnTo>
                <a:lnTo>
                  <a:pt x="1872456" y="3337719"/>
                </a:lnTo>
                <a:lnTo>
                  <a:pt x="1909762" y="3336925"/>
                </a:lnTo>
                <a:lnTo>
                  <a:pt x="1947068" y="3336132"/>
                </a:lnTo>
                <a:lnTo>
                  <a:pt x="1983581" y="3334544"/>
                </a:lnTo>
                <a:lnTo>
                  <a:pt x="2019300" y="3332163"/>
                </a:lnTo>
                <a:lnTo>
                  <a:pt x="2055812" y="3328988"/>
                </a:lnTo>
                <a:lnTo>
                  <a:pt x="2089944" y="3325019"/>
                </a:lnTo>
                <a:lnTo>
                  <a:pt x="2124869" y="3320256"/>
                </a:lnTo>
                <a:lnTo>
                  <a:pt x="2159000" y="3315494"/>
                </a:lnTo>
                <a:lnTo>
                  <a:pt x="2192337" y="3309144"/>
                </a:lnTo>
                <a:lnTo>
                  <a:pt x="2225675" y="3303588"/>
                </a:lnTo>
                <a:lnTo>
                  <a:pt x="2258219" y="3295650"/>
                </a:lnTo>
                <a:lnTo>
                  <a:pt x="2289969" y="3288507"/>
                </a:lnTo>
                <a:lnTo>
                  <a:pt x="2321719" y="3278981"/>
                </a:lnTo>
                <a:lnTo>
                  <a:pt x="2352675" y="3270250"/>
                </a:lnTo>
                <a:lnTo>
                  <a:pt x="2382837" y="3259931"/>
                </a:lnTo>
                <a:lnTo>
                  <a:pt x="2413000" y="3249613"/>
                </a:lnTo>
                <a:lnTo>
                  <a:pt x="2442369" y="3237706"/>
                </a:lnTo>
                <a:lnTo>
                  <a:pt x="2471737" y="3226594"/>
                </a:lnTo>
                <a:lnTo>
                  <a:pt x="2500312" y="3213100"/>
                </a:lnTo>
                <a:lnTo>
                  <a:pt x="2527300" y="3200400"/>
                </a:lnTo>
                <a:lnTo>
                  <a:pt x="2555081" y="3186113"/>
                </a:lnTo>
                <a:lnTo>
                  <a:pt x="2582069" y="3171032"/>
                </a:lnTo>
                <a:lnTo>
                  <a:pt x="2609056" y="3155950"/>
                </a:lnTo>
                <a:lnTo>
                  <a:pt x="2635250" y="3139282"/>
                </a:lnTo>
                <a:lnTo>
                  <a:pt x="2660650" y="3123406"/>
                </a:lnTo>
                <a:lnTo>
                  <a:pt x="2684462" y="3105944"/>
                </a:lnTo>
                <a:lnTo>
                  <a:pt x="2709069" y="3087688"/>
                </a:lnTo>
                <a:lnTo>
                  <a:pt x="2732087" y="3068638"/>
                </a:lnTo>
                <a:lnTo>
                  <a:pt x="2755900" y="3049588"/>
                </a:lnTo>
                <a:lnTo>
                  <a:pt x="2778919" y="3028950"/>
                </a:lnTo>
                <a:lnTo>
                  <a:pt x="2800350" y="3007519"/>
                </a:lnTo>
                <a:lnTo>
                  <a:pt x="2822575" y="2986088"/>
                </a:lnTo>
                <a:lnTo>
                  <a:pt x="2856706" y="2948781"/>
                </a:lnTo>
                <a:lnTo>
                  <a:pt x="2889250" y="2911475"/>
                </a:lnTo>
                <a:lnTo>
                  <a:pt x="2920206" y="2871788"/>
                </a:lnTo>
                <a:lnTo>
                  <a:pt x="2949575" y="2831306"/>
                </a:lnTo>
                <a:lnTo>
                  <a:pt x="2976562" y="2790032"/>
                </a:lnTo>
                <a:lnTo>
                  <a:pt x="3002756" y="2748757"/>
                </a:lnTo>
                <a:lnTo>
                  <a:pt x="3025775" y="2705894"/>
                </a:lnTo>
                <a:lnTo>
                  <a:pt x="3048000" y="2663031"/>
                </a:lnTo>
                <a:lnTo>
                  <a:pt x="3068637" y="2620169"/>
                </a:lnTo>
                <a:lnTo>
                  <a:pt x="3087687" y="2577306"/>
                </a:lnTo>
                <a:lnTo>
                  <a:pt x="3105943" y="2533650"/>
                </a:lnTo>
                <a:lnTo>
                  <a:pt x="3121819" y="2489994"/>
                </a:lnTo>
                <a:lnTo>
                  <a:pt x="3136900" y="2447925"/>
                </a:lnTo>
                <a:lnTo>
                  <a:pt x="3150393" y="2405063"/>
                </a:lnTo>
                <a:lnTo>
                  <a:pt x="3162300" y="2362994"/>
                </a:lnTo>
                <a:lnTo>
                  <a:pt x="3175000" y="2320925"/>
                </a:lnTo>
                <a:lnTo>
                  <a:pt x="3184525" y="2280444"/>
                </a:lnTo>
                <a:lnTo>
                  <a:pt x="3194050" y="2239963"/>
                </a:lnTo>
                <a:lnTo>
                  <a:pt x="3201987" y="2201863"/>
                </a:lnTo>
                <a:lnTo>
                  <a:pt x="3209131" y="2162969"/>
                </a:lnTo>
                <a:lnTo>
                  <a:pt x="3215481" y="2126457"/>
                </a:lnTo>
                <a:lnTo>
                  <a:pt x="3220243" y="2091531"/>
                </a:lnTo>
                <a:lnTo>
                  <a:pt x="3229769" y="2025650"/>
                </a:lnTo>
                <a:lnTo>
                  <a:pt x="3235325" y="1965325"/>
                </a:lnTo>
                <a:lnTo>
                  <a:pt x="3239293" y="1913731"/>
                </a:lnTo>
                <a:lnTo>
                  <a:pt x="3241675" y="1871663"/>
                </a:lnTo>
                <a:lnTo>
                  <a:pt x="3242469" y="1839119"/>
                </a:lnTo>
                <a:lnTo>
                  <a:pt x="3383756" y="1839119"/>
                </a:lnTo>
                <a:lnTo>
                  <a:pt x="3386137" y="1768475"/>
                </a:lnTo>
                <a:lnTo>
                  <a:pt x="3387725" y="1699419"/>
                </a:lnTo>
                <a:lnTo>
                  <a:pt x="3386137" y="1633538"/>
                </a:lnTo>
                <a:lnTo>
                  <a:pt x="3384550" y="1570831"/>
                </a:lnTo>
                <a:lnTo>
                  <a:pt x="3380581" y="1508919"/>
                </a:lnTo>
                <a:lnTo>
                  <a:pt x="3375025" y="1450181"/>
                </a:lnTo>
                <a:lnTo>
                  <a:pt x="3367881" y="1393825"/>
                </a:lnTo>
                <a:lnTo>
                  <a:pt x="3360737" y="1339850"/>
                </a:lnTo>
                <a:lnTo>
                  <a:pt x="3352006" y="1288256"/>
                </a:lnTo>
                <a:lnTo>
                  <a:pt x="3340893" y="1237456"/>
                </a:lnTo>
                <a:lnTo>
                  <a:pt x="3329781" y="1189831"/>
                </a:lnTo>
                <a:lnTo>
                  <a:pt x="3316287" y="1144588"/>
                </a:lnTo>
                <a:lnTo>
                  <a:pt x="3303587" y="1100931"/>
                </a:lnTo>
                <a:lnTo>
                  <a:pt x="3289300" y="1059656"/>
                </a:lnTo>
                <a:lnTo>
                  <a:pt x="3272631" y="1019969"/>
                </a:lnTo>
                <a:lnTo>
                  <a:pt x="3256756" y="981075"/>
                </a:lnTo>
                <a:lnTo>
                  <a:pt x="3239293" y="946150"/>
                </a:lnTo>
                <a:lnTo>
                  <a:pt x="3222625" y="911225"/>
                </a:lnTo>
                <a:lnTo>
                  <a:pt x="3204369" y="878681"/>
                </a:lnTo>
                <a:lnTo>
                  <a:pt x="3184525" y="848519"/>
                </a:lnTo>
                <a:lnTo>
                  <a:pt x="3165475" y="819150"/>
                </a:lnTo>
                <a:lnTo>
                  <a:pt x="3145631" y="792163"/>
                </a:lnTo>
                <a:lnTo>
                  <a:pt x="3124993" y="765969"/>
                </a:lnTo>
                <a:lnTo>
                  <a:pt x="3105150" y="741363"/>
                </a:lnTo>
                <a:lnTo>
                  <a:pt x="3083719" y="719138"/>
                </a:lnTo>
                <a:lnTo>
                  <a:pt x="3062287" y="696913"/>
                </a:lnTo>
                <a:lnTo>
                  <a:pt x="3040856" y="677863"/>
                </a:lnTo>
                <a:lnTo>
                  <a:pt x="3019425" y="658019"/>
                </a:lnTo>
                <a:lnTo>
                  <a:pt x="2998787" y="641350"/>
                </a:lnTo>
                <a:lnTo>
                  <a:pt x="2977356" y="624681"/>
                </a:lnTo>
                <a:lnTo>
                  <a:pt x="2955925" y="609600"/>
                </a:lnTo>
                <a:lnTo>
                  <a:pt x="2934493" y="595313"/>
                </a:lnTo>
                <a:lnTo>
                  <a:pt x="2886075" y="615950"/>
                </a:lnTo>
                <a:lnTo>
                  <a:pt x="2859881" y="624681"/>
                </a:lnTo>
                <a:lnTo>
                  <a:pt x="2833687" y="634206"/>
                </a:lnTo>
                <a:lnTo>
                  <a:pt x="2807493" y="642144"/>
                </a:lnTo>
                <a:lnTo>
                  <a:pt x="2779712" y="650081"/>
                </a:lnTo>
                <a:lnTo>
                  <a:pt x="2752725" y="657225"/>
                </a:lnTo>
                <a:lnTo>
                  <a:pt x="2724943" y="663575"/>
                </a:lnTo>
                <a:lnTo>
                  <a:pt x="2697956" y="667544"/>
                </a:lnTo>
                <a:lnTo>
                  <a:pt x="2670175" y="671513"/>
                </a:lnTo>
                <a:lnTo>
                  <a:pt x="2643187" y="673100"/>
                </a:lnTo>
                <a:lnTo>
                  <a:pt x="2617787" y="674688"/>
                </a:lnTo>
                <a:lnTo>
                  <a:pt x="2591593" y="673100"/>
                </a:lnTo>
                <a:lnTo>
                  <a:pt x="2566987" y="671513"/>
                </a:lnTo>
                <a:lnTo>
                  <a:pt x="2543969" y="666750"/>
                </a:lnTo>
                <a:lnTo>
                  <a:pt x="2520950" y="660400"/>
                </a:lnTo>
                <a:lnTo>
                  <a:pt x="2482850" y="646113"/>
                </a:lnTo>
                <a:lnTo>
                  <a:pt x="2446337" y="632619"/>
                </a:lnTo>
                <a:lnTo>
                  <a:pt x="2412206" y="617538"/>
                </a:lnTo>
                <a:lnTo>
                  <a:pt x="2379662" y="601662"/>
                </a:lnTo>
                <a:lnTo>
                  <a:pt x="2364581" y="592138"/>
                </a:lnTo>
                <a:lnTo>
                  <a:pt x="2349500" y="583406"/>
                </a:lnTo>
                <a:lnTo>
                  <a:pt x="2335212" y="573881"/>
                </a:lnTo>
                <a:lnTo>
                  <a:pt x="2321719" y="564356"/>
                </a:lnTo>
                <a:lnTo>
                  <a:pt x="2309812" y="554038"/>
                </a:lnTo>
                <a:lnTo>
                  <a:pt x="2297906" y="542925"/>
                </a:lnTo>
                <a:lnTo>
                  <a:pt x="2286793" y="531812"/>
                </a:lnTo>
                <a:lnTo>
                  <a:pt x="2276475" y="519906"/>
                </a:lnTo>
                <a:lnTo>
                  <a:pt x="2266156" y="507206"/>
                </a:lnTo>
                <a:lnTo>
                  <a:pt x="2258219" y="494506"/>
                </a:lnTo>
                <a:lnTo>
                  <a:pt x="2251075" y="480219"/>
                </a:lnTo>
                <a:lnTo>
                  <a:pt x="2243931" y="465931"/>
                </a:lnTo>
                <a:lnTo>
                  <a:pt x="2239169" y="450850"/>
                </a:lnTo>
                <a:lnTo>
                  <a:pt x="2233612" y="434181"/>
                </a:lnTo>
                <a:lnTo>
                  <a:pt x="2231231" y="417512"/>
                </a:lnTo>
                <a:lnTo>
                  <a:pt x="2228850" y="400050"/>
                </a:lnTo>
                <a:lnTo>
                  <a:pt x="2228056" y="381794"/>
                </a:lnTo>
                <a:lnTo>
                  <a:pt x="2228056" y="362744"/>
                </a:lnTo>
                <a:lnTo>
                  <a:pt x="2228850" y="342106"/>
                </a:lnTo>
                <a:lnTo>
                  <a:pt x="2232025" y="320675"/>
                </a:lnTo>
                <a:lnTo>
                  <a:pt x="2235993" y="298450"/>
                </a:lnTo>
                <a:lnTo>
                  <a:pt x="2240756" y="275431"/>
                </a:lnTo>
                <a:lnTo>
                  <a:pt x="2247900" y="250825"/>
                </a:lnTo>
                <a:lnTo>
                  <a:pt x="2256631" y="226219"/>
                </a:lnTo>
                <a:lnTo>
                  <a:pt x="2265362" y="200819"/>
                </a:lnTo>
                <a:lnTo>
                  <a:pt x="2275681" y="177006"/>
                </a:lnTo>
                <a:lnTo>
                  <a:pt x="2286000" y="154781"/>
                </a:lnTo>
                <a:lnTo>
                  <a:pt x="2295525" y="135731"/>
                </a:lnTo>
                <a:lnTo>
                  <a:pt x="2306637" y="116681"/>
                </a:lnTo>
                <a:lnTo>
                  <a:pt x="2319337" y="100012"/>
                </a:lnTo>
                <a:lnTo>
                  <a:pt x="2330450" y="84931"/>
                </a:lnTo>
                <a:lnTo>
                  <a:pt x="2342356" y="70644"/>
                </a:lnTo>
                <a:lnTo>
                  <a:pt x="2355850" y="58737"/>
                </a:lnTo>
                <a:lnTo>
                  <a:pt x="2368550" y="47625"/>
                </a:lnTo>
                <a:lnTo>
                  <a:pt x="2382043" y="37306"/>
                </a:lnTo>
                <a:lnTo>
                  <a:pt x="2396331" y="28575"/>
                </a:lnTo>
                <a:lnTo>
                  <a:pt x="2409825" y="21431"/>
                </a:lnTo>
                <a:lnTo>
                  <a:pt x="2424112" y="15081"/>
                </a:lnTo>
                <a:lnTo>
                  <a:pt x="2438400" y="10319"/>
                </a:lnTo>
                <a:lnTo>
                  <a:pt x="2453481" y="6350"/>
                </a:lnTo>
                <a:lnTo>
                  <a:pt x="2470150" y="3175"/>
                </a:lnTo>
                <a:lnTo>
                  <a:pt x="2485231" y="794"/>
                </a:lnTo>
                <a:lnTo>
                  <a:pt x="2501106" y="0"/>
                </a:lnTo>
                <a:lnTo>
                  <a:pt x="2517775" y="0"/>
                </a:lnTo>
                <a:lnTo>
                  <a:pt x="2534443" y="0"/>
                </a:lnTo>
                <a:lnTo>
                  <a:pt x="2551112" y="794"/>
                </a:lnTo>
                <a:lnTo>
                  <a:pt x="2567781" y="3969"/>
                </a:lnTo>
                <a:lnTo>
                  <a:pt x="2586037" y="6350"/>
                </a:lnTo>
                <a:lnTo>
                  <a:pt x="2621756" y="14288"/>
                </a:lnTo>
                <a:lnTo>
                  <a:pt x="2658269" y="23019"/>
                </a:lnTo>
                <a:lnTo>
                  <a:pt x="2695575" y="34131"/>
                </a:lnTo>
                <a:lnTo>
                  <a:pt x="2732881" y="47625"/>
                </a:lnTo>
                <a:lnTo>
                  <a:pt x="2755900" y="55562"/>
                </a:lnTo>
                <a:lnTo>
                  <a:pt x="2776537" y="67469"/>
                </a:lnTo>
                <a:lnTo>
                  <a:pt x="2797969" y="80963"/>
                </a:lnTo>
                <a:lnTo>
                  <a:pt x="2818606" y="96044"/>
                </a:lnTo>
                <a:lnTo>
                  <a:pt x="2838450" y="112713"/>
                </a:lnTo>
                <a:lnTo>
                  <a:pt x="2857500" y="131763"/>
                </a:lnTo>
                <a:lnTo>
                  <a:pt x="2877343" y="150813"/>
                </a:lnTo>
                <a:lnTo>
                  <a:pt x="2895600" y="172244"/>
                </a:lnTo>
                <a:lnTo>
                  <a:pt x="2913856" y="193675"/>
                </a:lnTo>
                <a:lnTo>
                  <a:pt x="2930525" y="216694"/>
                </a:lnTo>
                <a:lnTo>
                  <a:pt x="2947987" y="238919"/>
                </a:lnTo>
                <a:lnTo>
                  <a:pt x="2963069" y="261938"/>
                </a:lnTo>
                <a:lnTo>
                  <a:pt x="2978150" y="286544"/>
                </a:lnTo>
                <a:lnTo>
                  <a:pt x="2993231" y="309563"/>
                </a:lnTo>
                <a:lnTo>
                  <a:pt x="3019425" y="355600"/>
                </a:lnTo>
                <a:lnTo>
                  <a:pt x="3053556" y="374650"/>
                </a:lnTo>
                <a:lnTo>
                  <a:pt x="3087687" y="396875"/>
                </a:lnTo>
                <a:lnTo>
                  <a:pt x="3121819" y="419894"/>
                </a:lnTo>
                <a:lnTo>
                  <a:pt x="3157537" y="446881"/>
                </a:lnTo>
                <a:lnTo>
                  <a:pt x="3191669" y="476250"/>
                </a:lnTo>
                <a:lnTo>
                  <a:pt x="3226593" y="506413"/>
                </a:lnTo>
                <a:lnTo>
                  <a:pt x="3260725" y="540544"/>
                </a:lnTo>
                <a:lnTo>
                  <a:pt x="3294062" y="577056"/>
                </a:lnTo>
                <a:lnTo>
                  <a:pt x="3317875" y="604837"/>
                </a:lnTo>
                <a:lnTo>
                  <a:pt x="3340100" y="631825"/>
                </a:lnTo>
                <a:lnTo>
                  <a:pt x="3362325" y="661194"/>
                </a:lnTo>
                <a:lnTo>
                  <a:pt x="3382169" y="690563"/>
                </a:lnTo>
                <a:lnTo>
                  <a:pt x="3402806" y="720725"/>
                </a:lnTo>
                <a:lnTo>
                  <a:pt x="3421856" y="752475"/>
                </a:lnTo>
                <a:lnTo>
                  <a:pt x="3440112" y="785019"/>
                </a:lnTo>
                <a:lnTo>
                  <a:pt x="3457575" y="817563"/>
                </a:lnTo>
                <a:lnTo>
                  <a:pt x="3473450" y="850900"/>
                </a:lnTo>
                <a:lnTo>
                  <a:pt x="3489325" y="885031"/>
                </a:lnTo>
                <a:lnTo>
                  <a:pt x="3505200" y="920750"/>
                </a:lnTo>
                <a:lnTo>
                  <a:pt x="3518693" y="957263"/>
                </a:lnTo>
                <a:lnTo>
                  <a:pt x="3532187" y="993775"/>
                </a:lnTo>
                <a:lnTo>
                  <a:pt x="3545681" y="1031081"/>
                </a:lnTo>
                <a:lnTo>
                  <a:pt x="3556793" y="1069181"/>
                </a:lnTo>
                <a:lnTo>
                  <a:pt x="3567906" y="1108869"/>
                </a:lnTo>
                <a:lnTo>
                  <a:pt x="3577431" y="1148556"/>
                </a:lnTo>
                <a:lnTo>
                  <a:pt x="3587750" y="1189038"/>
                </a:lnTo>
                <a:lnTo>
                  <a:pt x="3595687" y="1230313"/>
                </a:lnTo>
                <a:lnTo>
                  <a:pt x="3604419" y="1273175"/>
                </a:lnTo>
                <a:lnTo>
                  <a:pt x="3609975" y="1315244"/>
                </a:lnTo>
                <a:lnTo>
                  <a:pt x="3617119" y="1359694"/>
                </a:lnTo>
                <a:lnTo>
                  <a:pt x="3622675" y="1404938"/>
                </a:lnTo>
                <a:lnTo>
                  <a:pt x="3626643" y="1449388"/>
                </a:lnTo>
                <a:lnTo>
                  <a:pt x="3630612" y="1495425"/>
                </a:lnTo>
                <a:lnTo>
                  <a:pt x="3633787" y="1542256"/>
                </a:lnTo>
                <a:lnTo>
                  <a:pt x="3635375" y="1589881"/>
                </a:lnTo>
                <a:lnTo>
                  <a:pt x="3636169" y="1638300"/>
                </a:lnTo>
                <a:lnTo>
                  <a:pt x="3637756" y="1687513"/>
                </a:lnTo>
                <a:lnTo>
                  <a:pt x="3636169" y="1736725"/>
                </a:lnTo>
                <a:lnTo>
                  <a:pt x="3635375" y="1787525"/>
                </a:lnTo>
                <a:lnTo>
                  <a:pt x="3633787" y="1839119"/>
                </a:lnTo>
                <a:lnTo>
                  <a:pt x="3744912" y="1839119"/>
                </a:lnTo>
                <a:lnTo>
                  <a:pt x="3744119" y="1882775"/>
                </a:lnTo>
                <a:lnTo>
                  <a:pt x="3740943" y="1938338"/>
                </a:lnTo>
                <a:lnTo>
                  <a:pt x="3736975" y="2004219"/>
                </a:lnTo>
                <a:lnTo>
                  <a:pt x="3729037" y="2081213"/>
                </a:lnTo>
                <a:lnTo>
                  <a:pt x="3723481" y="2122488"/>
                </a:lnTo>
                <a:lnTo>
                  <a:pt x="3717925" y="2166144"/>
                </a:lnTo>
                <a:lnTo>
                  <a:pt x="3710781" y="2211388"/>
                </a:lnTo>
                <a:lnTo>
                  <a:pt x="3702050" y="2258219"/>
                </a:lnTo>
                <a:lnTo>
                  <a:pt x="3693319" y="2306638"/>
                </a:lnTo>
                <a:lnTo>
                  <a:pt x="3682206" y="2357438"/>
                </a:lnTo>
                <a:lnTo>
                  <a:pt x="3670300" y="2409031"/>
                </a:lnTo>
                <a:lnTo>
                  <a:pt x="3656806" y="2462213"/>
                </a:lnTo>
                <a:lnTo>
                  <a:pt x="3641725" y="2514600"/>
                </a:lnTo>
                <a:lnTo>
                  <a:pt x="3625056" y="2569369"/>
                </a:lnTo>
                <a:lnTo>
                  <a:pt x="3606800" y="2624138"/>
                </a:lnTo>
                <a:lnTo>
                  <a:pt x="3586956" y="2679700"/>
                </a:lnTo>
                <a:lnTo>
                  <a:pt x="3565525" y="2736056"/>
                </a:lnTo>
                <a:lnTo>
                  <a:pt x="3542506" y="2791619"/>
                </a:lnTo>
                <a:lnTo>
                  <a:pt x="3516312" y="2848769"/>
                </a:lnTo>
                <a:lnTo>
                  <a:pt x="3488531" y="2904332"/>
                </a:lnTo>
                <a:lnTo>
                  <a:pt x="3459162" y="2961481"/>
                </a:lnTo>
                <a:lnTo>
                  <a:pt x="3426619" y="3017044"/>
                </a:lnTo>
                <a:lnTo>
                  <a:pt x="3392487" y="3071813"/>
                </a:lnTo>
                <a:lnTo>
                  <a:pt x="3375025" y="3098800"/>
                </a:lnTo>
                <a:lnTo>
                  <a:pt x="3355975" y="3126581"/>
                </a:lnTo>
                <a:lnTo>
                  <a:pt x="3336925" y="3152775"/>
                </a:lnTo>
                <a:lnTo>
                  <a:pt x="3317875" y="3179763"/>
                </a:lnTo>
                <a:lnTo>
                  <a:pt x="3296443" y="3205956"/>
                </a:lnTo>
                <a:lnTo>
                  <a:pt x="3275012" y="3232150"/>
                </a:lnTo>
                <a:lnTo>
                  <a:pt x="3253581" y="3257550"/>
                </a:lnTo>
                <a:lnTo>
                  <a:pt x="3231356" y="3284538"/>
                </a:lnTo>
                <a:lnTo>
                  <a:pt x="3208337" y="3309144"/>
                </a:lnTo>
                <a:lnTo>
                  <a:pt x="3184525" y="3334544"/>
                </a:lnTo>
                <a:lnTo>
                  <a:pt x="3159919" y="3359944"/>
                </a:lnTo>
                <a:lnTo>
                  <a:pt x="3132931" y="3384550"/>
                </a:lnTo>
                <a:lnTo>
                  <a:pt x="3106737" y="3408363"/>
                </a:lnTo>
                <a:lnTo>
                  <a:pt x="3080543" y="3432175"/>
                </a:lnTo>
                <a:lnTo>
                  <a:pt x="3053556" y="3455194"/>
                </a:lnTo>
                <a:lnTo>
                  <a:pt x="3025775" y="3477419"/>
                </a:lnTo>
                <a:lnTo>
                  <a:pt x="2997200" y="3498850"/>
                </a:lnTo>
                <a:lnTo>
                  <a:pt x="2969419" y="3520281"/>
                </a:lnTo>
                <a:lnTo>
                  <a:pt x="2940050" y="3540125"/>
                </a:lnTo>
                <a:lnTo>
                  <a:pt x="2910681" y="3559969"/>
                </a:lnTo>
                <a:lnTo>
                  <a:pt x="2879725" y="3579019"/>
                </a:lnTo>
                <a:lnTo>
                  <a:pt x="2849562" y="3597275"/>
                </a:lnTo>
                <a:lnTo>
                  <a:pt x="2819400" y="3613944"/>
                </a:lnTo>
                <a:lnTo>
                  <a:pt x="2787650" y="3631406"/>
                </a:lnTo>
                <a:lnTo>
                  <a:pt x="2756693" y="3648075"/>
                </a:lnTo>
                <a:lnTo>
                  <a:pt x="2724150" y="3663156"/>
                </a:lnTo>
                <a:lnTo>
                  <a:pt x="2691606" y="3678238"/>
                </a:lnTo>
                <a:lnTo>
                  <a:pt x="2658269" y="3692525"/>
                </a:lnTo>
                <a:lnTo>
                  <a:pt x="2624931" y="3705225"/>
                </a:lnTo>
                <a:lnTo>
                  <a:pt x="2591593" y="3718719"/>
                </a:lnTo>
                <a:lnTo>
                  <a:pt x="2556669" y="3730625"/>
                </a:lnTo>
                <a:lnTo>
                  <a:pt x="2521743" y="3741738"/>
                </a:lnTo>
                <a:lnTo>
                  <a:pt x="2486819" y="3752850"/>
                </a:lnTo>
                <a:lnTo>
                  <a:pt x="2451893" y="3763169"/>
                </a:lnTo>
                <a:lnTo>
                  <a:pt x="2415381" y="3773488"/>
                </a:lnTo>
                <a:lnTo>
                  <a:pt x="2378869" y="3782219"/>
                </a:lnTo>
                <a:lnTo>
                  <a:pt x="2342356" y="3790156"/>
                </a:lnTo>
                <a:lnTo>
                  <a:pt x="2305050" y="3797300"/>
                </a:lnTo>
                <a:lnTo>
                  <a:pt x="2266156" y="3804444"/>
                </a:lnTo>
                <a:lnTo>
                  <a:pt x="2228850" y="3810794"/>
                </a:lnTo>
                <a:lnTo>
                  <a:pt x="2190750" y="3817144"/>
                </a:lnTo>
                <a:lnTo>
                  <a:pt x="2151062" y="3821906"/>
                </a:lnTo>
                <a:lnTo>
                  <a:pt x="2151856" y="3860800"/>
                </a:lnTo>
                <a:lnTo>
                  <a:pt x="2151062" y="3898900"/>
                </a:lnTo>
                <a:lnTo>
                  <a:pt x="2148681" y="3936206"/>
                </a:lnTo>
                <a:lnTo>
                  <a:pt x="2147093" y="3972719"/>
                </a:lnTo>
                <a:lnTo>
                  <a:pt x="2143125" y="4008438"/>
                </a:lnTo>
                <a:lnTo>
                  <a:pt x="2137569" y="4043363"/>
                </a:lnTo>
                <a:lnTo>
                  <a:pt x="2132806" y="4077494"/>
                </a:lnTo>
                <a:lnTo>
                  <a:pt x="2126456" y="4111625"/>
                </a:lnTo>
                <a:lnTo>
                  <a:pt x="2119312" y="4144169"/>
                </a:lnTo>
                <a:lnTo>
                  <a:pt x="2111375" y="4176713"/>
                </a:lnTo>
                <a:lnTo>
                  <a:pt x="2102643" y="4207669"/>
                </a:lnTo>
                <a:lnTo>
                  <a:pt x="2093119" y="4237831"/>
                </a:lnTo>
                <a:lnTo>
                  <a:pt x="2082800" y="4268788"/>
                </a:lnTo>
                <a:lnTo>
                  <a:pt x="2073275" y="4298156"/>
                </a:lnTo>
                <a:lnTo>
                  <a:pt x="2060575" y="4327525"/>
                </a:lnTo>
                <a:lnTo>
                  <a:pt x="2049462" y="4355306"/>
                </a:lnTo>
                <a:lnTo>
                  <a:pt x="2037556" y="4383088"/>
                </a:lnTo>
                <a:lnTo>
                  <a:pt x="2024062" y="4410075"/>
                </a:lnTo>
                <a:lnTo>
                  <a:pt x="1997868" y="4464050"/>
                </a:lnTo>
                <a:lnTo>
                  <a:pt x="1969293" y="4515644"/>
                </a:lnTo>
                <a:lnTo>
                  <a:pt x="1939925" y="4566444"/>
                </a:lnTo>
                <a:lnTo>
                  <a:pt x="1909762" y="4614863"/>
                </a:lnTo>
                <a:lnTo>
                  <a:pt x="1879600" y="4662488"/>
                </a:lnTo>
                <a:lnTo>
                  <a:pt x="1817687" y="4754563"/>
                </a:lnTo>
                <a:lnTo>
                  <a:pt x="1752600" y="4852194"/>
                </a:lnTo>
                <a:lnTo>
                  <a:pt x="1722437" y="4899819"/>
                </a:lnTo>
                <a:lnTo>
                  <a:pt x="1693862" y="4948238"/>
                </a:lnTo>
                <a:lnTo>
                  <a:pt x="1666081" y="4996656"/>
                </a:lnTo>
                <a:lnTo>
                  <a:pt x="1653381" y="5021263"/>
                </a:lnTo>
                <a:lnTo>
                  <a:pt x="1640681" y="5046663"/>
                </a:lnTo>
                <a:lnTo>
                  <a:pt x="1629568" y="5071269"/>
                </a:lnTo>
                <a:lnTo>
                  <a:pt x="1616868" y="5098256"/>
                </a:lnTo>
                <a:lnTo>
                  <a:pt x="1607343" y="5124450"/>
                </a:lnTo>
                <a:lnTo>
                  <a:pt x="1597025" y="5150644"/>
                </a:lnTo>
                <a:lnTo>
                  <a:pt x="1587500" y="5177631"/>
                </a:lnTo>
                <a:lnTo>
                  <a:pt x="1578768" y="5206206"/>
                </a:lnTo>
                <a:lnTo>
                  <a:pt x="1571625" y="5234781"/>
                </a:lnTo>
                <a:lnTo>
                  <a:pt x="1564481" y="5264150"/>
                </a:lnTo>
                <a:lnTo>
                  <a:pt x="1558131" y="5294313"/>
                </a:lnTo>
                <a:lnTo>
                  <a:pt x="1552575" y="5324475"/>
                </a:lnTo>
                <a:lnTo>
                  <a:pt x="1548606" y="5356225"/>
                </a:lnTo>
                <a:lnTo>
                  <a:pt x="1545431" y="5388769"/>
                </a:lnTo>
                <a:lnTo>
                  <a:pt x="1542256" y="5422106"/>
                </a:lnTo>
                <a:lnTo>
                  <a:pt x="1541462" y="5456238"/>
                </a:lnTo>
                <a:lnTo>
                  <a:pt x="1541462" y="5491956"/>
                </a:lnTo>
                <a:lnTo>
                  <a:pt x="1541462" y="5528469"/>
                </a:lnTo>
                <a:lnTo>
                  <a:pt x="1543050" y="5565775"/>
                </a:lnTo>
                <a:lnTo>
                  <a:pt x="1546225" y="5605463"/>
                </a:lnTo>
                <a:lnTo>
                  <a:pt x="1550193" y="5645150"/>
                </a:lnTo>
                <a:lnTo>
                  <a:pt x="1556543" y="5686425"/>
                </a:lnTo>
                <a:lnTo>
                  <a:pt x="1561306" y="5716588"/>
                </a:lnTo>
                <a:lnTo>
                  <a:pt x="1568450" y="5746750"/>
                </a:lnTo>
                <a:lnTo>
                  <a:pt x="1576387" y="5776119"/>
                </a:lnTo>
                <a:lnTo>
                  <a:pt x="1585912" y="5805488"/>
                </a:lnTo>
                <a:lnTo>
                  <a:pt x="1597025" y="5834063"/>
                </a:lnTo>
                <a:lnTo>
                  <a:pt x="1608931" y="5860256"/>
                </a:lnTo>
                <a:lnTo>
                  <a:pt x="1622425" y="5888038"/>
                </a:lnTo>
                <a:lnTo>
                  <a:pt x="1636712" y="5913438"/>
                </a:lnTo>
                <a:lnTo>
                  <a:pt x="1652587" y="5938838"/>
                </a:lnTo>
                <a:lnTo>
                  <a:pt x="1669256" y="5962650"/>
                </a:lnTo>
                <a:lnTo>
                  <a:pt x="1687512" y="5986463"/>
                </a:lnTo>
                <a:lnTo>
                  <a:pt x="1704975" y="6008688"/>
                </a:lnTo>
                <a:lnTo>
                  <a:pt x="1724818" y="6030913"/>
                </a:lnTo>
                <a:lnTo>
                  <a:pt x="1744662" y="6051550"/>
                </a:lnTo>
                <a:lnTo>
                  <a:pt x="1766093" y="6072188"/>
                </a:lnTo>
                <a:lnTo>
                  <a:pt x="1787525" y="6092031"/>
                </a:lnTo>
                <a:lnTo>
                  <a:pt x="1809750" y="6110288"/>
                </a:lnTo>
                <a:lnTo>
                  <a:pt x="1832768" y="6128544"/>
                </a:lnTo>
                <a:lnTo>
                  <a:pt x="1856581" y="6146800"/>
                </a:lnTo>
                <a:lnTo>
                  <a:pt x="1879600" y="6163469"/>
                </a:lnTo>
                <a:lnTo>
                  <a:pt x="1905000" y="6179344"/>
                </a:lnTo>
                <a:lnTo>
                  <a:pt x="1928812" y="6194425"/>
                </a:lnTo>
                <a:lnTo>
                  <a:pt x="1954212" y="6209506"/>
                </a:lnTo>
                <a:lnTo>
                  <a:pt x="1979612" y="6223000"/>
                </a:lnTo>
                <a:lnTo>
                  <a:pt x="2005012" y="6236494"/>
                </a:lnTo>
                <a:lnTo>
                  <a:pt x="2031206" y="6248400"/>
                </a:lnTo>
                <a:lnTo>
                  <a:pt x="2056606" y="6260306"/>
                </a:lnTo>
                <a:lnTo>
                  <a:pt x="2082800" y="6270625"/>
                </a:lnTo>
                <a:lnTo>
                  <a:pt x="2108200" y="6280944"/>
                </a:lnTo>
                <a:lnTo>
                  <a:pt x="2134393" y="6291263"/>
                </a:lnTo>
                <a:lnTo>
                  <a:pt x="2159793" y="6299200"/>
                </a:lnTo>
                <a:lnTo>
                  <a:pt x="2185987" y="6307138"/>
                </a:lnTo>
                <a:lnTo>
                  <a:pt x="2215356" y="6315075"/>
                </a:lnTo>
                <a:lnTo>
                  <a:pt x="2244725" y="6323013"/>
                </a:lnTo>
                <a:lnTo>
                  <a:pt x="2275681" y="6329363"/>
                </a:lnTo>
                <a:lnTo>
                  <a:pt x="2306637" y="6335713"/>
                </a:lnTo>
                <a:lnTo>
                  <a:pt x="2339181" y="6341269"/>
                </a:lnTo>
                <a:lnTo>
                  <a:pt x="2371725" y="6345238"/>
                </a:lnTo>
                <a:lnTo>
                  <a:pt x="2405062" y="6350000"/>
                </a:lnTo>
                <a:lnTo>
                  <a:pt x="2439193" y="6352381"/>
                </a:lnTo>
                <a:lnTo>
                  <a:pt x="2473325" y="6353969"/>
                </a:lnTo>
                <a:lnTo>
                  <a:pt x="2507456" y="6354763"/>
                </a:lnTo>
                <a:lnTo>
                  <a:pt x="2543175" y="6354763"/>
                </a:lnTo>
                <a:lnTo>
                  <a:pt x="2577306" y="6353969"/>
                </a:lnTo>
                <a:lnTo>
                  <a:pt x="2613025" y="6351588"/>
                </a:lnTo>
                <a:lnTo>
                  <a:pt x="2647950" y="6348413"/>
                </a:lnTo>
                <a:lnTo>
                  <a:pt x="2683669" y="6344444"/>
                </a:lnTo>
                <a:lnTo>
                  <a:pt x="2719387" y="6338094"/>
                </a:lnTo>
                <a:lnTo>
                  <a:pt x="2754312" y="6331744"/>
                </a:lnTo>
                <a:lnTo>
                  <a:pt x="2790031" y="6323013"/>
                </a:lnTo>
                <a:lnTo>
                  <a:pt x="2825750" y="6314281"/>
                </a:lnTo>
                <a:lnTo>
                  <a:pt x="2859881" y="6303169"/>
                </a:lnTo>
                <a:lnTo>
                  <a:pt x="2895600" y="6291263"/>
                </a:lnTo>
                <a:lnTo>
                  <a:pt x="2929731" y="6277769"/>
                </a:lnTo>
                <a:lnTo>
                  <a:pt x="2963069" y="6262688"/>
                </a:lnTo>
                <a:lnTo>
                  <a:pt x="2996406" y="6246019"/>
                </a:lnTo>
                <a:lnTo>
                  <a:pt x="3029743" y="6227763"/>
                </a:lnTo>
                <a:lnTo>
                  <a:pt x="3062287" y="6207919"/>
                </a:lnTo>
                <a:lnTo>
                  <a:pt x="3094037" y="6186488"/>
                </a:lnTo>
                <a:lnTo>
                  <a:pt x="3124993" y="6163469"/>
                </a:lnTo>
                <a:lnTo>
                  <a:pt x="3155156" y="6138863"/>
                </a:lnTo>
                <a:lnTo>
                  <a:pt x="3184525" y="6112669"/>
                </a:lnTo>
                <a:lnTo>
                  <a:pt x="3213100" y="6084094"/>
                </a:lnTo>
                <a:lnTo>
                  <a:pt x="3240881" y="6053931"/>
                </a:lnTo>
                <a:lnTo>
                  <a:pt x="3261519" y="6029325"/>
                </a:lnTo>
                <a:lnTo>
                  <a:pt x="3282156" y="6003925"/>
                </a:lnTo>
                <a:lnTo>
                  <a:pt x="3302000" y="5980113"/>
                </a:lnTo>
                <a:lnTo>
                  <a:pt x="3321843" y="5954713"/>
                </a:lnTo>
                <a:lnTo>
                  <a:pt x="3338512" y="5930106"/>
                </a:lnTo>
                <a:lnTo>
                  <a:pt x="3356769" y="5904706"/>
                </a:lnTo>
                <a:lnTo>
                  <a:pt x="3373437" y="5880894"/>
                </a:lnTo>
                <a:lnTo>
                  <a:pt x="3389312" y="5855494"/>
                </a:lnTo>
                <a:lnTo>
                  <a:pt x="3404393" y="5830094"/>
                </a:lnTo>
                <a:lnTo>
                  <a:pt x="3418681" y="5805488"/>
                </a:lnTo>
                <a:lnTo>
                  <a:pt x="3432969" y="5780881"/>
                </a:lnTo>
                <a:lnTo>
                  <a:pt x="3446462" y="5755481"/>
                </a:lnTo>
                <a:lnTo>
                  <a:pt x="3470275" y="5705475"/>
                </a:lnTo>
                <a:lnTo>
                  <a:pt x="3491706" y="5654675"/>
                </a:lnTo>
                <a:lnTo>
                  <a:pt x="3510756" y="5604669"/>
                </a:lnTo>
                <a:lnTo>
                  <a:pt x="3528219" y="5553869"/>
                </a:lnTo>
                <a:lnTo>
                  <a:pt x="3542506" y="5503069"/>
                </a:lnTo>
                <a:lnTo>
                  <a:pt x="3555206" y="5451475"/>
                </a:lnTo>
                <a:lnTo>
                  <a:pt x="3565525" y="5400675"/>
                </a:lnTo>
                <a:lnTo>
                  <a:pt x="3573462" y="5349081"/>
                </a:lnTo>
                <a:lnTo>
                  <a:pt x="3580606" y="5298281"/>
                </a:lnTo>
                <a:lnTo>
                  <a:pt x="3586162" y="5246688"/>
                </a:lnTo>
                <a:lnTo>
                  <a:pt x="3589337" y="5195094"/>
                </a:lnTo>
                <a:lnTo>
                  <a:pt x="3590925" y="5142706"/>
                </a:lnTo>
                <a:lnTo>
                  <a:pt x="3590925" y="5091113"/>
                </a:lnTo>
                <a:lnTo>
                  <a:pt x="3590131" y="5039519"/>
                </a:lnTo>
                <a:lnTo>
                  <a:pt x="3587750" y="4986338"/>
                </a:lnTo>
                <a:lnTo>
                  <a:pt x="3584575" y="4933950"/>
                </a:lnTo>
                <a:lnTo>
                  <a:pt x="3580606" y="4881563"/>
                </a:lnTo>
                <a:lnTo>
                  <a:pt x="3575050" y="4828381"/>
                </a:lnTo>
                <a:lnTo>
                  <a:pt x="3568700" y="4775994"/>
                </a:lnTo>
                <a:lnTo>
                  <a:pt x="3561556" y="4722019"/>
                </a:lnTo>
                <a:lnTo>
                  <a:pt x="3546475" y="4614863"/>
                </a:lnTo>
                <a:lnTo>
                  <a:pt x="3529012" y="4507706"/>
                </a:lnTo>
                <a:lnTo>
                  <a:pt x="3510756" y="4398963"/>
                </a:lnTo>
                <a:lnTo>
                  <a:pt x="3494087" y="4298156"/>
                </a:lnTo>
                <a:lnTo>
                  <a:pt x="3476625" y="4194969"/>
                </a:lnTo>
                <a:lnTo>
                  <a:pt x="3461543" y="4090988"/>
                </a:lnTo>
                <a:lnTo>
                  <a:pt x="3455193" y="4039394"/>
                </a:lnTo>
                <a:lnTo>
                  <a:pt x="3448050" y="3987800"/>
                </a:lnTo>
                <a:lnTo>
                  <a:pt x="3443287" y="3936206"/>
                </a:lnTo>
                <a:lnTo>
                  <a:pt x="3437731" y="3884613"/>
                </a:lnTo>
                <a:lnTo>
                  <a:pt x="3433762" y="3833019"/>
                </a:lnTo>
                <a:lnTo>
                  <a:pt x="3430587" y="3781425"/>
                </a:lnTo>
                <a:lnTo>
                  <a:pt x="3429793" y="3729831"/>
                </a:lnTo>
                <a:lnTo>
                  <a:pt x="3429000" y="3678238"/>
                </a:lnTo>
                <a:lnTo>
                  <a:pt x="3429793" y="3626644"/>
                </a:lnTo>
                <a:lnTo>
                  <a:pt x="3430587" y="3575844"/>
                </a:lnTo>
                <a:lnTo>
                  <a:pt x="3436143" y="3513138"/>
                </a:lnTo>
                <a:lnTo>
                  <a:pt x="3442493" y="3452019"/>
                </a:lnTo>
                <a:lnTo>
                  <a:pt x="3450431" y="3393281"/>
                </a:lnTo>
                <a:lnTo>
                  <a:pt x="3459956" y="3336132"/>
                </a:lnTo>
                <a:lnTo>
                  <a:pt x="3472656" y="3278981"/>
                </a:lnTo>
                <a:lnTo>
                  <a:pt x="3485356" y="3225800"/>
                </a:lnTo>
                <a:lnTo>
                  <a:pt x="3501231" y="3172619"/>
                </a:lnTo>
                <a:lnTo>
                  <a:pt x="3517106" y="3121025"/>
                </a:lnTo>
                <a:lnTo>
                  <a:pt x="3534569" y="3071813"/>
                </a:lnTo>
                <a:lnTo>
                  <a:pt x="3553619" y="3022600"/>
                </a:lnTo>
                <a:lnTo>
                  <a:pt x="3573462" y="2976563"/>
                </a:lnTo>
                <a:lnTo>
                  <a:pt x="3594893" y="2930525"/>
                </a:lnTo>
                <a:lnTo>
                  <a:pt x="3616325" y="2886869"/>
                </a:lnTo>
                <a:lnTo>
                  <a:pt x="3639343" y="2844800"/>
                </a:lnTo>
                <a:lnTo>
                  <a:pt x="3663156" y="2804319"/>
                </a:lnTo>
                <a:lnTo>
                  <a:pt x="3686969" y="2764631"/>
                </a:lnTo>
                <a:lnTo>
                  <a:pt x="3712369" y="2727325"/>
                </a:lnTo>
                <a:lnTo>
                  <a:pt x="3737769" y="2690813"/>
                </a:lnTo>
                <a:lnTo>
                  <a:pt x="3763962" y="2655094"/>
                </a:lnTo>
                <a:lnTo>
                  <a:pt x="3789362" y="2621756"/>
                </a:lnTo>
                <a:lnTo>
                  <a:pt x="3815556" y="2589213"/>
                </a:lnTo>
                <a:lnTo>
                  <a:pt x="3841750" y="2559050"/>
                </a:lnTo>
                <a:lnTo>
                  <a:pt x="3868737" y="2529681"/>
                </a:lnTo>
                <a:lnTo>
                  <a:pt x="3894931" y="2501106"/>
                </a:lnTo>
                <a:lnTo>
                  <a:pt x="3921125" y="2474913"/>
                </a:lnTo>
                <a:lnTo>
                  <a:pt x="3947319" y="2449513"/>
                </a:lnTo>
                <a:lnTo>
                  <a:pt x="3972719" y="2426494"/>
                </a:lnTo>
                <a:lnTo>
                  <a:pt x="3997325" y="2403475"/>
                </a:lnTo>
                <a:lnTo>
                  <a:pt x="4045743" y="2362994"/>
                </a:lnTo>
                <a:lnTo>
                  <a:pt x="4090193" y="2326481"/>
                </a:lnTo>
                <a:lnTo>
                  <a:pt x="4083050" y="2297906"/>
                </a:lnTo>
                <a:lnTo>
                  <a:pt x="4076700" y="2268538"/>
                </a:lnTo>
                <a:lnTo>
                  <a:pt x="4071937" y="2239169"/>
                </a:lnTo>
                <a:lnTo>
                  <a:pt x="4067175" y="2209800"/>
                </a:lnTo>
                <a:lnTo>
                  <a:pt x="4064000" y="2179638"/>
                </a:lnTo>
                <a:lnTo>
                  <a:pt x="4060825" y="2148681"/>
                </a:lnTo>
                <a:lnTo>
                  <a:pt x="4058443" y="2118519"/>
                </a:lnTo>
                <a:lnTo>
                  <a:pt x="4058443" y="2087563"/>
                </a:lnTo>
                <a:lnTo>
                  <a:pt x="4058443" y="2062956"/>
                </a:lnTo>
                <a:lnTo>
                  <a:pt x="4060031" y="2038350"/>
                </a:lnTo>
                <a:lnTo>
                  <a:pt x="4061619" y="2014538"/>
                </a:lnTo>
                <a:lnTo>
                  <a:pt x="4064000" y="1990725"/>
                </a:lnTo>
                <a:lnTo>
                  <a:pt x="4070350" y="1943100"/>
                </a:lnTo>
                <a:lnTo>
                  <a:pt x="4078287" y="1897063"/>
                </a:lnTo>
                <a:lnTo>
                  <a:pt x="4087812" y="1851025"/>
                </a:lnTo>
                <a:lnTo>
                  <a:pt x="4101306" y="1805781"/>
                </a:lnTo>
                <a:lnTo>
                  <a:pt x="4116387" y="1762125"/>
                </a:lnTo>
                <a:lnTo>
                  <a:pt x="4133056" y="1719263"/>
                </a:lnTo>
                <a:lnTo>
                  <a:pt x="4152106" y="1677194"/>
                </a:lnTo>
                <a:lnTo>
                  <a:pt x="4173537" y="1636713"/>
                </a:lnTo>
                <a:lnTo>
                  <a:pt x="4195762" y="1597025"/>
                </a:lnTo>
                <a:lnTo>
                  <a:pt x="4219575" y="1558925"/>
                </a:lnTo>
                <a:lnTo>
                  <a:pt x="4247356" y="1520825"/>
                </a:lnTo>
                <a:lnTo>
                  <a:pt x="4274343" y="1485900"/>
                </a:lnTo>
                <a:lnTo>
                  <a:pt x="4305299" y="1450975"/>
                </a:lnTo>
                <a:lnTo>
                  <a:pt x="4336256" y="1417638"/>
                </a:lnTo>
                <a:lnTo>
                  <a:pt x="4368799" y="1386681"/>
                </a:lnTo>
                <a:lnTo>
                  <a:pt x="4402931" y="1357313"/>
                </a:lnTo>
                <a:lnTo>
                  <a:pt x="4438649" y="1328738"/>
                </a:lnTo>
                <a:lnTo>
                  <a:pt x="4475956" y="1302544"/>
                </a:lnTo>
                <a:lnTo>
                  <a:pt x="4514849" y="1277938"/>
                </a:lnTo>
                <a:lnTo>
                  <a:pt x="4553743" y="1254919"/>
                </a:lnTo>
                <a:lnTo>
                  <a:pt x="4594225" y="1234281"/>
                </a:lnTo>
                <a:lnTo>
                  <a:pt x="4637087" y="1215231"/>
                </a:lnTo>
                <a:lnTo>
                  <a:pt x="4679949" y="1197769"/>
                </a:lnTo>
                <a:lnTo>
                  <a:pt x="4724399" y="1183481"/>
                </a:lnTo>
                <a:lnTo>
                  <a:pt x="4768849" y="1170781"/>
                </a:lnTo>
                <a:lnTo>
                  <a:pt x="4814093" y="1160463"/>
                </a:lnTo>
                <a:lnTo>
                  <a:pt x="4860925" y="1151731"/>
                </a:lnTo>
                <a:lnTo>
                  <a:pt x="4908549" y="1145381"/>
                </a:lnTo>
                <a:lnTo>
                  <a:pt x="4933156" y="1143000"/>
                </a:lnTo>
                <a:lnTo>
                  <a:pt x="4956175" y="1142206"/>
                </a:lnTo>
                <a:lnTo>
                  <a:pt x="4979987" y="1141413"/>
                </a:lnTo>
                <a:lnTo>
                  <a:pt x="5005387" y="1141413"/>
                </a:lnTo>
                <a:lnTo>
                  <a:pt x="5029993" y="1141413"/>
                </a:lnTo>
                <a:lnTo>
                  <a:pt x="5054599" y="1142206"/>
                </a:lnTo>
                <a:lnTo>
                  <a:pt x="5077619" y="1143000"/>
                </a:lnTo>
                <a:lnTo>
                  <a:pt x="5102225" y="1145381"/>
                </a:lnTo>
                <a:lnTo>
                  <a:pt x="5149849" y="1151731"/>
                </a:lnTo>
                <a:lnTo>
                  <a:pt x="5195887" y="1160463"/>
                </a:lnTo>
                <a:lnTo>
                  <a:pt x="5241925" y="1170781"/>
                </a:lnTo>
                <a:lnTo>
                  <a:pt x="5286375" y="1183481"/>
                </a:lnTo>
                <a:lnTo>
                  <a:pt x="5330825" y="1197769"/>
                </a:lnTo>
                <a:lnTo>
                  <a:pt x="5373687" y="1215231"/>
                </a:lnTo>
                <a:lnTo>
                  <a:pt x="5415756" y="1234281"/>
                </a:lnTo>
                <a:lnTo>
                  <a:pt x="5456237" y="1254919"/>
                </a:lnTo>
                <a:lnTo>
                  <a:pt x="5495925" y="1277938"/>
                </a:lnTo>
                <a:lnTo>
                  <a:pt x="5534025" y="1302544"/>
                </a:lnTo>
                <a:lnTo>
                  <a:pt x="5572125" y="1328738"/>
                </a:lnTo>
                <a:lnTo>
                  <a:pt x="5607049" y="1357313"/>
                </a:lnTo>
                <a:lnTo>
                  <a:pt x="5641975" y="1386681"/>
                </a:lnTo>
                <a:lnTo>
                  <a:pt x="5673725" y="1417638"/>
                </a:lnTo>
                <a:lnTo>
                  <a:pt x="5705475" y="1450975"/>
                </a:lnTo>
                <a:lnTo>
                  <a:pt x="5735637" y="1485900"/>
                </a:lnTo>
                <a:lnTo>
                  <a:pt x="5764212" y="1520825"/>
                </a:lnTo>
                <a:lnTo>
                  <a:pt x="5790406" y="1558925"/>
                </a:lnTo>
                <a:lnTo>
                  <a:pt x="5815012" y="1597025"/>
                </a:lnTo>
                <a:lnTo>
                  <a:pt x="5837237" y="1636713"/>
                </a:lnTo>
                <a:lnTo>
                  <a:pt x="5858669" y="1677194"/>
                </a:lnTo>
                <a:lnTo>
                  <a:pt x="5877719" y="1719263"/>
                </a:lnTo>
                <a:lnTo>
                  <a:pt x="5895181" y="1762125"/>
                </a:lnTo>
                <a:lnTo>
                  <a:pt x="5908675" y="1805781"/>
                </a:lnTo>
                <a:lnTo>
                  <a:pt x="5922169" y="1851025"/>
                </a:lnTo>
                <a:lnTo>
                  <a:pt x="5932487" y="1897063"/>
                </a:lnTo>
                <a:lnTo>
                  <a:pt x="5940425" y="1943100"/>
                </a:lnTo>
                <a:lnTo>
                  <a:pt x="5946775" y="1990725"/>
                </a:lnTo>
                <a:lnTo>
                  <a:pt x="5949156" y="2014538"/>
                </a:lnTo>
                <a:lnTo>
                  <a:pt x="5950743" y="2038350"/>
                </a:lnTo>
                <a:lnTo>
                  <a:pt x="5951537" y="2062956"/>
                </a:lnTo>
                <a:lnTo>
                  <a:pt x="5951537" y="2087563"/>
                </a:lnTo>
                <a:lnTo>
                  <a:pt x="5951537" y="2112169"/>
                </a:lnTo>
                <a:lnTo>
                  <a:pt x="5950743" y="2135981"/>
                </a:lnTo>
                <a:lnTo>
                  <a:pt x="5949156" y="2159794"/>
                </a:lnTo>
                <a:lnTo>
                  <a:pt x="5946775" y="2184400"/>
                </a:lnTo>
                <a:lnTo>
                  <a:pt x="5940425" y="2232025"/>
                </a:lnTo>
                <a:lnTo>
                  <a:pt x="5932487" y="2278857"/>
                </a:lnTo>
                <a:lnTo>
                  <a:pt x="5922169" y="2324100"/>
                </a:lnTo>
                <a:lnTo>
                  <a:pt x="5908675" y="2368550"/>
                </a:lnTo>
                <a:lnTo>
                  <a:pt x="5895181" y="2413000"/>
                </a:lnTo>
                <a:lnTo>
                  <a:pt x="5877719" y="2455863"/>
                </a:lnTo>
                <a:lnTo>
                  <a:pt x="5858669" y="2498725"/>
                </a:lnTo>
                <a:lnTo>
                  <a:pt x="5837237" y="2539206"/>
                </a:lnTo>
                <a:lnTo>
                  <a:pt x="5815012" y="2578100"/>
                </a:lnTo>
                <a:lnTo>
                  <a:pt x="5790406" y="2616994"/>
                </a:lnTo>
                <a:lnTo>
                  <a:pt x="5764212" y="2654300"/>
                </a:lnTo>
                <a:lnTo>
                  <a:pt x="5735637" y="2690019"/>
                </a:lnTo>
                <a:lnTo>
                  <a:pt x="5705475" y="2724150"/>
                </a:lnTo>
                <a:lnTo>
                  <a:pt x="5673725" y="2756694"/>
                </a:lnTo>
                <a:lnTo>
                  <a:pt x="5641975" y="2787650"/>
                </a:lnTo>
                <a:lnTo>
                  <a:pt x="5607049" y="2818606"/>
                </a:lnTo>
                <a:lnTo>
                  <a:pt x="5572125" y="2845594"/>
                </a:lnTo>
                <a:lnTo>
                  <a:pt x="5534025" y="2871788"/>
                </a:lnTo>
                <a:lnTo>
                  <a:pt x="5495925" y="2897188"/>
                </a:lnTo>
                <a:lnTo>
                  <a:pt x="5456237" y="2919413"/>
                </a:lnTo>
                <a:lnTo>
                  <a:pt x="5415756" y="2940844"/>
                </a:lnTo>
                <a:lnTo>
                  <a:pt x="5373687" y="2959894"/>
                </a:lnTo>
                <a:lnTo>
                  <a:pt x="5330825" y="2976563"/>
                </a:lnTo>
                <a:lnTo>
                  <a:pt x="5286375" y="2991644"/>
                </a:lnTo>
                <a:lnTo>
                  <a:pt x="5241925" y="3004344"/>
                </a:lnTo>
                <a:lnTo>
                  <a:pt x="5195887" y="3014663"/>
                </a:lnTo>
                <a:lnTo>
                  <a:pt x="5149849" y="3022600"/>
                </a:lnTo>
                <a:lnTo>
                  <a:pt x="5102225" y="3028950"/>
                </a:lnTo>
                <a:lnTo>
                  <a:pt x="5077619" y="3031331"/>
                </a:lnTo>
                <a:lnTo>
                  <a:pt x="5054599" y="3032919"/>
                </a:lnTo>
                <a:lnTo>
                  <a:pt x="5029993" y="3033713"/>
                </a:lnTo>
                <a:lnTo>
                  <a:pt x="5005387" y="3033713"/>
                </a:lnTo>
                <a:lnTo>
                  <a:pt x="4956969" y="3032919"/>
                </a:lnTo>
                <a:lnTo>
                  <a:pt x="4910137" y="3028950"/>
                </a:lnTo>
                <a:lnTo>
                  <a:pt x="4864099" y="3024188"/>
                </a:lnTo>
                <a:lnTo>
                  <a:pt x="4817269" y="3015457"/>
                </a:lnTo>
                <a:lnTo>
                  <a:pt x="4772819" y="3005931"/>
                </a:lnTo>
                <a:lnTo>
                  <a:pt x="4728369" y="2992438"/>
                </a:lnTo>
                <a:lnTo>
                  <a:pt x="4684712" y="2978150"/>
                </a:lnTo>
                <a:lnTo>
                  <a:pt x="4641849" y="2962275"/>
                </a:lnTo>
                <a:lnTo>
                  <a:pt x="4601369" y="2944019"/>
                </a:lnTo>
                <a:lnTo>
                  <a:pt x="4560887" y="2923381"/>
                </a:lnTo>
                <a:lnTo>
                  <a:pt x="4521993" y="2901157"/>
                </a:lnTo>
                <a:lnTo>
                  <a:pt x="4483893" y="2877344"/>
                </a:lnTo>
                <a:lnTo>
                  <a:pt x="4446587" y="2851944"/>
                </a:lnTo>
                <a:lnTo>
                  <a:pt x="4410869" y="2824163"/>
                </a:lnTo>
                <a:lnTo>
                  <a:pt x="4377531" y="2794794"/>
                </a:lnTo>
                <a:lnTo>
                  <a:pt x="4344193" y="2764631"/>
                </a:lnTo>
                <a:lnTo>
                  <a:pt x="4314031" y="2791619"/>
                </a:lnTo>
                <a:lnTo>
                  <a:pt x="4282281" y="2822575"/>
                </a:lnTo>
                <a:lnTo>
                  <a:pt x="4250531" y="2855913"/>
                </a:lnTo>
                <a:lnTo>
                  <a:pt x="4217193" y="2892425"/>
                </a:lnTo>
                <a:lnTo>
                  <a:pt x="4183062" y="2932113"/>
                </a:lnTo>
                <a:lnTo>
                  <a:pt x="4167187" y="2952750"/>
                </a:lnTo>
                <a:lnTo>
                  <a:pt x="4151312" y="2974975"/>
                </a:lnTo>
                <a:lnTo>
                  <a:pt x="4134643" y="2998788"/>
                </a:lnTo>
                <a:lnTo>
                  <a:pt x="4118769" y="3021807"/>
                </a:lnTo>
                <a:lnTo>
                  <a:pt x="4103687" y="3046413"/>
                </a:lnTo>
                <a:lnTo>
                  <a:pt x="4087812" y="3072606"/>
                </a:lnTo>
                <a:lnTo>
                  <a:pt x="4072731" y="3098800"/>
                </a:lnTo>
                <a:lnTo>
                  <a:pt x="4058443" y="3124994"/>
                </a:lnTo>
                <a:lnTo>
                  <a:pt x="4044950" y="3153569"/>
                </a:lnTo>
                <a:lnTo>
                  <a:pt x="4031456" y="3182938"/>
                </a:lnTo>
                <a:lnTo>
                  <a:pt x="4017962" y="3212307"/>
                </a:lnTo>
                <a:lnTo>
                  <a:pt x="4006056" y="3244056"/>
                </a:lnTo>
                <a:lnTo>
                  <a:pt x="3994943" y="3275013"/>
                </a:lnTo>
                <a:lnTo>
                  <a:pt x="3984625" y="3307556"/>
                </a:lnTo>
                <a:lnTo>
                  <a:pt x="3975100" y="3340894"/>
                </a:lnTo>
                <a:lnTo>
                  <a:pt x="3965575" y="3375025"/>
                </a:lnTo>
                <a:lnTo>
                  <a:pt x="3957637" y="3410744"/>
                </a:lnTo>
                <a:lnTo>
                  <a:pt x="3950493" y="3447256"/>
                </a:lnTo>
                <a:lnTo>
                  <a:pt x="3944143" y="3484563"/>
                </a:lnTo>
                <a:lnTo>
                  <a:pt x="3939381" y="3521869"/>
                </a:lnTo>
                <a:lnTo>
                  <a:pt x="3935412" y="3561556"/>
                </a:lnTo>
                <a:lnTo>
                  <a:pt x="3932237" y="3601244"/>
                </a:lnTo>
                <a:lnTo>
                  <a:pt x="3931443" y="3642519"/>
                </a:lnTo>
                <a:lnTo>
                  <a:pt x="3931443" y="3684588"/>
                </a:lnTo>
                <a:lnTo>
                  <a:pt x="3931443" y="3726656"/>
                </a:lnTo>
                <a:lnTo>
                  <a:pt x="3933031" y="3769519"/>
                </a:lnTo>
                <a:lnTo>
                  <a:pt x="3936206" y="3811588"/>
                </a:lnTo>
                <a:lnTo>
                  <a:pt x="3939381" y="3856038"/>
                </a:lnTo>
                <a:lnTo>
                  <a:pt x="3943350" y="3899694"/>
                </a:lnTo>
                <a:lnTo>
                  <a:pt x="3948112" y="3944144"/>
                </a:lnTo>
                <a:lnTo>
                  <a:pt x="3960812" y="4034631"/>
                </a:lnTo>
                <a:lnTo>
                  <a:pt x="3975100" y="4126706"/>
                </a:lnTo>
                <a:lnTo>
                  <a:pt x="3990181" y="4219575"/>
                </a:lnTo>
                <a:lnTo>
                  <a:pt x="4006056" y="4314825"/>
                </a:lnTo>
                <a:lnTo>
                  <a:pt x="4025106" y="4430713"/>
                </a:lnTo>
                <a:lnTo>
                  <a:pt x="4044950" y="4548981"/>
                </a:lnTo>
                <a:lnTo>
                  <a:pt x="4052887" y="4610100"/>
                </a:lnTo>
                <a:lnTo>
                  <a:pt x="4061619" y="4671219"/>
                </a:lnTo>
                <a:lnTo>
                  <a:pt x="4068762" y="4733131"/>
                </a:lnTo>
                <a:lnTo>
                  <a:pt x="4075906" y="4795044"/>
                </a:lnTo>
                <a:lnTo>
                  <a:pt x="4082256" y="4857750"/>
                </a:lnTo>
                <a:lnTo>
                  <a:pt x="4086225" y="4922044"/>
                </a:lnTo>
                <a:lnTo>
                  <a:pt x="4090193" y="4986338"/>
                </a:lnTo>
                <a:lnTo>
                  <a:pt x="4092575" y="5050631"/>
                </a:lnTo>
                <a:lnTo>
                  <a:pt x="4092575" y="5114925"/>
                </a:lnTo>
                <a:lnTo>
                  <a:pt x="4090987" y="5180806"/>
                </a:lnTo>
                <a:lnTo>
                  <a:pt x="4087812" y="5246688"/>
                </a:lnTo>
                <a:lnTo>
                  <a:pt x="4083050" y="5312569"/>
                </a:lnTo>
                <a:lnTo>
                  <a:pt x="4075906" y="5379244"/>
                </a:lnTo>
                <a:lnTo>
                  <a:pt x="4067175" y="5445125"/>
                </a:lnTo>
                <a:lnTo>
                  <a:pt x="4054475" y="5511800"/>
                </a:lnTo>
                <a:lnTo>
                  <a:pt x="4047331" y="5546725"/>
                </a:lnTo>
                <a:lnTo>
                  <a:pt x="4040981" y="5580063"/>
                </a:lnTo>
                <a:lnTo>
                  <a:pt x="4032250" y="5613400"/>
                </a:lnTo>
                <a:lnTo>
                  <a:pt x="4023519" y="5646738"/>
                </a:lnTo>
                <a:lnTo>
                  <a:pt x="4013200" y="5680075"/>
                </a:lnTo>
                <a:lnTo>
                  <a:pt x="4002881" y="5713413"/>
                </a:lnTo>
                <a:lnTo>
                  <a:pt x="3991769" y="5748338"/>
                </a:lnTo>
                <a:lnTo>
                  <a:pt x="3980656" y="5781675"/>
                </a:lnTo>
                <a:lnTo>
                  <a:pt x="3967956" y="5815013"/>
                </a:lnTo>
                <a:lnTo>
                  <a:pt x="3954462" y="5848350"/>
                </a:lnTo>
                <a:lnTo>
                  <a:pt x="3940175" y="5882481"/>
                </a:lnTo>
                <a:lnTo>
                  <a:pt x="3925093" y="5915819"/>
                </a:lnTo>
                <a:lnTo>
                  <a:pt x="3910012" y="5949950"/>
                </a:lnTo>
                <a:lnTo>
                  <a:pt x="3892550" y="5983288"/>
                </a:lnTo>
                <a:lnTo>
                  <a:pt x="3875881" y="6017419"/>
                </a:lnTo>
                <a:lnTo>
                  <a:pt x="3857625" y="6050756"/>
                </a:lnTo>
                <a:lnTo>
                  <a:pt x="3836987" y="6084094"/>
                </a:lnTo>
                <a:lnTo>
                  <a:pt x="3817143" y="6117431"/>
                </a:lnTo>
                <a:lnTo>
                  <a:pt x="3795712" y="6150769"/>
                </a:lnTo>
                <a:lnTo>
                  <a:pt x="3773487" y="6184900"/>
                </a:lnTo>
                <a:lnTo>
                  <a:pt x="3749675" y="6218238"/>
                </a:lnTo>
                <a:lnTo>
                  <a:pt x="3725862" y="6251575"/>
                </a:lnTo>
                <a:lnTo>
                  <a:pt x="3700462" y="6284913"/>
                </a:lnTo>
                <a:lnTo>
                  <a:pt x="3674269" y="6318250"/>
                </a:lnTo>
                <a:lnTo>
                  <a:pt x="3646487" y="6351588"/>
                </a:lnTo>
                <a:lnTo>
                  <a:pt x="3618706" y="6384925"/>
                </a:lnTo>
                <a:lnTo>
                  <a:pt x="3593306" y="6413500"/>
                </a:lnTo>
                <a:lnTo>
                  <a:pt x="3566319" y="6440488"/>
                </a:lnTo>
                <a:lnTo>
                  <a:pt x="3539331" y="6467475"/>
                </a:lnTo>
                <a:lnTo>
                  <a:pt x="3512343" y="6493669"/>
                </a:lnTo>
                <a:lnTo>
                  <a:pt x="3483769" y="6517481"/>
                </a:lnTo>
                <a:lnTo>
                  <a:pt x="3454400" y="6542088"/>
                </a:lnTo>
                <a:lnTo>
                  <a:pt x="3424237" y="6565106"/>
                </a:lnTo>
                <a:lnTo>
                  <a:pt x="3393281" y="6587331"/>
                </a:lnTo>
                <a:lnTo>
                  <a:pt x="3363119" y="6609556"/>
                </a:lnTo>
                <a:lnTo>
                  <a:pt x="3330575" y="6630194"/>
                </a:lnTo>
                <a:lnTo>
                  <a:pt x="3298031" y="6650038"/>
                </a:lnTo>
                <a:lnTo>
                  <a:pt x="3266281" y="6669881"/>
                </a:lnTo>
                <a:lnTo>
                  <a:pt x="3232150" y="6688138"/>
                </a:lnTo>
                <a:lnTo>
                  <a:pt x="3198812" y="6704806"/>
                </a:lnTo>
                <a:lnTo>
                  <a:pt x="3164681" y="6721475"/>
                </a:lnTo>
                <a:lnTo>
                  <a:pt x="3128962" y="6736556"/>
                </a:lnTo>
                <a:lnTo>
                  <a:pt x="3094037" y="6750844"/>
                </a:lnTo>
                <a:lnTo>
                  <a:pt x="3058319" y="6765131"/>
                </a:lnTo>
                <a:lnTo>
                  <a:pt x="3021806" y="6777038"/>
                </a:lnTo>
                <a:lnTo>
                  <a:pt x="2985293" y="6788944"/>
                </a:lnTo>
                <a:lnTo>
                  <a:pt x="2947987" y="6800056"/>
                </a:lnTo>
                <a:lnTo>
                  <a:pt x="2910681" y="6810375"/>
                </a:lnTo>
                <a:lnTo>
                  <a:pt x="2873375" y="6819900"/>
                </a:lnTo>
                <a:lnTo>
                  <a:pt x="2834481" y="6827838"/>
                </a:lnTo>
                <a:lnTo>
                  <a:pt x="2797175" y="6834981"/>
                </a:lnTo>
                <a:lnTo>
                  <a:pt x="2757487" y="6840538"/>
                </a:lnTo>
                <a:lnTo>
                  <a:pt x="2719387" y="6846094"/>
                </a:lnTo>
                <a:lnTo>
                  <a:pt x="2679700" y="6850856"/>
                </a:lnTo>
                <a:lnTo>
                  <a:pt x="2640012" y="6854031"/>
                </a:lnTo>
                <a:lnTo>
                  <a:pt x="2600325" y="6855619"/>
                </a:lnTo>
                <a:lnTo>
                  <a:pt x="2561431" y="6858000"/>
                </a:lnTo>
                <a:lnTo>
                  <a:pt x="2521743" y="6858000"/>
                </a:lnTo>
                <a:lnTo>
                  <a:pt x="2462212" y="6857206"/>
                </a:lnTo>
                <a:lnTo>
                  <a:pt x="2401887" y="6854031"/>
                </a:lnTo>
                <a:lnTo>
                  <a:pt x="2343150" y="6849269"/>
                </a:lnTo>
                <a:lnTo>
                  <a:pt x="2282825" y="6840538"/>
                </a:lnTo>
                <a:lnTo>
                  <a:pt x="2222500" y="6831806"/>
                </a:lnTo>
                <a:lnTo>
                  <a:pt x="2162969" y="6819900"/>
                </a:lnTo>
                <a:lnTo>
                  <a:pt x="2103437" y="6805613"/>
                </a:lnTo>
                <a:lnTo>
                  <a:pt x="2043906" y="6788150"/>
                </a:lnTo>
                <a:lnTo>
                  <a:pt x="1993900" y="6773069"/>
                </a:lnTo>
                <a:lnTo>
                  <a:pt x="1945481" y="6755606"/>
                </a:lnTo>
                <a:lnTo>
                  <a:pt x="1897062" y="6737350"/>
                </a:lnTo>
                <a:lnTo>
                  <a:pt x="1850231" y="6718300"/>
                </a:lnTo>
                <a:lnTo>
                  <a:pt x="1804987" y="6696869"/>
                </a:lnTo>
                <a:lnTo>
                  <a:pt x="1758950" y="6675438"/>
                </a:lnTo>
                <a:lnTo>
                  <a:pt x="1715293" y="6652419"/>
                </a:lnTo>
                <a:lnTo>
                  <a:pt x="1673225" y="6627019"/>
                </a:lnTo>
                <a:lnTo>
                  <a:pt x="1631156" y="6601619"/>
                </a:lnTo>
                <a:lnTo>
                  <a:pt x="1590675" y="6575425"/>
                </a:lnTo>
                <a:lnTo>
                  <a:pt x="1552575" y="6546850"/>
                </a:lnTo>
                <a:lnTo>
                  <a:pt x="1513681" y="6519069"/>
                </a:lnTo>
                <a:lnTo>
                  <a:pt x="1477168" y="6488113"/>
                </a:lnTo>
                <a:lnTo>
                  <a:pt x="1442243" y="6457156"/>
                </a:lnTo>
                <a:lnTo>
                  <a:pt x="1408906" y="6425406"/>
                </a:lnTo>
                <a:lnTo>
                  <a:pt x="1376362" y="6392069"/>
                </a:lnTo>
                <a:lnTo>
                  <a:pt x="1344612" y="6358731"/>
                </a:lnTo>
                <a:lnTo>
                  <a:pt x="1314450" y="6324600"/>
                </a:lnTo>
                <a:lnTo>
                  <a:pt x="1285875" y="6288088"/>
                </a:lnTo>
                <a:lnTo>
                  <a:pt x="1259681" y="6251575"/>
                </a:lnTo>
                <a:lnTo>
                  <a:pt x="1234281" y="6215063"/>
                </a:lnTo>
                <a:lnTo>
                  <a:pt x="1210468" y="6176169"/>
                </a:lnTo>
                <a:lnTo>
                  <a:pt x="1188243" y="6138069"/>
                </a:lnTo>
                <a:lnTo>
                  <a:pt x="1166812" y="6098381"/>
                </a:lnTo>
                <a:lnTo>
                  <a:pt x="1147762" y="6057900"/>
                </a:lnTo>
                <a:lnTo>
                  <a:pt x="1130300" y="6016625"/>
                </a:lnTo>
                <a:lnTo>
                  <a:pt x="1113631" y="5974556"/>
                </a:lnTo>
                <a:lnTo>
                  <a:pt x="1100137" y="5933281"/>
                </a:lnTo>
                <a:lnTo>
                  <a:pt x="1086643" y="5889625"/>
                </a:lnTo>
                <a:lnTo>
                  <a:pt x="1076325" y="5845969"/>
                </a:lnTo>
                <a:lnTo>
                  <a:pt x="1066006" y="5803106"/>
                </a:lnTo>
                <a:lnTo>
                  <a:pt x="1059656" y="5757863"/>
                </a:lnTo>
                <a:lnTo>
                  <a:pt x="1050925" y="5699125"/>
                </a:lnTo>
                <a:lnTo>
                  <a:pt x="1046162" y="5641975"/>
                </a:lnTo>
                <a:lnTo>
                  <a:pt x="1042193" y="5586413"/>
                </a:lnTo>
                <a:lnTo>
                  <a:pt x="1039018" y="5532438"/>
                </a:lnTo>
                <a:lnTo>
                  <a:pt x="1039018" y="5478463"/>
                </a:lnTo>
                <a:lnTo>
                  <a:pt x="1039812" y="5428456"/>
                </a:lnTo>
                <a:lnTo>
                  <a:pt x="1042193" y="5377656"/>
                </a:lnTo>
                <a:lnTo>
                  <a:pt x="1046162" y="5328444"/>
                </a:lnTo>
                <a:lnTo>
                  <a:pt x="1052512" y="5282406"/>
                </a:lnTo>
                <a:lnTo>
                  <a:pt x="1058068" y="5235575"/>
                </a:lnTo>
                <a:lnTo>
                  <a:pt x="1066006" y="5191125"/>
                </a:lnTo>
                <a:lnTo>
                  <a:pt x="1075531" y="5147469"/>
                </a:lnTo>
                <a:lnTo>
                  <a:pt x="1085850" y="5105400"/>
                </a:lnTo>
                <a:lnTo>
                  <a:pt x="1097756" y="5064125"/>
                </a:lnTo>
                <a:lnTo>
                  <a:pt x="1109662" y="5023644"/>
                </a:lnTo>
                <a:lnTo>
                  <a:pt x="1123156" y="4985544"/>
                </a:lnTo>
                <a:lnTo>
                  <a:pt x="1137443" y="4946650"/>
                </a:lnTo>
                <a:lnTo>
                  <a:pt x="1151731" y="4910931"/>
                </a:lnTo>
                <a:lnTo>
                  <a:pt x="1167606" y="4874419"/>
                </a:lnTo>
                <a:lnTo>
                  <a:pt x="1183481" y="4838700"/>
                </a:lnTo>
                <a:lnTo>
                  <a:pt x="1200150" y="4805363"/>
                </a:lnTo>
                <a:lnTo>
                  <a:pt x="1217612" y="4772025"/>
                </a:lnTo>
                <a:lnTo>
                  <a:pt x="1235868" y="4738688"/>
                </a:lnTo>
                <a:lnTo>
                  <a:pt x="1252537" y="4706938"/>
                </a:lnTo>
                <a:lnTo>
                  <a:pt x="1289843" y="4645025"/>
                </a:lnTo>
                <a:lnTo>
                  <a:pt x="1326356" y="4586288"/>
                </a:lnTo>
                <a:lnTo>
                  <a:pt x="1364456" y="4529931"/>
                </a:lnTo>
                <a:lnTo>
                  <a:pt x="1401762" y="4475163"/>
                </a:lnTo>
                <a:lnTo>
                  <a:pt x="1453356" y="4395788"/>
                </a:lnTo>
                <a:lnTo>
                  <a:pt x="1478756" y="4358481"/>
                </a:lnTo>
                <a:lnTo>
                  <a:pt x="1501775" y="4320381"/>
                </a:lnTo>
                <a:lnTo>
                  <a:pt x="1524000" y="4283869"/>
                </a:lnTo>
                <a:lnTo>
                  <a:pt x="1544637" y="4246563"/>
                </a:lnTo>
                <a:lnTo>
                  <a:pt x="1563687" y="4208463"/>
                </a:lnTo>
                <a:lnTo>
                  <a:pt x="1581150" y="4170363"/>
                </a:lnTo>
                <a:lnTo>
                  <a:pt x="1597025" y="4131469"/>
                </a:lnTo>
                <a:lnTo>
                  <a:pt x="1611312" y="4092575"/>
                </a:lnTo>
                <a:lnTo>
                  <a:pt x="1622425" y="4052888"/>
                </a:lnTo>
                <a:lnTo>
                  <a:pt x="1627187" y="4031456"/>
                </a:lnTo>
                <a:lnTo>
                  <a:pt x="1632743" y="4011613"/>
                </a:lnTo>
                <a:lnTo>
                  <a:pt x="1636712" y="3990181"/>
                </a:lnTo>
                <a:lnTo>
                  <a:pt x="1639887" y="3967956"/>
                </a:lnTo>
                <a:lnTo>
                  <a:pt x="1642268" y="3945731"/>
                </a:lnTo>
                <a:lnTo>
                  <a:pt x="1644650" y="3923506"/>
                </a:lnTo>
                <a:lnTo>
                  <a:pt x="1646237" y="3899694"/>
                </a:lnTo>
                <a:lnTo>
                  <a:pt x="1647825" y="3876675"/>
                </a:lnTo>
                <a:lnTo>
                  <a:pt x="1647825" y="3853656"/>
                </a:lnTo>
                <a:lnTo>
                  <a:pt x="1647825" y="3828256"/>
                </a:lnTo>
                <a:lnTo>
                  <a:pt x="1605756" y="3824288"/>
                </a:lnTo>
                <a:lnTo>
                  <a:pt x="1565275" y="3818731"/>
                </a:lnTo>
                <a:lnTo>
                  <a:pt x="1524793" y="3813969"/>
                </a:lnTo>
                <a:lnTo>
                  <a:pt x="1485900" y="3806825"/>
                </a:lnTo>
                <a:lnTo>
                  <a:pt x="1446212" y="3799681"/>
                </a:lnTo>
                <a:lnTo>
                  <a:pt x="1407318" y="3792538"/>
                </a:lnTo>
                <a:lnTo>
                  <a:pt x="1369218" y="3783806"/>
                </a:lnTo>
                <a:lnTo>
                  <a:pt x="1330325" y="3774281"/>
                </a:lnTo>
                <a:lnTo>
                  <a:pt x="1293018" y="3763963"/>
                </a:lnTo>
                <a:lnTo>
                  <a:pt x="1255712" y="3752850"/>
                </a:lnTo>
                <a:lnTo>
                  <a:pt x="1219200" y="3741738"/>
                </a:lnTo>
                <a:lnTo>
                  <a:pt x="1182687" y="3729831"/>
                </a:lnTo>
                <a:lnTo>
                  <a:pt x="1147762" y="3716338"/>
                </a:lnTo>
                <a:lnTo>
                  <a:pt x="1112043" y="3703638"/>
                </a:lnTo>
                <a:lnTo>
                  <a:pt x="1077118" y="3689350"/>
                </a:lnTo>
                <a:lnTo>
                  <a:pt x="1042987" y="3674269"/>
                </a:lnTo>
                <a:lnTo>
                  <a:pt x="1009650" y="3657600"/>
                </a:lnTo>
                <a:lnTo>
                  <a:pt x="976312" y="3641725"/>
                </a:lnTo>
                <a:lnTo>
                  <a:pt x="943768" y="3624263"/>
                </a:lnTo>
                <a:lnTo>
                  <a:pt x="911225" y="3606006"/>
                </a:lnTo>
                <a:lnTo>
                  <a:pt x="878681" y="3587750"/>
                </a:lnTo>
                <a:lnTo>
                  <a:pt x="847725" y="3567906"/>
                </a:lnTo>
                <a:lnTo>
                  <a:pt x="817562" y="3547269"/>
                </a:lnTo>
                <a:lnTo>
                  <a:pt x="786606" y="3527425"/>
                </a:lnTo>
                <a:lnTo>
                  <a:pt x="756443" y="3505994"/>
                </a:lnTo>
                <a:lnTo>
                  <a:pt x="727075" y="3483769"/>
                </a:lnTo>
                <a:lnTo>
                  <a:pt x="697706" y="3460750"/>
                </a:lnTo>
                <a:lnTo>
                  <a:pt x="669131" y="3436144"/>
                </a:lnTo>
                <a:lnTo>
                  <a:pt x="642143" y="3411538"/>
                </a:lnTo>
                <a:lnTo>
                  <a:pt x="614362" y="3386138"/>
                </a:lnTo>
                <a:lnTo>
                  <a:pt x="587375" y="3361531"/>
                </a:lnTo>
                <a:lnTo>
                  <a:pt x="561181" y="3334544"/>
                </a:lnTo>
                <a:lnTo>
                  <a:pt x="536575" y="3309144"/>
                </a:lnTo>
                <a:lnTo>
                  <a:pt x="514350" y="3284538"/>
                </a:lnTo>
                <a:lnTo>
                  <a:pt x="491331" y="3257550"/>
                </a:lnTo>
                <a:lnTo>
                  <a:pt x="469900" y="3232150"/>
                </a:lnTo>
                <a:lnTo>
                  <a:pt x="448468" y="3205956"/>
                </a:lnTo>
                <a:lnTo>
                  <a:pt x="428625" y="3179763"/>
                </a:lnTo>
                <a:lnTo>
                  <a:pt x="407987" y="3152775"/>
                </a:lnTo>
                <a:lnTo>
                  <a:pt x="388937" y="3126581"/>
                </a:lnTo>
                <a:lnTo>
                  <a:pt x="370681" y="3098800"/>
                </a:lnTo>
                <a:lnTo>
                  <a:pt x="352425" y="3071813"/>
                </a:lnTo>
                <a:lnTo>
                  <a:pt x="318293" y="3017044"/>
                </a:lnTo>
                <a:lnTo>
                  <a:pt x="286543" y="2961481"/>
                </a:lnTo>
                <a:lnTo>
                  <a:pt x="256381" y="2904332"/>
                </a:lnTo>
                <a:lnTo>
                  <a:pt x="228600" y="2848769"/>
                </a:lnTo>
                <a:lnTo>
                  <a:pt x="203200" y="2791619"/>
                </a:lnTo>
                <a:lnTo>
                  <a:pt x="179387" y="2736056"/>
                </a:lnTo>
                <a:lnTo>
                  <a:pt x="157956" y="2679700"/>
                </a:lnTo>
                <a:lnTo>
                  <a:pt x="138112" y="2624138"/>
                </a:lnTo>
                <a:lnTo>
                  <a:pt x="119856" y="2569369"/>
                </a:lnTo>
                <a:lnTo>
                  <a:pt x="103187" y="2514600"/>
                </a:lnTo>
                <a:lnTo>
                  <a:pt x="88106" y="2462213"/>
                </a:lnTo>
                <a:lnTo>
                  <a:pt x="74612" y="2409031"/>
                </a:lnTo>
                <a:lnTo>
                  <a:pt x="62706" y="2357438"/>
                </a:lnTo>
                <a:lnTo>
                  <a:pt x="52387" y="2306638"/>
                </a:lnTo>
                <a:lnTo>
                  <a:pt x="43656" y="2258219"/>
                </a:lnTo>
                <a:lnTo>
                  <a:pt x="34131" y="2211388"/>
                </a:lnTo>
                <a:lnTo>
                  <a:pt x="26987" y="2166144"/>
                </a:lnTo>
                <a:lnTo>
                  <a:pt x="21431" y="2122488"/>
                </a:lnTo>
                <a:lnTo>
                  <a:pt x="15875" y="2081213"/>
                </a:lnTo>
                <a:lnTo>
                  <a:pt x="8731" y="2004219"/>
                </a:lnTo>
                <a:lnTo>
                  <a:pt x="3968" y="1938338"/>
                </a:lnTo>
                <a:lnTo>
                  <a:pt x="793" y="1882775"/>
                </a:lnTo>
                <a:lnTo>
                  <a:pt x="0" y="1839119"/>
                </a:lnTo>
                <a:lnTo>
                  <a:pt x="111125" y="1839119"/>
                </a:lnTo>
                <a:lnTo>
                  <a:pt x="109537" y="1787525"/>
                </a:lnTo>
                <a:lnTo>
                  <a:pt x="108743" y="1736725"/>
                </a:lnTo>
                <a:lnTo>
                  <a:pt x="108743" y="1687513"/>
                </a:lnTo>
                <a:lnTo>
                  <a:pt x="108743" y="1638300"/>
                </a:lnTo>
                <a:lnTo>
                  <a:pt x="110331" y="1589881"/>
                </a:lnTo>
                <a:lnTo>
                  <a:pt x="112712" y="1542256"/>
                </a:lnTo>
                <a:lnTo>
                  <a:pt x="115093" y="1495425"/>
                </a:lnTo>
                <a:lnTo>
                  <a:pt x="118268" y="1449388"/>
                </a:lnTo>
                <a:lnTo>
                  <a:pt x="123825" y="1404938"/>
                </a:lnTo>
                <a:lnTo>
                  <a:pt x="128587" y="1359694"/>
                </a:lnTo>
                <a:lnTo>
                  <a:pt x="134937" y="1315244"/>
                </a:lnTo>
                <a:lnTo>
                  <a:pt x="142081" y="1273175"/>
                </a:lnTo>
                <a:lnTo>
                  <a:pt x="149225" y="1230313"/>
                </a:lnTo>
                <a:lnTo>
                  <a:pt x="157956" y="1189038"/>
                </a:lnTo>
                <a:lnTo>
                  <a:pt x="167481" y="1148556"/>
                </a:lnTo>
                <a:lnTo>
                  <a:pt x="177006" y="1108869"/>
                </a:lnTo>
                <a:lnTo>
                  <a:pt x="188118" y="1069181"/>
                </a:lnTo>
                <a:lnTo>
                  <a:pt x="200818" y="1031081"/>
                </a:lnTo>
                <a:lnTo>
                  <a:pt x="212725" y="993775"/>
                </a:lnTo>
                <a:lnTo>
                  <a:pt x="226218" y="957263"/>
                </a:lnTo>
                <a:lnTo>
                  <a:pt x="239712" y="920750"/>
                </a:lnTo>
                <a:lnTo>
                  <a:pt x="255587" y="885031"/>
                </a:lnTo>
                <a:lnTo>
                  <a:pt x="271462" y="850900"/>
                </a:lnTo>
                <a:lnTo>
                  <a:pt x="287337" y="817563"/>
                </a:lnTo>
                <a:lnTo>
                  <a:pt x="305593" y="785019"/>
                </a:lnTo>
                <a:lnTo>
                  <a:pt x="323850" y="752475"/>
                </a:lnTo>
                <a:lnTo>
                  <a:pt x="343693" y="720725"/>
                </a:lnTo>
                <a:lnTo>
                  <a:pt x="362743" y="690563"/>
                </a:lnTo>
                <a:lnTo>
                  <a:pt x="384175" y="661194"/>
                </a:lnTo>
                <a:lnTo>
                  <a:pt x="404812" y="631825"/>
                </a:lnTo>
                <a:lnTo>
                  <a:pt x="427037" y="604837"/>
                </a:lnTo>
                <a:lnTo>
                  <a:pt x="450850" y="577056"/>
                </a:lnTo>
                <a:lnTo>
                  <a:pt x="484187" y="540544"/>
                </a:lnTo>
                <a:lnTo>
                  <a:pt x="518318" y="506413"/>
                </a:lnTo>
                <a:lnTo>
                  <a:pt x="553243" y="476250"/>
                </a:lnTo>
                <a:lnTo>
                  <a:pt x="588168" y="446881"/>
                </a:lnTo>
                <a:lnTo>
                  <a:pt x="623093" y="419894"/>
                </a:lnTo>
                <a:lnTo>
                  <a:pt x="657225" y="396875"/>
                </a:lnTo>
                <a:lnTo>
                  <a:pt x="691356" y="374650"/>
                </a:lnTo>
                <a:lnTo>
                  <a:pt x="726281" y="355600"/>
                </a:lnTo>
                <a:lnTo>
                  <a:pt x="752475" y="309563"/>
                </a:lnTo>
                <a:lnTo>
                  <a:pt x="766762" y="286544"/>
                </a:lnTo>
                <a:lnTo>
                  <a:pt x="781843" y="261938"/>
                </a:lnTo>
                <a:lnTo>
                  <a:pt x="797718" y="238919"/>
                </a:lnTo>
                <a:lnTo>
                  <a:pt x="814387" y="216694"/>
                </a:lnTo>
                <a:lnTo>
                  <a:pt x="831056" y="193675"/>
                </a:lnTo>
                <a:lnTo>
                  <a:pt x="849312" y="172244"/>
                </a:lnTo>
                <a:lnTo>
                  <a:pt x="867568" y="150813"/>
                </a:lnTo>
                <a:lnTo>
                  <a:pt x="887412" y="131763"/>
                </a:lnTo>
                <a:lnTo>
                  <a:pt x="907256" y="112713"/>
                </a:lnTo>
                <a:lnTo>
                  <a:pt x="926306" y="96044"/>
                </a:lnTo>
                <a:lnTo>
                  <a:pt x="947737" y="80963"/>
                </a:lnTo>
                <a:lnTo>
                  <a:pt x="969168" y="67469"/>
                </a:lnTo>
                <a:lnTo>
                  <a:pt x="990600" y="55562"/>
                </a:lnTo>
                <a:lnTo>
                  <a:pt x="1012031" y="47625"/>
                </a:lnTo>
                <a:lnTo>
                  <a:pt x="1050131" y="34131"/>
                </a:lnTo>
                <a:lnTo>
                  <a:pt x="1087437" y="23019"/>
                </a:lnTo>
                <a:lnTo>
                  <a:pt x="1123950" y="14288"/>
                </a:lnTo>
                <a:lnTo>
                  <a:pt x="1159668" y="6350"/>
                </a:lnTo>
                <a:lnTo>
                  <a:pt x="1177131" y="3969"/>
                </a:lnTo>
                <a:lnTo>
                  <a:pt x="1193800" y="794"/>
                </a:lnTo>
                <a:close/>
              </a:path>
            </a:pathLst>
          </a:custGeom>
          <a:solidFill>
            <a:srgbClr val="EE1C2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p>
            <a:endParaRPr lang="zh-CN" altLang="en-US"/>
          </a:p>
        </p:txBody>
      </p:sp>
      <p:sp>
        <p:nvSpPr>
          <p:cNvPr id="3" name="任意多边形 57"/>
          <p:cNvSpPr/>
          <p:nvPr/>
        </p:nvSpPr>
        <p:spPr bwMode="auto">
          <a:xfrm>
            <a:off x="8621701" y="4377495"/>
            <a:ext cx="641063" cy="664072"/>
          </a:xfrm>
          <a:custGeom>
            <a:avLst/>
            <a:gdLst>
              <a:gd name="connsiteX0" fmla="*/ 4192588 w 6902451"/>
              <a:gd name="connsiteY0" fmla="*/ 3644900 h 6858000"/>
              <a:gd name="connsiteX1" fmla="*/ 6076951 w 6902451"/>
              <a:gd name="connsiteY1" fmla="*/ 3644900 h 6858000"/>
              <a:gd name="connsiteX2" fmla="*/ 6076951 w 6902451"/>
              <a:gd name="connsiteY2" fmla="*/ 4966494 h 6858000"/>
              <a:gd name="connsiteX3" fmla="*/ 6075364 w 6902451"/>
              <a:gd name="connsiteY3" fmla="*/ 5014119 h 6858000"/>
              <a:gd name="connsiteX4" fmla="*/ 6072982 w 6902451"/>
              <a:gd name="connsiteY4" fmla="*/ 5062538 h 6858000"/>
              <a:gd name="connsiteX5" fmla="*/ 6065838 w 6902451"/>
              <a:gd name="connsiteY5" fmla="*/ 5109369 h 6858000"/>
              <a:gd name="connsiteX6" fmla="*/ 6057901 w 6902451"/>
              <a:gd name="connsiteY6" fmla="*/ 5156200 h 6858000"/>
              <a:gd name="connsiteX7" fmla="*/ 6048376 w 6902451"/>
              <a:gd name="connsiteY7" fmla="*/ 5201444 h 6858000"/>
              <a:gd name="connsiteX8" fmla="*/ 6035676 w 6902451"/>
              <a:gd name="connsiteY8" fmla="*/ 5246688 h 6858000"/>
              <a:gd name="connsiteX9" fmla="*/ 6020595 w 6902451"/>
              <a:gd name="connsiteY9" fmla="*/ 5290344 h 6858000"/>
              <a:gd name="connsiteX10" fmla="*/ 6002338 w 6902451"/>
              <a:gd name="connsiteY10" fmla="*/ 5333206 h 6858000"/>
              <a:gd name="connsiteX11" fmla="*/ 5984876 w 6902451"/>
              <a:gd name="connsiteY11" fmla="*/ 5374481 h 6858000"/>
              <a:gd name="connsiteX12" fmla="*/ 5964238 w 6902451"/>
              <a:gd name="connsiteY12" fmla="*/ 5415756 h 6858000"/>
              <a:gd name="connsiteX13" fmla="*/ 5941220 w 6902451"/>
              <a:gd name="connsiteY13" fmla="*/ 5455444 h 6858000"/>
              <a:gd name="connsiteX14" fmla="*/ 5915820 w 6902451"/>
              <a:gd name="connsiteY14" fmla="*/ 5493544 h 6858000"/>
              <a:gd name="connsiteX15" fmla="*/ 5890420 w 6902451"/>
              <a:gd name="connsiteY15" fmla="*/ 5529263 h 6858000"/>
              <a:gd name="connsiteX16" fmla="*/ 5862638 w 6902451"/>
              <a:gd name="connsiteY16" fmla="*/ 5564981 h 6858000"/>
              <a:gd name="connsiteX17" fmla="*/ 5832476 w 6902451"/>
              <a:gd name="connsiteY17" fmla="*/ 5599906 h 6858000"/>
              <a:gd name="connsiteX18" fmla="*/ 5800726 w 6902451"/>
              <a:gd name="connsiteY18" fmla="*/ 5632450 h 6858000"/>
              <a:gd name="connsiteX19" fmla="*/ 5768976 w 6902451"/>
              <a:gd name="connsiteY19" fmla="*/ 5664200 h 6858000"/>
              <a:gd name="connsiteX20" fmla="*/ 5734845 w 6902451"/>
              <a:gd name="connsiteY20" fmla="*/ 5692775 h 6858000"/>
              <a:gd name="connsiteX21" fmla="*/ 5699126 w 6902451"/>
              <a:gd name="connsiteY21" fmla="*/ 5722144 h 6858000"/>
              <a:gd name="connsiteX22" fmla="*/ 5661820 w 6902451"/>
              <a:gd name="connsiteY22" fmla="*/ 5748338 h 6858000"/>
              <a:gd name="connsiteX23" fmla="*/ 5623720 w 6902451"/>
              <a:gd name="connsiteY23" fmla="*/ 5772944 h 6858000"/>
              <a:gd name="connsiteX24" fmla="*/ 5584032 w 6902451"/>
              <a:gd name="connsiteY24" fmla="*/ 5794375 h 6858000"/>
              <a:gd name="connsiteX25" fmla="*/ 5543551 w 6902451"/>
              <a:gd name="connsiteY25" fmla="*/ 5815013 h 6858000"/>
              <a:gd name="connsiteX26" fmla="*/ 5501482 w 6902451"/>
              <a:gd name="connsiteY26" fmla="*/ 5834856 h 6858000"/>
              <a:gd name="connsiteX27" fmla="*/ 5458620 w 6902451"/>
              <a:gd name="connsiteY27" fmla="*/ 5850731 h 6858000"/>
              <a:gd name="connsiteX28" fmla="*/ 5414963 w 6902451"/>
              <a:gd name="connsiteY28" fmla="*/ 5865813 h 6858000"/>
              <a:gd name="connsiteX29" fmla="*/ 5370513 w 6902451"/>
              <a:gd name="connsiteY29" fmla="*/ 5878513 h 6858000"/>
              <a:gd name="connsiteX30" fmla="*/ 5325270 w 6902451"/>
              <a:gd name="connsiteY30" fmla="*/ 5889625 h 6858000"/>
              <a:gd name="connsiteX31" fmla="*/ 5278438 w 6902451"/>
              <a:gd name="connsiteY31" fmla="*/ 5897563 h 6858000"/>
              <a:gd name="connsiteX32" fmla="*/ 5230813 w 6902451"/>
              <a:gd name="connsiteY32" fmla="*/ 5903119 h 6858000"/>
              <a:gd name="connsiteX33" fmla="*/ 5183982 w 6902451"/>
              <a:gd name="connsiteY33" fmla="*/ 5907088 h 6858000"/>
              <a:gd name="connsiteX34" fmla="*/ 5134770 w 6902451"/>
              <a:gd name="connsiteY34" fmla="*/ 5908675 h 6858000"/>
              <a:gd name="connsiteX35" fmla="*/ 5086351 w 6902451"/>
              <a:gd name="connsiteY35" fmla="*/ 5907088 h 6858000"/>
              <a:gd name="connsiteX36" fmla="*/ 5038726 w 6902451"/>
              <a:gd name="connsiteY36" fmla="*/ 5903119 h 6858000"/>
              <a:gd name="connsiteX37" fmla="*/ 4991894 w 6902451"/>
              <a:gd name="connsiteY37" fmla="*/ 5897563 h 6858000"/>
              <a:gd name="connsiteX38" fmla="*/ 4945063 w 6902451"/>
              <a:gd name="connsiteY38" fmla="*/ 5889625 h 6858000"/>
              <a:gd name="connsiteX39" fmla="*/ 4899819 w 6902451"/>
              <a:gd name="connsiteY39" fmla="*/ 5878513 h 6858000"/>
              <a:gd name="connsiteX40" fmla="*/ 4854576 w 6902451"/>
              <a:gd name="connsiteY40" fmla="*/ 5865813 h 6858000"/>
              <a:gd name="connsiteX41" fmla="*/ 4810126 w 6902451"/>
              <a:gd name="connsiteY41" fmla="*/ 5850731 h 6858000"/>
              <a:gd name="connsiteX42" fmla="*/ 4768057 w 6902451"/>
              <a:gd name="connsiteY42" fmla="*/ 5834856 h 6858000"/>
              <a:gd name="connsiteX43" fmla="*/ 4726782 w 6902451"/>
              <a:gd name="connsiteY43" fmla="*/ 5815013 h 6858000"/>
              <a:gd name="connsiteX44" fmla="*/ 4685507 w 6902451"/>
              <a:gd name="connsiteY44" fmla="*/ 5794375 h 6858000"/>
              <a:gd name="connsiteX45" fmla="*/ 4646613 w 6902451"/>
              <a:gd name="connsiteY45" fmla="*/ 5772944 h 6858000"/>
              <a:gd name="connsiteX46" fmla="*/ 4608513 w 6902451"/>
              <a:gd name="connsiteY46" fmla="*/ 5748338 h 6858000"/>
              <a:gd name="connsiteX47" fmla="*/ 4571207 w 6902451"/>
              <a:gd name="connsiteY47" fmla="*/ 5722144 h 6858000"/>
              <a:gd name="connsiteX48" fmla="*/ 4535488 w 6902451"/>
              <a:gd name="connsiteY48" fmla="*/ 5692775 h 6858000"/>
              <a:gd name="connsiteX49" fmla="*/ 4501357 w 6902451"/>
              <a:gd name="connsiteY49" fmla="*/ 5664200 h 6858000"/>
              <a:gd name="connsiteX50" fmla="*/ 4468019 w 6902451"/>
              <a:gd name="connsiteY50" fmla="*/ 5632450 h 6858000"/>
              <a:gd name="connsiteX51" fmla="*/ 4437063 w 6902451"/>
              <a:gd name="connsiteY51" fmla="*/ 5599906 h 6858000"/>
              <a:gd name="connsiteX52" fmla="*/ 4407694 w 6902451"/>
              <a:gd name="connsiteY52" fmla="*/ 5564981 h 6858000"/>
              <a:gd name="connsiteX53" fmla="*/ 4380707 w 6902451"/>
              <a:gd name="connsiteY53" fmla="*/ 5529263 h 6858000"/>
              <a:gd name="connsiteX54" fmla="*/ 4352926 w 6902451"/>
              <a:gd name="connsiteY54" fmla="*/ 5493544 h 6858000"/>
              <a:gd name="connsiteX55" fmla="*/ 4329907 w 6902451"/>
              <a:gd name="connsiteY55" fmla="*/ 5455444 h 6858000"/>
              <a:gd name="connsiteX56" fmla="*/ 4306094 w 6902451"/>
              <a:gd name="connsiteY56" fmla="*/ 5415756 h 6858000"/>
              <a:gd name="connsiteX57" fmla="*/ 4285457 w 6902451"/>
              <a:gd name="connsiteY57" fmla="*/ 5374481 h 6858000"/>
              <a:gd name="connsiteX58" fmla="*/ 4266407 w 6902451"/>
              <a:gd name="connsiteY58" fmla="*/ 5333206 h 6858000"/>
              <a:gd name="connsiteX59" fmla="*/ 4249738 w 6902451"/>
              <a:gd name="connsiteY59" fmla="*/ 5290344 h 6858000"/>
              <a:gd name="connsiteX60" fmla="*/ 4234657 w 6902451"/>
              <a:gd name="connsiteY60" fmla="*/ 5246688 h 6858000"/>
              <a:gd name="connsiteX61" fmla="*/ 4222751 w 6902451"/>
              <a:gd name="connsiteY61" fmla="*/ 5201444 h 6858000"/>
              <a:gd name="connsiteX62" fmla="*/ 4211638 w 6902451"/>
              <a:gd name="connsiteY62" fmla="*/ 5156200 h 6858000"/>
              <a:gd name="connsiteX63" fmla="*/ 4202907 w 6902451"/>
              <a:gd name="connsiteY63" fmla="*/ 5109369 h 6858000"/>
              <a:gd name="connsiteX64" fmla="*/ 4198144 w 6902451"/>
              <a:gd name="connsiteY64" fmla="*/ 5062538 h 6858000"/>
              <a:gd name="connsiteX65" fmla="*/ 4193382 w 6902451"/>
              <a:gd name="connsiteY65" fmla="*/ 5014119 h 6858000"/>
              <a:gd name="connsiteX66" fmla="*/ 4192588 w 6902451"/>
              <a:gd name="connsiteY66" fmla="*/ 4966494 h 6858000"/>
              <a:gd name="connsiteX67" fmla="*/ 2123617 w 6902451"/>
              <a:gd name="connsiteY67" fmla="*/ 2914650 h 6858000"/>
              <a:gd name="connsiteX68" fmla="*/ 3008313 w 6902451"/>
              <a:gd name="connsiteY68" fmla="*/ 3799164 h 6858000"/>
              <a:gd name="connsiteX69" fmla="*/ 3008313 w 6902451"/>
              <a:gd name="connsiteY69" fmla="*/ 4695587 h 6858000"/>
              <a:gd name="connsiteX70" fmla="*/ 2521928 w 6902451"/>
              <a:gd name="connsiteY70" fmla="*/ 5181514 h 6858000"/>
              <a:gd name="connsiteX71" fmla="*/ 2486223 w 6902451"/>
              <a:gd name="connsiteY71" fmla="*/ 5216450 h 6858000"/>
              <a:gd name="connsiteX72" fmla="*/ 2449724 w 6902451"/>
              <a:gd name="connsiteY72" fmla="*/ 5246622 h 6858000"/>
              <a:gd name="connsiteX73" fmla="*/ 2412432 w 6902451"/>
              <a:gd name="connsiteY73" fmla="*/ 5276794 h 6858000"/>
              <a:gd name="connsiteX74" fmla="*/ 2373553 w 6902451"/>
              <a:gd name="connsiteY74" fmla="*/ 5302996 h 6858000"/>
              <a:gd name="connsiteX75" fmla="*/ 2333881 w 6902451"/>
              <a:gd name="connsiteY75" fmla="*/ 5327609 h 6858000"/>
              <a:gd name="connsiteX76" fmla="*/ 2292621 w 6902451"/>
              <a:gd name="connsiteY76" fmla="*/ 5350635 h 6858000"/>
              <a:gd name="connsiteX77" fmla="*/ 2251362 w 6902451"/>
              <a:gd name="connsiteY77" fmla="*/ 5371279 h 6858000"/>
              <a:gd name="connsiteX78" fmla="*/ 2210103 w 6902451"/>
              <a:gd name="connsiteY78" fmla="*/ 5389541 h 6858000"/>
              <a:gd name="connsiteX79" fmla="*/ 2166463 w 6902451"/>
              <a:gd name="connsiteY79" fmla="*/ 5406215 h 6858000"/>
              <a:gd name="connsiteX80" fmla="*/ 2123617 w 6902451"/>
              <a:gd name="connsiteY80" fmla="*/ 5419713 h 6858000"/>
              <a:gd name="connsiteX81" fmla="*/ 2079977 w 6902451"/>
              <a:gd name="connsiteY81" fmla="*/ 5431623 h 6858000"/>
              <a:gd name="connsiteX82" fmla="*/ 2034750 w 6902451"/>
              <a:gd name="connsiteY82" fmla="*/ 5441945 h 6858000"/>
              <a:gd name="connsiteX83" fmla="*/ 1991111 w 6902451"/>
              <a:gd name="connsiteY83" fmla="*/ 5448297 h 6858000"/>
              <a:gd name="connsiteX84" fmla="*/ 1945091 w 6902451"/>
              <a:gd name="connsiteY84" fmla="*/ 5453855 h 6858000"/>
              <a:gd name="connsiteX85" fmla="*/ 1899864 w 6902451"/>
              <a:gd name="connsiteY85" fmla="*/ 5457031 h 6858000"/>
              <a:gd name="connsiteX86" fmla="*/ 1854637 w 6902451"/>
              <a:gd name="connsiteY86" fmla="*/ 5457825 h 6858000"/>
              <a:gd name="connsiteX87" fmla="*/ 1809411 w 6902451"/>
              <a:gd name="connsiteY87" fmla="*/ 5457031 h 6858000"/>
              <a:gd name="connsiteX88" fmla="*/ 1765771 w 6902451"/>
              <a:gd name="connsiteY88" fmla="*/ 5453855 h 6858000"/>
              <a:gd name="connsiteX89" fmla="*/ 1720544 w 6902451"/>
              <a:gd name="connsiteY89" fmla="*/ 5448297 h 6858000"/>
              <a:gd name="connsiteX90" fmla="*/ 1675318 w 6902451"/>
              <a:gd name="connsiteY90" fmla="*/ 5441945 h 6858000"/>
              <a:gd name="connsiteX91" fmla="*/ 1630885 w 6902451"/>
              <a:gd name="connsiteY91" fmla="*/ 5431623 h 6858000"/>
              <a:gd name="connsiteX92" fmla="*/ 1587245 w 6902451"/>
              <a:gd name="connsiteY92" fmla="*/ 5419713 h 6858000"/>
              <a:gd name="connsiteX93" fmla="*/ 1542812 w 6902451"/>
              <a:gd name="connsiteY93" fmla="*/ 5406215 h 6858000"/>
              <a:gd name="connsiteX94" fmla="*/ 1500759 w 6902451"/>
              <a:gd name="connsiteY94" fmla="*/ 5389541 h 6858000"/>
              <a:gd name="connsiteX95" fmla="*/ 1459499 w 6902451"/>
              <a:gd name="connsiteY95" fmla="*/ 5371279 h 6858000"/>
              <a:gd name="connsiteX96" fmla="*/ 1416653 w 6902451"/>
              <a:gd name="connsiteY96" fmla="*/ 5350635 h 6858000"/>
              <a:gd name="connsiteX97" fmla="*/ 1376981 w 6902451"/>
              <a:gd name="connsiteY97" fmla="*/ 5327609 h 6858000"/>
              <a:gd name="connsiteX98" fmla="*/ 1337308 w 6902451"/>
              <a:gd name="connsiteY98" fmla="*/ 5302996 h 6858000"/>
              <a:gd name="connsiteX99" fmla="*/ 1298429 w 6902451"/>
              <a:gd name="connsiteY99" fmla="*/ 5276794 h 6858000"/>
              <a:gd name="connsiteX100" fmla="*/ 1260344 w 6902451"/>
              <a:gd name="connsiteY100" fmla="*/ 5246622 h 6858000"/>
              <a:gd name="connsiteX101" fmla="*/ 1224638 w 6902451"/>
              <a:gd name="connsiteY101" fmla="*/ 5216450 h 6858000"/>
              <a:gd name="connsiteX102" fmla="*/ 1188933 w 6902451"/>
              <a:gd name="connsiteY102" fmla="*/ 5181514 h 6858000"/>
              <a:gd name="connsiteX103" fmla="*/ 1155608 w 6902451"/>
              <a:gd name="connsiteY103" fmla="*/ 5147372 h 6858000"/>
              <a:gd name="connsiteX104" fmla="*/ 1124664 w 6902451"/>
              <a:gd name="connsiteY104" fmla="*/ 5110054 h 6858000"/>
              <a:gd name="connsiteX105" fmla="*/ 1095306 w 6902451"/>
              <a:gd name="connsiteY105" fmla="*/ 5073530 h 6858000"/>
              <a:gd name="connsiteX106" fmla="*/ 1068329 w 6902451"/>
              <a:gd name="connsiteY106" fmla="*/ 5034624 h 6858000"/>
              <a:gd name="connsiteX107" fmla="*/ 1042938 w 6902451"/>
              <a:gd name="connsiteY107" fmla="*/ 4994924 h 6858000"/>
              <a:gd name="connsiteX108" fmla="*/ 1021515 w 6902451"/>
              <a:gd name="connsiteY108" fmla="*/ 4953637 h 6858000"/>
              <a:gd name="connsiteX109" fmla="*/ 1000886 w 6902451"/>
              <a:gd name="connsiteY109" fmla="*/ 4912349 h 6858000"/>
              <a:gd name="connsiteX110" fmla="*/ 982636 w 6902451"/>
              <a:gd name="connsiteY110" fmla="*/ 4870267 h 6858000"/>
              <a:gd name="connsiteX111" fmla="*/ 966767 w 6902451"/>
              <a:gd name="connsiteY111" fmla="*/ 4827391 h 6858000"/>
              <a:gd name="connsiteX112" fmla="*/ 952485 w 6902451"/>
              <a:gd name="connsiteY112" fmla="*/ 4784515 h 6858000"/>
              <a:gd name="connsiteX113" fmla="*/ 940583 w 6902451"/>
              <a:gd name="connsiteY113" fmla="*/ 4740845 h 6858000"/>
              <a:gd name="connsiteX114" fmla="*/ 931062 w 6902451"/>
              <a:gd name="connsiteY114" fmla="*/ 4695587 h 6858000"/>
              <a:gd name="connsiteX115" fmla="*/ 922334 w 6902451"/>
              <a:gd name="connsiteY115" fmla="*/ 4651123 h 6858000"/>
              <a:gd name="connsiteX116" fmla="*/ 916780 w 6902451"/>
              <a:gd name="connsiteY116" fmla="*/ 4605866 h 6858000"/>
              <a:gd name="connsiteX117" fmla="*/ 914400 w 6902451"/>
              <a:gd name="connsiteY117" fmla="*/ 4560608 h 6858000"/>
              <a:gd name="connsiteX118" fmla="*/ 912813 w 6902451"/>
              <a:gd name="connsiteY118" fmla="*/ 4515350 h 6858000"/>
              <a:gd name="connsiteX119" fmla="*/ 914400 w 6902451"/>
              <a:gd name="connsiteY119" fmla="*/ 4470092 h 6858000"/>
              <a:gd name="connsiteX120" fmla="*/ 916780 w 6902451"/>
              <a:gd name="connsiteY120" fmla="*/ 4424834 h 6858000"/>
              <a:gd name="connsiteX121" fmla="*/ 922334 w 6902451"/>
              <a:gd name="connsiteY121" fmla="*/ 4380370 h 6858000"/>
              <a:gd name="connsiteX122" fmla="*/ 931062 w 6902451"/>
              <a:gd name="connsiteY122" fmla="*/ 4335112 h 6858000"/>
              <a:gd name="connsiteX123" fmla="*/ 940583 w 6902451"/>
              <a:gd name="connsiteY123" fmla="*/ 4291442 h 6858000"/>
              <a:gd name="connsiteX124" fmla="*/ 952485 w 6902451"/>
              <a:gd name="connsiteY124" fmla="*/ 4247773 h 6858000"/>
              <a:gd name="connsiteX125" fmla="*/ 966767 w 6902451"/>
              <a:gd name="connsiteY125" fmla="*/ 4203309 h 6858000"/>
              <a:gd name="connsiteX126" fmla="*/ 982636 w 6902451"/>
              <a:gd name="connsiteY126" fmla="*/ 4161227 h 6858000"/>
              <a:gd name="connsiteX127" fmla="*/ 1000886 w 6902451"/>
              <a:gd name="connsiteY127" fmla="*/ 4118351 h 6858000"/>
              <a:gd name="connsiteX128" fmla="*/ 1021515 w 6902451"/>
              <a:gd name="connsiteY128" fmla="*/ 4077063 h 6858000"/>
              <a:gd name="connsiteX129" fmla="*/ 1042938 w 6902451"/>
              <a:gd name="connsiteY129" fmla="*/ 4037363 h 6858000"/>
              <a:gd name="connsiteX130" fmla="*/ 1068329 w 6902451"/>
              <a:gd name="connsiteY130" fmla="*/ 3997663 h 6858000"/>
              <a:gd name="connsiteX131" fmla="*/ 1095306 w 6902451"/>
              <a:gd name="connsiteY131" fmla="*/ 3958757 h 6858000"/>
              <a:gd name="connsiteX132" fmla="*/ 1124664 w 6902451"/>
              <a:gd name="connsiteY132" fmla="*/ 3920645 h 6858000"/>
              <a:gd name="connsiteX133" fmla="*/ 1155608 w 6902451"/>
              <a:gd name="connsiteY133" fmla="*/ 3884915 h 6858000"/>
              <a:gd name="connsiteX134" fmla="*/ 1188933 w 6902451"/>
              <a:gd name="connsiteY134" fmla="*/ 3849186 h 6858000"/>
              <a:gd name="connsiteX135" fmla="*/ 3308350 w 6902451"/>
              <a:gd name="connsiteY135" fmla="*/ 681038 h 6858000"/>
              <a:gd name="connsiteX136" fmla="*/ 3283750 w 6902451"/>
              <a:gd name="connsiteY136" fmla="*/ 725488 h 6858000"/>
              <a:gd name="connsiteX137" fmla="*/ 3259149 w 6902451"/>
              <a:gd name="connsiteY137" fmla="*/ 769144 h 6858000"/>
              <a:gd name="connsiteX138" fmla="*/ 3236930 w 6902451"/>
              <a:gd name="connsiteY138" fmla="*/ 813594 h 6858000"/>
              <a:gd name="connsiteX139" fmla="*/ 3213123 w 6902451"/>
              <a:gd name="connsiteY139" fmla="*/ 858838 h 6858000"/>
              <a:gd name="connsiteX140" fmla="*/ 3193284 w 6902451"/>
              <a:gd name="connsiteY140" fmla="*/ 905669 h 6858000"/>
              <a:gd name="connsiteX141" fmla="*/ 3172651 w 6902451"/>
              <a:gd name="connsiteY141" fmla="*/ 950913 h 6858000"/>
              <a:gd name="connsiteX142" fmla="*/ 3154399 w 6902451"/>
              <a:gd name="connsiteY142" fmla="*/ 998538 h 6858000"/>
              <a:gd name="connsiteX143" fmla="*/ 3136941 w 6902451"/>
              <a:gd name="connsiteY143" fmla="*/ 1045369 h 6858000"/>
              <a:gd name="connsiteX144" fmla="*/ 3118689 w 6902451"/>
              <a:gd name="connsiteY144" fmla="*/ 1093788 h 6858000"/>
              <a:gd name="connsiteX145" fmla="*/ 3103611 w 6902451"/>
              <a:gd name="connsiteY145" fmla="*/ 1143001 h 6858000"/>
              <a:gd name="connsiteX146" fmla="*/ 3090121 w 6902451"/>
              <a:gd name="connsiteY146" fmla="*/ 1191419 h 6858000"/>
              <a:gd name="connsiteX147" fmla="*/ 3075837 w 6902451"/>
              <a:gd name="connsiteY147" fmla="*/ 1240632 h 6858000"/>
              <a:gd name="connsiteX148" fmla="*/ 3063934 w 6902451"/>
              <a:gd name="connsiteY148" fmla="*/ 1291432 h 6858000"/>
              <a:gd name="connsiteX149" fmla="*/ 3052824 w 6902451"/>
              <a:gd name="connsiteY149" fmla="*/ 1342232 h 6858000"/>
              <a:gd name="connsiteX150" fmla="*/ 3043301 w 6902451"/>
              <a:gd name="connsiteY150" fmla="*/ 1393032 h 6858000"/>
              <a:gd name="connsiteX151" fmla="*/ 3035365 w 6902451"/>
              <a:gd name="connsiteY151" fmla="*/ 1443832 h 6858000"/>
              <a:gd name="connsiteX152" fmla="*/ 821334 w 6902451"/>
              <a:gd name="connsiteY152" fmla="*/ 3656807 h 6858000"/>
              <a:gd name="connsiteX153" fmla="*/ 797527 w 6902451"/>
              <a:gd name="connsiteY153" fmla="*/ 3681413 h 6858000"/>
              <a:gd name="connsiteX154" fmla="*/ 774514 w 6902451"/>
              <a:gd name="connsiteY154" fmla="*/ 3707607 h 6858000"/>
              <a:gd name="connsiteX155" fmla="*/ 752294 w 6902451"/>
              <a:gd name="connsiteY155" fmla="*/ 3733007 h 6858000"/>
              <a:gd name="connsiteX156" fmla="*/ 730868 w 6902451"/>
              <a:gd name="connsiteY156" fmla="*/ 3758407 h 6858000"/>
              <a:gd name="connsiteX157" fmla="*/ 708649 w 6902451"/>
              <a:gd name="connsiteY157" fmla="*/ 3784601 h 6858000"/>
              <a:gd name="connsiteX158" fmla="*/ 689603 w 6902451"/>
              <a:gd name="connsiteY158" fmla="*/ 3812382 h 6858000"/>
              <a:gd name="connsiteX159" fmla="*/ 668971 w 6902451"/>
              <a:gd name="connsiteY159" fmla="*/ 3840163 h 6858000"/>
              <a:gd name="connsiteX160" fmla="*/ 650719 w 6902451"/>
              <a:gd name="connsiteY160" fmla="*/ 3867151 h 6858000"/>
              <a:gd name="connsiteX161" fmla="*/ 633260 w 6902451"/>
              <a:gd name="connsiteY161" fmla="*/ 3894932 h 6858000"/>
              <a:gd name="connsiteX162" fmla="*/ 615008 w 6902451"/>
              <a:gd name="connsiteY162" fmla="*/ 3923507 h 6858000"/>
              <a:gd name="connsiteX163" fmla="*/ 583266 w 6902451"/>
              <a:gd name="connsiteY163" fmla="*/ 3981451 h 6858000"/>
              <a:gd name="connsiteX164" fmla="*/ 554698 w 6902451"/>
              <a:gd name="connsiteY164" fmla="*/ 4040188 h 6858000"/>
              <a:gd name="connsiteX165" fmla="*/ 528510 w 6902451"/>
              <a:gd name="connsiteY165" fmla="*/ 4099719 h 6858000"/>
              <a:gd name="connsiteX166" fmla="*/ 505497 w 6902451"/>
              <a:gd name="connsiteY166" fmla="*/ 4161632 h 6858000"/>
              <a:gd name="connsiteX167" fmla="*/ 486452 w 6902451"/>
              <a:gd name="connsiteY167" fmla="*/ 4221957 h 6858000"/>
              <a:gd name="connsiteX168" fmla="*/ 469787 w 6902451"/>
              <a:gd name="connsiteY168" fmla="*/ 4284663 h 6858000"/>
              <a:gd name="connsiteX169" fmla="*/ 456297 w 6902451"/>
              <a:gd name="connsiteY169" fmla="*/ 4348163 h 6858000"/>
              <a:gd name="connsiteX170" fmla="*/ 445187 w 6902451"/>
              <a:gd name="connsiteY170" fmla="*/ 4411663 h 6858000"/>
              <a:gd name="connsiteX171" fmla="*/ 436458 w 6902451"/>
              <a:gd name="connsiteY171" fmla="*/ 4474369 h 6858000"/>
              <a:gd name="connsiteX172" fmla="*/ 432490 w 6902451"/>
              <a:gd name="connsiteY172" fmla="*/ 4538663 h 6858000"/>
              <a:gd name="connsiteX173" fmla="*/ 430903 w 6902451"/>
              <a:gd name="connsiteY173" fmla="*/ 4603751 h 6858000"/>
              <a:gd name="connsiteX174" fmla="*/ 432490 w 6902451"/>
              <a:gd name="connsiteY174" fmla="*/ 4666457 h 6858000"/>
              <a:gd name="connsiteX175" fmla="*/ 436458 w 6902451"/>
              <a:gd name="connsiteY175" fmla="*/ 4731544 h 6858000"/>
              <a:gd name="connsiteX176" fmla="*/ 445187 w 6902451"/>
              <a:gd name="connsiteY176" fmla="*/ 4795838 h 6858000"/>
              <a:gd name="connsiteX177" fmla="*/ 456297 w 6902451"/>
              <a:gd name="connsiteY177" fmla="*/ 4859338 h 6858000"/>
              <a:gd name="connsiteX178" fmla="*/ 469787 w 6902451"/>
              <a:gd name="connsiteY178" fmla="*/ 4922044 h 6858000"/>
              <a:gd name="connsiteX179" fmla="*/ 486452 w 6902451"/>
              <a:gd name="connsiteY179" fmla="*/ 4983957 h 6858000"/>
              <a:gd name="connsiteX180" fmla="*/ 505497 w 6902451"/>
              <a:gd name="connsiteY180" fmla="*/ 5045869 h 6858000"/>
              <a:gd name="connsiteX181" fmla="*/ 528510 w 6902451"/>
              <a:gd name="connsiteY181" fmla="*/ 5106194 h 6858000"/>
              <a:gd name="connsiteX182" fmla="*/ 554698 w 6902451"/>
              <a:gd name="connsiteY182" fmla="*/ 5166519 h 6858000"/>
              <a:gd name="connsiteX183" fmla="*/ 583266 w 6902451"/>
              <a:gd name="connsiteY183" fmla="*/ 5226051 h 6858000"/>
              <a:gd name="connsiteX184" fmla="*/ 615008 w 6902451"/>
              <a:gd name="connsiteY184" fmla="*/ 5283994 h 6858000"/>
              <a:gd name="connsiteX185" fmla="*/ 633260 w 6902451"/>
              <a:gd name="connsiteY185" fmla="*/ 5310982 h 6858000"/>
              <a:gd name="connsiteX186" fmla="*/ 650719 w 6902451"/>
              <a:gd name="connsiteY186" fmla="*/ 5340351 h 6858000"/>
              <a:gd name="connsiteX187" fmla="*/ 668971 w 6902451"/>
              <a:gd name="connsiteY187" fmla="*/ 5367338 h 6858000"/>
              <a:gd name="connsiteX188" fmla="*/ 689603 w 6902451"/>
              <a:gd name="connsiteY188" fmla="*/ 5395119 h 6858000"/>
              <a:gd name="connsiteX189" fmla="*/ 708649 w 6902451"/>
              <a:gd name="connsiteY189" fmla="*/ 5421313 h 6858000"/>
              <a:gd name="connsiteX190" fmla="*/ 730868 w 6902451"/>
              <a:gd name="connsiteY190" fmla="*/ 5447507 h 6858000"/>
              <a:gd name="connsiteX191" fmla="*/ 752294 w 6902451"/>
              <a:gd name="connsiteY191" fmla="*/ 5472907 h 6858000"/>
              <a:gd name="connsiteX192" fmla="*/ 774514 w 6902451"/>
              <a:gd name="connsiteY192" fmla="*/ 5499101 h 6858000"/>
              <a:gd name="connsiteX193" fmla="*/ 797527 w 6902451"/>
              <a:gd name="connsiteY193" fmla="*/ 5523707 h 6858000"/>
              <a:gd name="connsiteX194" fmla="*/ 821334 w 6902451"/>
              <a:gd name="connsiteY194" fmla="*/ 5549107 h 6858000"/>
              <a:gd name="connsiteX195" fmla="*/ 845934 w 6902451"/>
              <a:gd name="connsiteY195" fmla="*/ 5573713 h 6858000"/>
              <a:gd name="connsiteX196" fmla="*/ 872122 w 6902451"/>
              <a:gd name="connsiteY196" fmla="*/ 5596732 h 6858000"/>
              <a:gd name="connsiteX197" fmla="*/ 896722 w 6902451"/>
              <a:gd name="connsiteY197" fmla="*/ 5618957 h 6858000"/>
              <a:gd name="connsiteX198" fmla="*/ 922910 w 6902451"/>
              <a:gd name="connsiteY198" fmla="*/ 5641182 h 6858000"/>
              <a:gd name="connsiteX199" fmla="*/ 950684 w 6902451"/>
              <a:gd name="connsiteY199" fmla="*/ 5661819 h 6858000"/>
              <a:gd name="connsiteX200" fmla="*/ 976078 w 6902451"/>
              <a:gd name="connsiteY200" fmla="*/ 5681663 h 6858000"/>
              <a:gd name="connsiteX201" fmla="*/ 1003853 w 6902451"/>
              <a:gd name="connsiteY201" fmla="*/ 5701507 h 6858000"/>
              <a:gd name="connsiteX202" fmla="*/ 1031627 w 6902451"/>
              <a:gd name="connsiteY202" fmla="*/ 5720557 h 6858000"/>
              <a:gd name="connsiteX203" fmla="*/ 1058608 w 6902451"/>
              <a:gd name="connsiteY203" fmla="*/ 5738019 h 6858000"/>
              <a:gd name="connsiteX204" fmla="*/ 1087970 w 6902451"/>
              <a:gd name="connsiteY204" fmla="*/ 5754688 h 6858000"/>
              <a:gd name="connsiteX205" fmla="*/ 1145106 w 6902451"/>
              <a:gd name="connsiteY205" fmla="*/ 5788026 h 6858000"/>
              <a:gd name="connsiteX206" fmla="*/ 1204623 w 6902451"/>
              <a:gd name="connsiteY206" fmla="*/ 5816601 h 6858000"/>
              <a:gd name="connsiteX207" fmla="*/ 1263347 w 6902451"/>
              <a:gd name="connsiteY207" fmla="*/ 5842794 h 6858000"/>
              <a:gd name="connsiteX208" fmla="*/ 1325244 w 6902451"/>
              <a:gd name="connsiteY208" fmla="*/ 5865019 h 6858000"/>
              <a:gd name="connsiteX209" fmla="*/ 1387142 w 6902451"/>
              <a:gd name="connsiteY209" fmla="*/ 5885657 h 6858000"/>
              <a:gd name="connsiteX210" fmla="*/ 1449040 w 6902451"/>
              <a:gd name="connsiteY210" fmla="*/ 5901532 h 6858000"/>
              <a:gd name="connsiteX211" fmla="*/ 1511731 w 6902451"/>
              <a:gd name="connsiteY211" fmla="*/ 5915819 h 6858000"/>
              <a:gd name="connsiteX212" fmla="*/ 1575216 w 6902451"/>
              <a:gd name="connsiteY212" fmla="*/ 5926932 h 6858000"/>
              <a:gd name="connsiteX213" fmla="*/ 1638700 w 6902451"/>
              <a:gd name="connsiteY213" fmla="*/ 5933282 h 6858000"/>
              <a:gd name="connsiteX214" fmla="*/ 1702979 w 6902451"/>
              <a:gd name="connsiteY214" fmla="*/ 5938838 h 6858000"/>
              <a:gd name="connsiteX215" fmla="*/ 1767257 w 6902451"/>
              <a:gd name="connsiteY215" fmla="*/ 5940426 h 6858000"/>
              <a:gd name="connsiteX216" fmla="*/ 1832329 w 6902451"/>
              <a:gd name="connsiteY216" fmla="*/ 5938838 h 6858000"/>
              <a:gd name="connsiteX217" fmla="*/ 1895020 w 6902451"/>
              <a:gd name="connsiteY217" fmla="*/ 5933282 h 6858000"/>
              <a:gd name="connsiteX218" fmla="*/ 1959298 w 6902451"/>
              <a:gd name="connsiteY218" fmla="*/ 5926932 h 6858000"/>
              <a:gd name="connsiteX219" fmla="*/ 2022783 w 6902451"/>
              <a:gd name="connsiteY219" fmla="*/ 5915819 h 6858000"/>
              <a:gd name="connsiteX220" fmla="*/ 2086268 w 6902451"/>
              <a:gd name="connsiteY220" fmla="*/ 5901532 h 6858000"/>
              <a:gd name="connsiteX221" fmla="*/ 2148166 w 6902451"/>
              <a:gd name="connsiteY221" fmla="*/ 5885657 h 6858000"/>
              <a:gd name="connsiteX222" fmla="*/ 2209270 w 6902451"/>
              <a:gd name="connsiteY222" fmla="*/ 5865019 h 6858000"/>
              <a:gd name="connsiteX223" fmla="*/ 2270374 w 6902451"/>
              <a:gd name="connsiteY223" fmla="*/ 5842794 h 6858000"/>
              <a:gd name="connsiteX224" fmla="*/ 2330684 w 6902451"/>
              <a:gd name="connsiteY224" fmla="*/ 5816601 h 6858000"/>
              <a:gd name="connsiteX225" fmla="*/ 2389408 w 6902451"/>
              <a:gd name="connsiteY225" fmla="*/ 5788026 h 6858000"/>
              <a:gd name="connsiteX226" fmla="*/ 2447338 w 6902451"/>
              <a:gd name="connsiteY226" fmla="*/ 5754688 h 6858000"/>
              <a:gd name="connsiteX227" fmla="*/ 2474319 w 6902451"/>
              <a:gd name="connsiteY227" fmla="*/ 5738019 h 6858000"/>
              <a:gd name="connsiteX228" fmla="*/ 2503680 w 6902451"/>
              <a:gd name="connsiteY228" fmla="*/ 5720557 h 6858000"/>
              <a:gd name="connsiteX229" fmla="*/ 2530661 w 6902451"/>
              <a:gd name="connsiteY229" fmla="*/ 5701507 h 6858000"/>
              <a:gd name="connsiteX230" fmla="*/ 2558436 w 6902451"/>
              <a:gd name="connsiteY230" fmla="*/ 5681663 h 6858000"/>
              <a:gd name="connsiteX231" fmla="*/ 2584624 w 6902451"/>
              <a:gd name="connsiteY231" fmla="*/ 5661819 h 6858000"/>
              <a:gd name="connsiteX232" fmla="*/ 2610811 w 6902451"/>
              <a:gd name="connsiteY232" fmla="*/ 5641182 h 6858000"/>
              <a:gd name="connsiteX233" fmla="*/ 2636998 w 6902451"/>
              <a:gd name="connsiteY233" fmla="*/ 5618957 h 6858000"/>
              <a:gd name="connsiteX234" fmla="*/ 2663186 w 6902451"/>
              <a:gd name="connsiteY234" fmla="*/ 5596732 h 6858000"/>
              <a:gd name="connsiteX235" fmla="*/ 2687786 w 6902451"/>
              <a:gd name="connsiteY235" fmla="*/ 5573713 h 6858000"/>
              <a:gd name="connsiteX236" fmla="*/ 2712387 w 6902451"/>
              <a:gd name="connsiteY236" fmla="*/ 5549107 h 6858000"/>
              <a:gd name="connsiteX237" fmla="*/ 3014733 w 6902451"/>
              <a:gd name="connsiteY237" fmla="*/ 5246688 h 6858000"/>
              <a:gd name="connsiteX238" fmla="*/ 3021081 w 6902451"/>
              <a:gd name="connsiteY238" fmla="*/ 5312569 h 6858000"/>
              <a:gd name="connsiteX239" fmla="*/ 3028223 w 6902451"/>
              <a:gd name="connsiteY239" fmla="*/ 5376863 h 6858000"/>
              <a:gd name="connsiteX240" fmla="*/ 3037746 w 6902451"/>
              <a:gd name="connsiteY240" fmla="*/ 5442744 h 6858000"/>
              <a:gd name="connsiteX241" fmla="*/ 3050443 w 6902451"/>
              <a:gd name="connsiteY241" fmla="*/ 5506244 h 6858000"/>
              <a:gd name="connsiteX242" fmla="*/ 3063934 w 6902451"/>
              <a:gd name="connsiteY242" fmla="*/ 5569744 h 6858000"/>
              <a:gd name="connsiteX243" fmla="*/ 3079011 w 6902451"/>
              <a:gd name="connsiteY243" fmla="*/ 5632451 h 6858000"/>
              <a:gd name="connsiteX244" fmla="*/ 3096469 w 6902451"/>
              <a:gd name="connsiteY244" fmla="*/ 5694363 h 6858000"/>
              <a:gd name="connsiteX245" fmla="*/ 3116308 w 6902451"/>
              <a:gd name="connsiteY245" fmla="*/ 5754688 h 6858000"/>
              <a:gd name="connsiteX246" fmla="*/ 3017113 w 6902451"/>
              <a:gd name="connsiteY246" fmla="*/ 5853907 h 6858000"/>
              <a:gd name="connsiteX247" fmla="*/ 2983784 w 6902451"/>
              <a:gd name="connsiteY247" fmla="*/ 5885657 h 6858000"/>
              <a:gd name="connsiteX248" fmla="*/ 2951248 w 6902451"/>
              <a:gd name="connsiteY248" fmla="*/ 5916613 h 6858000"/>
              <a:gd name="connsiteX249" fmla="*/ 2917125 w 6902451"/>
              <a:gd name="connsiteY249" fmla="*/ 5945982 h 6858000"/>
              <a:gd name="connsiteX250" fmla="*/ 2882208 w 6902451"/>
              <a:gd name="connsiteY250" fmla="*/ 5974557 h 6858000"/>
              <a:gd name="connsiteX251" fmla="*/ 2848085 w 6902451"/>
              <a:gd name="connsiteY251" fmla="*/ 6002338 h 6858000"/>
              <a:gd name="connsiteX252" fmla="*/ 2812375 w 6902451"/>
              <a:gd name="connsiteY252" fmla="*/ 6029326 h 6858000"/>
              <a:gd name="connsiteX253" fmla="*/ 2776665 w 6902451"/>
              <a:gd name="connsiteY253" fmla="*/ 6055519 h 6858000"/>
              <a:gd name="connsiteX254" fmla="*/ 2739368 w 6902451"/>
              <a:gd name="connsiteY254" fmla="*/ 6080126 h 6858000"/>
              <a:gd name="connsiteX255" fmla="*/ 2702864 w 6902451"/>
              <a:gd name="connsiteY255" fmla="*/ 6103938 h 6858000"/>
              <a:gd name="connsiteX256" fmla="*/ 2665567 w 6902451"/>
              <a:gd name="connsiteY256" fmla="*/ 6126163 h 6858000"/>
              <a:gd name="connsiteX257" fmla="*/ 2628269 w 6902451"/>
              <a:gd name="connsiteY257" fmla="*/ 6147594 h 6858000"/>
              <a:gd name="connsiteX258" fmla="*/ 2590178 w 6902451"/>
              <a:gd name="connsiteY258" fmla="*/ 6168232 h 6858000"/>
              <a:gd name="connsiteX259" fmla="*/ 2551294 w 6902451"/>
              <a:gd name="connsiteY259" fmla="*/ 6188869 h 6858000"/>
              <a:gd name="connsiteX260" fmla="*/ 2511616 w 6902451"/>
              <a:gd name="connsiteY260" fmla="*/ 6207126 h 6858000"/>
              <a:gd name="connsiteX261" fmla="*/ 2471938 w 6902451"/>
              <a:gd name="connsiteY261" fmla="*/ 6224588 h 6858000"/>
              <a:gd name="connsiteX262" fmla="*/ 2432260 w 6902451"/>
              <a:gd name="connsiteY262" fmla="*/ 6241257 h 6858000"/>
              <a:gd name="connsiteX263" fmla="*/ 2392582 w 6902451"/>
              <a:gd name="connsiteY263" fmla="*/ 6257926 h 6858000"/>
              <a:gd name="connsiteX264" fmla="*/ 2352111 w 6902451"/>
              <a:gd name="connsiteY264" fmla="*/ 6271419 h 6858000"/>
              <a:gd name="connsiteX265" fmla="*/ 2311639 w 6902451"/>
              <a:gd name="connsiteY265" fmla="*/ 6284913 h 6858000"/>
              <a:gd name="connsiteX266" fmla="*/ 2271167 w 6902451"/>
              <a:gd name="connsiteY266" fmla="*/ 6297613 h 6858000"/>
              <a:gd name="connsiteX267" fmla="*/ 2229902 w 6902451"/>
              <a:gd name="connsiteY267" fmla="*/ 6309519 h 6858000"/>
              <a:gd name="connsiteX268" fmla="*/ 2187844 w 6902451"/>
              <a:gd name="connsiteY268" fmla="*/ 6320632 h 6858000"/>
              <a:gd name="connsiteX269" fmla="*/ 2146579 w 6902451"/>
              <a:gd name="connsiteY269" fmla="*/ 6330157 h 6858000"/>
              <a:gd name="connsiteX270" fmla="*/ 2105314 w 6902451"/>
              <a:gd name="connsiteY270" fmla="*/ 6338888 h 6858000"/>
              <a:gd name="connsiteX271" fmla="*/ 2062461 w 6902451"/>
              <a:gd name="connsiteY271" fmla="*/ 6345238 h 6858000"/>
              <a:gd name="connsiteX272" fmla="*/ 2021196 w 6902451"/>
              <a:gd name="connsiteY272" fmla="*/ 6352382 h 6858000"/>
              <a:gd name="connsiteX273" fmla="*/ 1979137 w 6902451"/>
              <a:gd name="connsiteY273" fmla="*/ 6357938 h 6858000"/>
              <a:gd name="connsiteX274" fmla="*/ 1936285 w 6902451"/>
              <a:gd name="connsiteY274" fmla="*/ 6361907 h 6858000"/>
              <a:gd name="connsiteX275" fmla="*/ 1893433 w 6902451"/>
              <a:gd name="connsiteY275" fmla="*/ 6365876 h 6858000"/>
              <a:gd name="connsiteX276" fmla="*/ 1852961 w 6902451"/>
              <a:gd name="connsiteY276" fmla="*/ 6369051 h 6858000"/>
              <a:gd name="connsiteX277" fmla="*/ 1810109 w 6902451"/>
              <a:gd name="connsiteY277" fmla="*/ 6370638 h 6858000"/>
              <a:gd name="connsiteX278" fmla="*/ 1767257 w 6902451"/>
              <a:gd name="connsiteY278" fmla="*/ 6370638 h 6858000"/>
              <a:gd name="connsiteX279" fmla="*/ 1725198 w 6902451"/>
              <a:gd name="connsiteY279" fmla="*/ 6370638 h 6858000"/>
              <a:gd name="connsiteX280" fmla="*/ 1682346 w 6902451"/>
              <a:gd name="connsiteY280" fmla="*/ 6369051 h 6858000"/>
              <a:gd name="connsiteX281" fmla="*/ 1639494 w 6902451"/>
              <a:gd name="connsiteY281" fmla="*/ 6365876 h 6858000"/>
              <a:gd name="connsiteX282" fmla="*/ 1597435 w 6902451"/>
              <a:gd name="connsiteY282" fmla="*/ 6361907 h 6858000"/>
              <a:gd name="connsiteX283" fmla="*/ 1556170 w 6902451"/>
              <a:gd name="connsiteY283" fmla="*/ 6357938 h 6858000"/>
              <a:gd name="connsiteX284" fmla="*/ 1513318 w 6902451"/>
              <a:gd name="connsiteY284" fmla="*/ 6352382 h 6858000"/>
              <a:gd name="connsiteX285" fmla="*/ 1470466 w 6902451"/>
              <a:gd name="connsiteY285" fmla="*/ 6345238 h 6858000"/>
              <a:gd name="connsiteX286" fmla="*/ 1429201 w 6902451"/>
              <a:gd name="connsiteY286" fmla="*/ 6338888 h 6858000"/>
              <a:gd name="connsiteX287" fmla="*/ 1387142 w 6902451"/>
              <a:gd name="connsiteY287" fmla="*/ 6330157 h 6858000"/>
              <a:gd name="connsiteX288" fmla="*/ 1345877 w 6902451"/>
              <a:gd name="connsiteY288" fmla="*/ 6320632 h 6858000"/>
              <a:gd name="connsiteX289" fmla="*/ 1304612 w 6902451"/>
              <a:gd name="connsiteY289" fmla="*/ 6309519 h 6858000"/>
              <a:gd name="connsiteX290" fmla="*/ 1263347 w 6902451"/>
              <a:gd name="connsiteY290" fmla="*/ 6297613 h 6858000"/>
              <a:gd name="connsiteX291" fmla="*/ 1222082 w 6902451"/>
              <a:gd name="connsiteY291" fmla="*/ 6284913 h 6858000"/>
              <a:gd name="connsiteX292" fmla="*/ 1182404 w 6902451"/>
              <a:gd name="connsiteY292" fmla="*/ 6271419 h 6858000"/>
              <a:gd name="connsiteX293" fmla="*/ 1141139 w 6902451"/>
              <a:gd name="connsiteY293" fmla="*/ 6257926 h 6858000"/>
              <a:gd name="connsiteX294" fmla="*/ 1101461 w 6902451"/>
              <a:gd name="connsiteY294" fmla="*/ 6241257 h 6858000"/>
              <a:gd name="connsiteX295" fmla="*/ 1061783 w 6902451"/>
              <a:gd name="connsiteY295" fmla="*/ 6224588 h 6858000"/>
              <a:gd name="connsiteX296" fmla="*/ 1022898 w 6902451"/>
              <a:gd name="connsiteY296" fmla="*/ 6207126 h 6858000"/>
              <a:gd name="connsiteX297" fmla="*/ 983220 w 6902451"/>
              <a:gd name="connsiteY297" fmla="*/ 6188869 h 6858000"/>
              <a:gd name="connsiteX298" fmla="*/ 945129 w 6902451"/>
              <a:gd name="connsiteY298" fmla="*/ 6168232 h 6858000"/>
              <a:gd name="connsiteX299" fmla="*/ 906245 w 6902451"/>
              <a:gd name="connsiteY299" fmla="*/ 6147594 h 6858000"/>
              <a:gd name="connsiteX300" fmla="*/ 868948 w 6902451"/>
              <a:gd name="connsiteY300" fmla="*/ 6126163 h 6858000"/>
              <a:gd name="connsiteX301" fmla="*/ 830857 w 6902451"/>
              <a:gd name="connsiteY301" fmla="*/ 6103938 h 6858000"/>
              <a:gd name="connsiteX302" fmla="*/ 793559 w 6902451"/>
              <a:gd name="connsiteY302" fmla="*/ 6080126 h 6858000"/>
              <a:gd name="connsiteX303" fmla="*/ 757849 w 6902451"/>
              <a:gd name="connsiteY303" fmla="*/ 6055519 h 6858000"/>
              <a:gd name="connsiteX304" fmla="*/ 722139 w 6902451"/>
              <a:gd name="connsiteY304" fmla="*/ 6029326 h 6858000"/>
              <a:gd name="connsiteX305" fmla="*/ 686429 w 6902451"/>
              <a:gd name="connsiteY305" fmla="*/ 6002338 h 6858000"/>
              <a:gd name="connsiteX306" fmla="*/ 650719 w 6902451"/>
              <a:gd name="connsiteY306" fmla="*/ 5974557 h 6858000"/>
              <a:gd name="connsiteX307" fmla="*/ 616596 w 6902451"/>
              <a:gd name="connsiteY307" fmla="*/ 5945982 h 6858000"/>
              <a:gd name="connsiteX308" fmla="*/ 583266 w 6902451"/>
              <a:gd name="connsiteY308" fmla="*/ 5916613 h 6858000"/>
              <a:gd name="connsiteX309" fmla="*/ 549143 w 6902451"/>
              <a:gd name="connsiteY309" fmla="*/ 5885657 h 6858000"/>
              <a:gd name="connsiteX310" fmla="*/ 517401 w 6902451"/>
              <a:gd name="connsiteY310" fmla="*/ 5853907 h 6858000"/>
              <a:gd name="connsiteX311" fmla="*/ 484865 w 6902451"/>
              <a:gd name="connsiteY311" fmla="*/ 5820569 h 6858000"/>
              <a:gd name="connsiteX312" fmla="*/ 454709 w 6902451"/>
              <a:gd name="connsiteY312" fmla="*/ 5788026 h 6858000"/>
              <a:gd name="connsiteX313" fmla="*/ 424554 w 6902451"/>
              <a:gd name="connsiteY313" fmla="*/ 5753101 h 6858000"/>
              <a:gd name="connsiteX314" fmla="*/ 395192 w 6902451"/>
              <a:gd name="connsiteY314" fmla="*/ 5718969 h 6858000"/>
              <a:gd name="connsiteX315" fmla="*/ 368211 w 6902451"/>
              <a:gd name="connsiteY315" fmla="*/ 5684838 h 6858000"/>
              <a:gd name="connsiteX316" fmla="*/ 342024 w 6902451"/>
              <a:gd name="connsiteY316" fmla="*/ 5649119 h 6858000"/>
              <a:gd name="connsiteX317" fmla="*/ 315836 w 6902451"/>
              <a:gd name="connsiteY317" fmla="*/ 5613401 h 6858000"/>
              <a:gd name="connsiteX318" fmla="*/ 291236 w 6902451"/>
              <a:gd name="connsiteY318" fmla="*/ 5576094 h 6858000"/>
              <a:gd name="connsiteX319" fmla="*/ 267429 w 6902451"/>
              <a:gd name="connsiteY319" fmla="*/ 5538788 h 6858000"/>
              <a:gd name="connsiteX320" fmla="*/ 244416 w 6902451"/>
              <a:gd name="connsiteY320" fmla="*/ 5502276 h 6858000"/>
              <a:gd name="connsiteX321" fmla="*/ 222196 w 6902451"/>
              <a:gd name="connsiteY321" fmla="*/ 5463382 h 6858000"/>
              <a:gd name="connsiteX322" fmla="*/ 201564 w 6902451"/>
              <a:gd name="connsiteY322" fmla="*/ 5426869 h 6858000"/>
              <a:gd name="connsiteX323" fmla="*/ 182518 w 6902451"/>
              <a:gd name="connsiteY323" fmla="*/ 5386388 h 6858000"/>
              <a:gd name="connsiteX324" fmla="*/ 163473 w 6902451"/>
              <a:gd name="connsiteY324" fmla="*/ 5348288 h 6858000"/>
              <a:gd name="connsiteX325" fmla="*/ 145221 w 6902451"/>
              <a:gd name="connsiteY325" fmla="*/ 5308601 h 6858000"/>
              <a:gd name="connsiteX326" fmla="*/ 129350 w 6902451"/>
              <a:gd name="connsiteY326" fmla="*/ 5268913 h 6858000"/>
              <a:gd name="connsiteX327" fmla="*/ 114272 w 6902451"/>
              <a:gd name="connsiteY327" fmla="*/ 5228432 h 6858000"/>
              <a:gd name="connsiteX328" fmla="*/ 99195 w 6902451"/>
              <a:gd name="connsiteY328" fmla="*/ 5188744 h 6858000"/>
              <a:gd name="connsiteX329" fmla="*/ 84911 w 6902451"/>
              <a:gd name="connsiteY329" fmla="*/ 5147469 h 6858000"/>
              <a:gd name="connsiteX330" fmla="*/ 73007 w 6902451"/>
              <a:gd name="connsiteY330" fmla="*/ 5106194 h 6858000"/>
              <a:gd name="connsiteX331" fmla="*/ 61897 w 6902451"/>
              <a:gd name="connsiteY331" fmla="*/ 5064919 h 6858000"/>
              <a:gd name="connsiteX332" fmla="*/ 50788 w 6902451"/>
              <a:gd name="connsiteY332" fmla="*/ 5023644 h 6858000"/>
              <a:gd name="connsiteX333" fmla="*/ 41265 w 6902451"/>
              <a:gd name="connsiteY333" fmla="*/ 4983163 h 6858000"/>
              <a:gd name="connsiteX334" fmla="*/ 33329 w 6902451"/>
              <a:gd name="connsiteY334" fmla="*/ 4941888 h 6858000"/>
              <a:gd name="connsiteX335" fmla="*/ 24600 w 6902451"/>
              <a:gd name="connsiteY335" fmla="*/ 4899026 h 6858000"/>
              <a:gd name="connsiteX336" fmla="*/ 17458 w 6902451"/>
              <a:gd name="connsiteY336" fmla="*/ 4857751 h 6858000"/>
              <a:gd name="connsiteX337" fmla="*/ 12697 w 6902451"/>
              <a:gd name="connsiteY337" fmla="*/ 4814888 h 6858000"/>
              <a:gd name="connsiteX338" fmla="*/ 7935 w 6902451"/>
              <a:gd name="connsiteY338" fmla="*/ 4772819 h 6858000"/>
              <a:gd name="connsiteX339" fmla="*/ 5555 w 6902451"/>
              <a:gd name="connsiteY339" fmla="*/ 4729957 h 6858000"/>
              <a:gd name="connsiteX340" fmla="*/ 2380 w 6902451"/>
              <a:gd name="connsiteY340" fmla="*/ 4688682 h 6858000"/>
              <a:gd name="connsiteX341" fmla="*/ 1587 w 6902451"/>
              <a:gd name="connsiteY341" fmla="*/ 4645819 h 6858000"/>
              <a:gd name="connsiteX342" fmla="*/ 0 w 6902451"/>
              <a:gd name="connsiteY342" fmla="*/ 4603751 h 6858000"/>
              <a:gd name="connsiteX343" fmla="*/ 1587 w 6902451"/>
              <a:gd name="connsiteY343" fmla="*/ 4560888 h 6858000"/>
              <a:gd name="connsiteX344" fmla="*/ 2380 w 6902451"/>
              <a:gd name="connsiteY344" fmla="*/ 4518819 h 6858000"/>
              <a:gd name="connsiteX345" fmla="*/ 5555 w 6902451"/>
              <a:gd name="connsiteY345" fmla="*/ 4475957 h 6858000"/>
              <a:gd name="connsiteX346" fmla="*/ 7935 w 6902451"/>
              <a:gd name="connsiteY346" fmla="*/ 4433094 h 6858000"/>
              <a:gd name="connsiteX347" fmla="*/ 12697 w 6902451"/>
              <a:gd name="connsiteY347" fmla="*/ 4391819 h 6858000"/>
              <a:gd name="connsiteX348" fmla="*/ 17458 w 6902451"/>
              <a:gd name="connsiteY348" fmla="*/ 4349751 h 6858000"/>
              <a:gd name="connsiteX349" fmla="*/ 24600 w 6902451"/>
              <a:gd name="connsiteY349" fmla="*/ 4306888 h 6858000"/>
              <a:gd name="connsiteX350" fmla="*/ 33329 w 6902451"/>
              <a:gd name="connsiteY350" fmla="*/ 4265613 h 6858000"/>
              <a:gd name="connsiteX351" fmla="*/ 41265 w 6902451"/>
              <a:gd name="connsiteY351" fmla="*/ 4222751 h 6858000"/>
              <a:gd name="connsiteX352" fmla="*/ 50788 w 6902451"/>
              <a:gd name="connsiteY352" fmla="*/ 4181476 h 6858000"/>
              <a:gd name="connsiteX353" fmla="*/ 61897 w 6902451"/>
              <a:gd name="connsiteY353" fmla="*/ 4140994 h 6858000"/>
              <a:gd name="connsiteX354" fmla="*/ 73007 w 6902451"/>
              <a:gd name="connsiteY354" fmla="*/ 4099719 h 6858000"/>
              <a:gd name="connsiteX355" fmla="*/ 84911 w 6902451"/>
              <a:gd name="connsiteY355" fmla="*/ 4058444 h 6858000"/>
              <a:gd name="connsiteX356" fmla="*/ 99195 w 6902451"/>
              <a:gd name="connsiteY356" fmla="*/ 4018757 h 6858000"/>
              <a:gd name="connsiteX357" fmla="*/ 114272 w 6902451"/>
              <a:gd name="connsiteY357" fmla="*/ 3977482 h 6858000"/>
              <a:gd name="connsiteX358" fmla="*/ 129350 w 6902451"/>
              <a:gd name="connsiteY358" fmla="*/ 3937001 h 6858000"/>
              <a:gd name="connsiteX359" fmla="*/ 145221 w 6902451"/>
              <a:gd name="connsiteY359" fmla="*/ 3897313 h 6858000"/>
              <a:gd name="connsiteX360" fmla="*/ 163473 w 6902451"/>
              <a:gd name="connsiteY360" fmla="*/ 3859213 h 6858000"/>
              <a:gd name="connsiteX361" fmla="*/ 182518 w 6902451"/>
              <a:gd name="connsiteY361" fmla="*/ 3819526 h 6858000"/>
              <a:gd name="connsiteX362" fmla="*/ 201564 w 6902451"/>
              <a:gd name="connsiteY362" fmla="*/ 3780632 h 6858000"/>
              <a:gd name="connsiteX363" fmla="*/ 222196 w 6902451"/>
              <a:gd name="connsiteY363" fmla="*/ 3742532 h 6858000"/>
              <a:gd name="connsiteX364" fmla="*/ 244416 w 6902451"/>
              <a:gd name="connsiteY364" fmla="*/ 3703638 h 6858000"/>
              <a:gd name="connsiteX365" fmla="*/ 267429 w 6902451"/>
              <a:gd name="connsiteY365" fmla="*/ 3666332 h 6858000"/>
              <a:gd name="connsiteX366" fmla="*/ 291236 w 6902451"/>
              <a:gd name="connsiteY366" fmla="*/ 3629819 h 6858000"/>
              <a:gd name="connsiteX367" fmla="*/ 315836 w 6902451"/>
              <a:gd name="connsiteY367" fmla="*/ 3594101 h 6858000"/>
              <a:gd name="connsiteX368" fmla="*/ 342024 w 6902451"/>
              <a:gd name="connsiteY368" fmla="*/ 3556794 h 6858000"/>
              <a:gd name="connsiteX369" fmla="*/ 368211 w 6902451"/>
              <a:gd name="connsiteY369" fmla="*/ 3522663 h 6858000"/>
              <a:gd name="connsiteX370" fmla="*/ 395192 w 6902451"/>
              <a:gd name="connsiteY370" fmla="*/ 3486944 h 6858000"/>
              <a:gd name="connsiteX371" fmla="*/ 424554 w 6902451"/>
              <a:gd name="connsiteY371" fmla="*/ 3452019 h 6858000"/>
              <a:gd name="connsiteX372" fmla="*/ 454709 w 6902451"/>
              <a:gd name="connsiteY372" fmla="*/ 3419476 h 6858000"/>
              <a:gd name="connsiteX373" fmla="*/ 484865 w 6902451"/>
              <a:gd name="connsiteY373" fmla="*/ 3385345 h 6858000"/>
              <a:gd name="connsiteX374" fmla="*/ 517401 w 6902451"/>
              <a:gd name="connsiteY374" fmla="*/ 3353594 h 6858000"/>
              <a:gd name="connsiteX375" fmla="*/ 2864750 w 6902451"/>
              <a:gd name="connsiteY375" fmla="*/ 1004094 h 6858000"/>
              <a:gd name="connsiteX376" fmla="*/ 2915538 w 6902451"/>
              <a:gd name="connsiteY376" fmla="*/ 954882 h 6858000"/>
              <a:gd name="connsiteX377" fmla="*/ 2967913 w 6902451"/>
              <a:gd name="connsiteY377" fmla="*/ 909638 h 6858000"/>
              <a:gd name="connsiteX378" fmla="*/ 3022668 w 6902451"/>
              <a:gd name="connsiteY378" fmla="*/ 865188 h 6858000"/>
              <a:gd name="connsiteX379" fmla="*/ 3077424 w 6902451"/>
              <a:gd name="connsiteY379" fmla="*/ 823119 h 6858000"/>
              <a:gd name="connsiteX380" fmla="*/ 3133767 w 6902451"/>
              <a:gd name="connsiteY380" fmla="*/ 784226 h 6858000"/>
              <a:gd name="connsiteX381" fmla="*/ 3190109 w 6902451"/>
              <a:gd name="connsiteY381" fmla="*/ 747713 h 6858000"/>
              <a:gd name="connsiteX382" fmla="*/ 3248833 w 6902451"/>
              <a:gd name="connsiteY382" fmla="*/ 712788 h 6858000"/>
              <a:gd name="connsiteX383" fmla="*/ 5100638 w 6902451"/>
              <a:gd name="connsiteY383" fmla="*/ 431144 h 6858000"/>
              <a:gd name="connsiteX384" fmla="*/ 5065713 w 6902451"/>
              <a:gd name="connsiteY384" fmla="*/ 432732 h 6858000"/>
              <a:gd name="connsiteX385" fmla="*/ 5031582 w 6902451"/>
              <a:gd name="connsiteY385" fmla="*/ 434320 h 6858000"/>
              <a:gd name="connsiteX386" fmla="*/ 4998244 w 6902451"/>
              <a:gd name="connsiteY386" fmla="*/ 438290 h 6858000"/>
              <a:gd name="connsiteX387" fmla="*/ 4964113 w 6902451"/>
              <a:gd name="connsiteY387" fmla="*/ 441466 h 6858000"/>
              <a:gd name="connsiteX388" fmla="*/ 4931570 w 6902451"/>
              <a:gd name="connsiteY388" fmla="*/ 447024 h 6858000"/>
              <a:gd name="connsiteX389" fmla="*/ 4898232 w 6902451"/>
              <a:gd name="connsiteY389" fmla="*/ 451788 h 6858000"/>
              <a:gd name="connsiteX390" fmla="*/ 4865688 w 6902451"/>
              <a:gd name="connsiteY390" fmla="*/ 457346 h 6858000"/>
              <a:gd name="connsiteX391" fmla="*/ 4833938 w 6902451"/>
              <a:gd name="connsiteY391" fmla="*/ 466080 h 6858000"/>
              <a:gd name="connsiteX392" fmla="*/ 4800601 w 6902451"/>
              <a:gd name="connsiteY392" fmla="*/ 472432 h 6858000"/>
              <a:gd name="connsiteX393" fmla="*/ 4737894 w 6902451"/>
              <a:gd name="connsiteY393" fmla="*/ 490694 h 6858000"/>
              <a:gd name="connsiteX394" fmla="*/ 4675982 w 6902451"/>
              <a:gd name="connsiteY394" fmla="*/ 512926 h 6858000"/>
              <a:gd name="connsiteX395" fmla="*/ 4615657 w 6902451"/>
              <a:gd name="connsiteY395" fmla="*/ 535952 h 6858000"/>
              <a:gd name="connsiteX396" fmla="*/ 4556126 w 6902451"/>
              <a:gd name="connsiteY396" fmla="*/ 563742 h 6858000"/>
              <a:gd name="connsiteX397" fmla="*/ 4498976 w 6902451"/>
              <a:gd name="connsiteY397" fmla="*/ 592326 h 6858000"/>
              <a:gd name="connsiteX398" fmla="*/ 4442619 w 6902451"/>
              <a:gd name="connsiteY398" fmla="*/ 625674 h 6858000"/>
              <a:gd name="connsiteX399" fmla="*/ 4387057 w 6902451"/>
              <a:gd name="connsiteY399" fmla="*/ 659816 h 6858000"/>
              <a:gd name="connsiteX400" fmla="*/ 4335463 w 6902451"/>
              <a:gd name="connsiteY400" fmla="*/ 697135 h 6858000"/>
              <a:gd name="connsiteX401" fmla="*/ 4284663 w 6902451"/>
              <a:gd name="connsiteY401" fmla="*/ 736835 h 6858000"/>
              <a:gd name="connsiteX402" fmla="*/ 4236244 w 6902451"/>
              <a:gd name="connsiteY402" fmla="*/ 778917 h 6858000"/>
              <a:gd name="connsiteX403" fmla="*/ 4189413 w 6902451"/>
              <a:gd name="connsiteY403" fmla="*/ 823381 h 6858000"/>
              <a:gd name="connsiteX404" fmla="*/ 4145757 w 6902451"/>
              <a:gd name="connsiteY404" fmla="*/ 870227 h 6858000"/>
              <a:gd name="connsiteX405" fmla="*/ 4102895 w 6902451"/>
              <a:gd name="connsiteY405" fmla="*/ 917867 h 6858000"/>
              <a:gd name="connsiteX406" fmla="*/ 4063207 w 6902451"/>
              <a:gd name="connsiteY406" fmla="*/ 968683 h 6858000"/>
              <a:gd name="connsiteX407" fmla="*/ 4025901 w 6902451"/>
              <a:gd name="connsiteY407" fmla="*/ 1021088 h 6858000"/>
              <a:gd name="connsiteX408" fmla="*/ 3991770 w 6902451"/>
              <a:gd name="connsiteY408" fmla="*/ 1075874 h 6858000"/>
              <a:gd name="connsiteX409" fmla="*/ 3958432 w 6902451"/>
              <a:gd name="connsiteY409" fmla="*/ 1132248 h 6858000"/>
              <a:gd name="connsiteX410" fmla="*/ 3929857 w 6902451"/>
              <a:gd name="connsiteY410" fmla="*/ 1190210 h 6858000"/>
              <a:gd name="connsiteX411" fmla="*/ 3902076 w 6902451"/>
              <a:gd name="connsiteY411" fmla="*/ 1248966 h 6858000"/>
              <a:gd name="connsiteX412" fmla="*/ 3879057 w 6902451"/>
              <a:gd name="connsiteY412" fmla="*/ 1309311 h 6858000"/>
              <a:gd name="connsiteX413" fmla="*/ 3858420 w 6902451"/>
              <a:gd name="connsiteY413" fmla="*/ 1371243 h 6858000"/>
              <a:gd name="connsiteX414" fmla="*/ 3839370 w 6902451"/>
              <a:gd name="connsiteY414" fmla="*/ 1434763 h 6858000"/>
              <a:gd name="connsiteX415" fmla="*/ 3832226 w 6902451"/>
              <a:gd name="connsiteY415" fmla="*/ 1467317 h 6858000"/>
              <a:gd name="connsiteX416" fmla="*/ 3825876 w 6902451"/>
              <a:gd name="connsiteY416" fmla="*/ 1499077 h 6858000"/>
              <a:gd name="connsiteX417" fmla="*/ 3818732 w 6902451"/>
              <a:gd name="connsiteY417" fmla="*/ 1532425 h 6858000"/>
              <a:gd name="connsiteX418" fmla="*/ 3813176 w 6902451"/>
              <a:gd name="connsiteY418" fmla="*/ 1564979 h 6858000"/>
              <a:gd name="connsiteX419" fmla="*/ 3809207 w 6902451"/>
              <a:gd name="connsiteY419" fmla="*/ 1598328 h 6858000"/>
              <a:gd name="connsiteX420" fmla="*/ 3805238 w 6902451"/>
              <a:gd name="connsiteY420" fmla="*/ 1632470 h 6858000"/>
              <a:gd name="connsiteX421" fmla="*/ 3802063 w 6902451"/>
              <a:gd name="connsiteY421" fmla="*/ 1665818 h 6858000"/>
              <a:gd name="connsiteX422" fmla="*/ 3799682 w 6902451"/>
              <a:gd name="connsiteY422" fmla="*/ 1699960 h 6858000"/>
              <a:gd name="connsiteX423" fmla="*/ 3798095 w 6902451"/>
              <a:gd name="connsiteY423" fmla="*/ 1734102 h 6858000"/>
              <a:gd name="connsiteX424" fmla="*/ 3798095 w 6902451"/>
              <a:gd name="connsiteY424" fmla="*/ 1769038 h 6858000"/>
              <a:gd name="connsiteX425" fmla="*/ 3798095 w 6902451"/>
              <a:gd name="connsiteY425" fmla="*/ 2495550 h 6858000"/>
              <a:gd name="connsiteX426" fmla="*/ 3798095 w 6902451"/>
              <a:gd name="connsiteY426" fmla="*/ 5090640 h 6858000"/>
              <a:gd name="connsiteX427" fmla="*/ 3798095 w 6902451"/>
              <a:gd name="connsiteY427" fmla="*/ 5124765 h 6858000"/>
              <a:gd name="connsiteX428" fmla="*/ 3799682 w 6902451"/>
              <a:gd name="connsiteY428" fmla="*/ 5158891 h 6858000"/>
              <a:gd name="connsiteX429" fmla="*/ 3802063 w 6902451"/>
              <a:gd name="connsiteY429" fmla="*/ 5193016 h 6858000"/>
              <a:gd name="connsiteX430" fmla="*/ 3805238 w 6902451"/>
              <a:gd name="connsiteY430" fmla="*/ 5226347 h 6858000"/>
              <a:gd name="connsiteX431" fmla="*/ 3809207 w 6902451"/>
              <a:gd name="connsiteY431" fmla="*/ 5260472 h 6858000"/>
              <a:gd name="connsiteX432" fmla="*/ 3813176 w 6902451"/>
              <a:gd name="connsiteY432" fmla="*/ 5293803 h 6858000"/>
              <a:gd name="connsiteX433" fmla="*/ 3818732 w 6902451"/>
              <a:gd name="connsiteY433" fmla="*/ 5326341 h 6858000"/>
              <a:gd name="connsiteX434" fmla="*/ 3825876 w 6902451"/>
              <a:gd name="connsiteY434" fmla="*/ 5359673 h 6858000"/>
              <a:gd name="connsiteX435" fmla="*/ 3832226 w 6902451"/>
              <a:gd name="connsiteY435" fmla="*/ 5391417 h 6858000"/>
              <a:gd name="connsiteX436" fmla="*/ 3839370 w 6902451"/>
              <a:gd name="connsiteY436" fmla="*/ 5423955 h 6858000"/>
              <a:gd name="connsiteX437" fmla="*/ 3858420 w 6902451"/>
              <a:gd name="connsiteY437" fmla="*/ 5487443 h 6858000"/>
              <a:gd name="connsiteX438" fmla="*/ 3879057 w 6902451"/>
              <a:gd name="connsiteY438" fmla="*/ 5549344 h 6858000"/>
              <a:gd name="connsiteX439" fmla="*/ 3902076 w 6902451"/>
              <a:gd name="connsiteY439" fmla="*/ 5609659 h 6858000"/>
              <a:gd name="connsiteX440" fmla="*/ 3929857 w 6902451"/>
              <a:gd name="connsiteY440" fmla="*/ 5668385 h 6858000"/>
              <a:gd name="connsiteX441" fmla="*/ 3958432 w 6902451"/>
              <a:gd name="connsiteY441" fmla="*/ 5726319 h 6858000"/>
              <a:gd name="connsiteX442" fmla="*/ 3991770 w 6902451"/>
              <a:gd name="connsiteY442" fmla="*/ 5782665 h 6858000"/>
              <a:gd name="connsiteX443" fmla="*/ 4025901 w 6902451"/>
              <a:gd name="connsiteY443" fmla="*/ 5837423 h 6858000"/>
              <a:gd name="connsiteX444" fmla="*/ 4063207 w 6902451"/>
              <a:gd name="connsiteY444" fmla="*/ 5889801 h 6858000"/>
              <a:gd name="connsiteX445" fmla="*/ 4102895 w 6902451"/>
              <a:gd name="connsiteY445" fmla="*/ 5940592 h 6858000"/>
              <a:gd name="connsiteX446" fmla="*/ 4145757 w 6902451"/>
              <a:gd name="connsiteY446" fmla="*/ 5988208 h 6858000"/>
              <a:gd name="connsiteX447" fmla="*/ 4189413 w 6902451"/>
              <a:gd name="connsiteY447" fmla="*/ 6035031 h 6858000"/>
              <a:gd name="connsiteX448" fmla="*/ 4236244 w 6902451"/>
              <a:gd name="connsiteY448" fmla="*/ 6079473 h 6858000"/>
              <a:gd name="connsiteX449" fmla="*/ 4284663 w 6902451"/>
              <a:gd name="connsiteY449" fmla="*/ 6121534 h 6858000"/>
              <a:gd name="connsiteX450" fmla="*/ 4335463 w 6902451"/>
              <a:gd name="connsiteY450" fmla="*/ 6162008 h 6858000"/>
              <a:gd name="connsiteX451" fmla="*/ 4387057 w 6902451"/>
              <a:gd name="connsiteY451" fmla="*/ 6198514 h 6858000"/>
              <a:gd name="connsiteX452" fmla="*/ 4442619 w 6902451"/>
              <a:gd name="connsiteY452" fmla="*/ 6233433 h 6858000"/>
              <a:gd name="connsiteX453" fmla="*/ 4498976 w 6902451"/>
              <a:gd name="connsiteY453" fmla="*/ 6265970 h 6858000"/>
              <a:gd name="connsiteX454" fmla="*/ 4556126 w 6902451"/>
              <a:gd name="connsiteY454" fmla="*/ 6294540 h 6858000"/>
              <a:gd name="connsiteX455" fmla="*/ 4615657 w 6902451"/>
              <a:gd name="connsiteY455" fmla="*/ 6322316 h 6858000"/>
              <a:gd name="connsiteX456" fmla="*/ 4675982 w 6902451"/>
              <a:gd name="connsiteY456" fmla="*/ 6345331 h 6858000"/>
              <a:gd name="connsiteX457" fmla="*/ 4737894 w 6902451"/>
              <a:gd name="connsiteY457" fmla="*/ 6367552 h 6858000"/>
              <a:gd name="connsiteX458" fmla="*/ 4800601 w 6902451"/>
              <a:gd name="connsiteY458" fmla="*/ 6385805 h 6858000"/>
              <a:gd name="connsiteX459" fmla="*/ 4833938 w 6902451"/>
              <a:gd name="connsiteY459" fmla="*/ 6392154 h 6858000"/>
              <a:gd name="connsiteX460" fmla="*/ 4865688 w 6902451"/>
              <a:gd name="connsiteY460" fmla="*/ 6400883 h 6858000"/>
              <a:gd name="connsiteX461" fmla="*/ 4898232 w 6902451"/>
              <a:gd name="connsiteY461" fmla="*/ 6406439 h 6858000"/>
              <a:gd name="connsiteX462" fmla="*/ 4931570 w 6902451"/>
              <a:gd name="connsiteY462" fmla="*/ 6411994 h 6858000"/>
              <a:gd name="connsiteX463" fmla="*/ 4964113 w 6902451"/>
              <a:gd name="connsiteY463" fmla="*/ 6416755 h 6858000"/>
              <a:gd name="connsiteX464" fmla="*/ 4998244 w 6902451"/>
              <a:gd name="connsiteY464" fmla="*/ 6419930 h 6858000"/>
              <a:gd name="connsiteX465" fmla="*/ 5031582 w 6902451"/>
              <a:gd name="connsiteY465" fmla="*/ 6423898 h 6858000"/>
              <a:gd name="connsiteX466" fmla="*/ 5065713 w 6902451"/>
              <a:gd name="connsiteY466" fmla="*/ 6425485 h 6858000"/>
              <a:gd name="connsiteX467" fmla="*/ 5100638 w 6902451"/>
              <a:gd name="connsiteY467" fmla="*/ 6427072 h 6858000"/>
              <a:gd name="connsiteX468" fmla="*/ 5134770 w 6902451"/>
              <a:gd name="connsiteY468" fmla="*/ 6427072 h 6858000"/>
              <a:gd name="connsiteX469" fmla="*/ 5168901 w 6902451"/>
              <a:gd name="connsiteY469" fmla="*/ 6427072 h 6858000"/>
              <a:gd name="connsiteX470" fmla="*/ 5203032 w 6902451"/>
              <a:gd name="connsiteY470" fmla="*/ 6425485 h 6858000"/>
              <a:gd name="connsiteX471" fmla="*/ 5237957 w 6902451"/>
              <a:gd name="connsiteY471" fmla="*/ 6423898 h 6858000"/>
              <a:gd name="connsiteX472" fmla="*/ 5272088 w 6902451"/>
              <a:gd name="connsiteY472" fmla="*/ 6419930 h 6858000"/>
              <a:gd name="connsiteX473" fmla="*/ 5304632 w 6902451"/>
              <a:gd name="connsiteY473" fmla="*/ 6416755 h 6858000"/>
              <a:gd name="connsiteX474" fmla="*/ 5337970 w 6902451"/>
              <a:gd name="connsiteY474" fmla="*/ 6411994 h 6858000"/>
              <a:gd name="connsiteX475" fmla="*/ 5370513 w 6902451"/>
              <a:gd name="connsiteY475" fmla="*/ 6406439 h 6858000"/>
              <a:gd name="connsiteX476" fmla="*/ 5403851 w 6902451"/>
              <a:gd name="connsiteY476" fmla="*/ 6400883 h 6858000"/>
              <a:gd name="connsiteX477" fmla="*/ 5437188 w 6902451"/>
              <a:gd name="connsiteY477" fmla="*/ 6392154 h 6858000"/>
              <a:gd name="connsiteX478" fmla="*/ 5468144 w 6902451"/>
              <a:gd name="connsiteY478" fmla="*/ 6385805 h 6858000"/>
              <a:gd name="connsiteX479" fmla="*/ 5531644 w 6902451"/>
              <a:gd name="connsiteY479" fmla="*/ 6367552 h 6858000"/>
              <a:gd name="connsiteX480" fmla="*/ 5595144 w 6902451"/>
              <a:gd name="connsiteY480" fmla="*/ 6345331 h 6858000"/>
              <a:gd name="connsiteX481" fmla="*/ 5655470 w 6902451"/>
              <a:gd name="connsiteY481" fmla="*/ 6322316 h 6858000"/>
              <a:gd name="connsiteX482" fmla="*/ 5714207 w 6902451"/>
              <a:gd name="connsiteY482" fmla="*/ 6294540 h 6858000"/>
              <a:gd name="connsiteX483" fmla="*/ 5772151 w 6902451"/>
              <a:gd name="connsiteY483" fmla="*/ 6265970 h 6858000"/>
              <a:gd name="connsiteX484" fmla="*/ 5828507 w 6902451"/>
              <a:gd name="connsiteY484" fmla="*/ 6233433 h 6858000"/>
              <a:gd name="connsiteX485" fmla="*/ 5881688 w 6902451"/>
              <a:gd name="connsiteY485" fmla="*/ 6198514 h 6858000"/>
              <a:gd name="connsiteX486" fmla="*/ 5934076 w 6902451"/>
              <a:gd name="connsiteY486" fmla="*/ 6162008 h 6858000"/>
              <a:gd name="connsiteX487" fmla="*/ 5984876 w 6902451"/>
              <a:gd name="connsiteY487" fmla="*/ 6121534 h 6858000"/>
              <a:gd name="connsiteX488" fmla="*/ 6034088 w 6902451"/>
              <a:gd name="connsiteY488" fmla="*/ 6079473 h 6858000"/>
              <a:gd name="connsiteX489" fmla="*/ 6079332 w 6902451"/>
              <a:gd name="connsiteY489" fmla="*/ 6035031 h 6858000"/>
              <a:gd name="connsiteX490" fmla="*/ 6125370 w 6902451"/>
              <a:gd name="connsiteY490" fmla="*/ 5988208 h 6858000"/>
              <a:gd name="connsiteX491" fmla="*/ 6165851 w 6902451"/>
              <a:gd name="connsiteY491" fmla="*/ 5940592 h 6858000"/>
              <a:gd name="connsiteX492" fmla="*/ 6206332 w 6902451"/>
              <a:gd name="connsiteY492" fmla="*/ 5889801 h 6858000"/>
              <a:gd name="connsiteX493" fmla="*/ 6242845 w 6902451"/>
              <a:gd name="connsiteY493" fmla="*/ 5837423 h 6858000"/>
              <a:gd name="connsiteX494" fmla="*/ 6278564 w 6902451"/>
              <a:gd name="connsiteY494" fmla="*/ 5782665 h 6858000"/>
              <a:gd name="connsiteX495" fmla="*/ 6310314 w 6902451"/>
              <a:gd name="connsiteY495" fmla="*/ 5726319 h 6858000"/>
              <a:gd name="connsiteX496" fmla="*/ 6340476 w 6902451"/>
              <a:gd name="connsiteY496" fmla="*/ 5668385 h 6858000"/>
              <a:gd name="connsiteX497" fmla="*/ 6366670 w 6902451"/>
              <a:gd name="connsiteY497" fmla="*/ 5609659 h 6858000"/>
              <a:gd name="connsiteX498" fmla="*/ 6391276 w 6902451"/>
              <a:gd name="connsiteY498" fmla="*/ 5549344 h 6858000"/>
              <a:gd name="connsiteX499" fmla="*/ 6411914 w 6902451"/>
              <a:gd name="connsiteY499" fmla="*/ 5487443 h 6858000"/>
              <a:gd name="connsiteX500" fmla="*/ 6430170 w 6902451"/>
              <a:gd name="connsiteY500" fmla="*/ 5423955 h 6858000"/>
              <a:gd name="connsiteX501" fmla="*/ 6438107 w 6902451"/>
              <a:gd name="connsiteY501" fmla="*/ 5391417 h 6858000"/>
              <a:gd name="connsiteX502" fmla="*/ 6445251 w 6902451"/>
              <a:gd name="connsiteY502" fmla="*/ 5359673 h 6858000"/>
              <a:gd name="connsiteX503" fmla="*/ 6451601 w 6902451"/>
              <a:gd name="connsiteY503" fmla="*/ 5326341 h 6858000"/>
              <a:gd name="connsiteX504" fmla="*/ 6457157 w 6902451"/>
              <a:gd name="connsiteY504" fmla="*/ 5293803 h 6858000"/>
              <a:gd name="connsiteX505" fmla="*/ 6461126 w 6902451"/>
              <a:gd name="connsiteY505" fmla="*/ 5260472 h 6858000"/>
              <a:gd name="connsiteX506" fmla="*/ 6465888 w 6902451"/>
              <a:gd name="connsiteY506" fmla="*/ 5226347 h 6858000"/>
              <a:gd name="connsiteX507" fmla="*/ 6468270 w 6902451"/>
              <a:gd name="connsiteY507" fmla="*/ 5193016 h 6858000"/>
              <a:gd name="connsiteX508" fmla="*/ 6471445 w 6902451"/>
              <a:gd name="connsiteY508" fmla="*/ 5158891 h 6858000"/>
              <a:gd name="connsiteX509" fmla="*/ 6472238 w 6902451"/>
              <a:gd name="connsiteY509" fmla="*/ 5124765 h 6858000"/>
              <a:gd name="connsiteX510" fmla="*/ 6472238 w 6902451"/>
              <a:gd name="connsiteY510" fmla="*/ 5090640 h 6858000"/>
              <a:gd name="connsiteX511" fmla="*/ 6472238 w 6902451"/>
              <a:gd name="connsiteY511" fmla="*/ 2495550 h 6858000"/>
              <a:gd name="connsiteX512" fmla="*/ 6472238 w 6902451"/>
              <a:gd name="connsiteY512" fmla="*/ 1769038 h 6858000"/>
              <a:gd name="connsiteX513" fmla="*/ 6472238 w 6902451"/>
              <a:gd name="connsiteY513" fmla="*/ 1734102 h 6858000"/>
              <a:gd name="connsiteX514" fmla="*/ 6471445 w 6902451"/>
              <a:gd name="connsiteY514" fmla="*/ 1699960 h 6858000"/>
              <a:gd name="connsiteX515" fmla="*/ 6468270 w 6902451"/>
              <a:gd name="connsiteY515" fmla="*/ 1665818 h 6858000"/>
              <a:gd name="connsiteX516" fmla="*/ 6465888 w 6902451"/>
              <a:gd name="connsiteY516" fmla="*/ 1632470 h 6858000"/>
              <a:gd name="connsiteX517" fmla="*/ 6461126 w 6902451"/>
              <a:gd name="connsiteY517" fmla="*/ 1598328 h 6858000"/>
              <a:gd name="connsiteX518" fmla="*/ 6457157 w 6902451"/>
              <a:gd name="connsiteY518" fmla="*/ 1564979 h 6858000"/>
              <a:gd name="connsiteX519" fmla="*/ 6451601 w 6902451"/>
              <a:gd name="connsiteY519" fmla="*/ 1532425 h 6858000"/>
              <a:gd name="connsiteX520" fmla="*/ 6445251 w 6902451"/>
              <a:gd name="connsiteY520" fmla="*/ 1499077 h 6858000"/>
              <a:gd name="connsiteX521" fmla="*/ 6438107 w 6902451"/>
              <a:gd name="connsiteY521" fmla="*/ 1467317 h 6858000"/>
              <a:gd name="connsiteX522" fmla="*/ 6430170 w 6902451"/>
              <a:gd name="connsiteY522" fmla="*/ 1434763 h 6858000"/>
              <a:gd name="connsiteX523" fmla="*/ 6411914 w 6902451"/>
              <a:gd name="connsiteY523" fmla="*/ 1371243 h 6858000"/>
              <a:gd name="connsiteX524" fmla="*/ 6391276 w 6902451"/>
              <a:gd name="connsiteY524" fmla="*/ 1309311 h 6858000"/>
              <a:gd name="connsiteX525" fmla="*/ 6366670 w 6902451"/>
              <a:gd name="connsiteY525" fmla="*/ 1248966 h 6858000"/>
              <a:gd name="connsiteX526" fmla="*/ 6340476 w 6902451"/>
              <a:gd name="connsiteY526" fmla="*/ 1190210 h 6858000"/>
              <a:gd name="connsiteX527" fmla="*/ 6310314 w 6902451"/>
              <a:gd name="connsiteY527" fmla="*/ 1132248 h 6858000"/>
              <a:gd name="connsiteX528" fmla="*/ 6278564 w 6902451"/>
              <a:gd name="connsiteY528" fmla="*/ 1075874 h 6858000"/>
              <a:gd name="connsiteX529" fmla="*/ 6242845 w 6902451"/>
              <a:gd name="connsiteY529" fmla="*/ 1021088 h 6858000"/>
              <a:gd name="connsiteX530" fmla="*/ 6206332 w 6902451"/>
              <a:gd name="connsiteY530" fmla="*/ 968683 h 6858000"/>
              <a:gd name="connsiteX531" fmla="*/ 6165851 w 6902451"/>
              <a:gd name="connsiteY531" fmla="*/ 917867 h 6858000"/>
              <a:gd name="connsiteX532" fmla="*/ 6125370 w 6902451"/>
              <a:gd name="connsiteY532" fmla="*/ 870227 h 6858000"/>
              <a:gd name="connsiteX533" fmla="*/ 6079332 w 6902451"/>
              <a:gd name="connsiteY533" fmla="*/ 823381 h 6858000"/>
              <a:gd name="connsiteX534" fmla="*/ 6034088 w 6902451"/>
              <a:gd name="connsiteY534" fmla="*/ 778917 h 6858000"/>
              <a:gd name="connsiteX535" fmla="*/ 5984876 w 6902451"/>
              <a:gd name="connsiteY535" fmla="*/ 736835 h 6858000"/>
              <a:gd name="connsiteX536" fmla="*/ 5934076 w 6902451"/>
              <a:gd name="connsiteY536" fmla="*/ 697135 h 6858000"/>
              <a:gd name="connsiteX537" fmla="*/ 5881688 w 6902451"/>
              <a:gd name="connsiteY537" fmla="*/ 659816 h 6858000"/>
              <a:gd name="connsiteX538" fmla="*/ 5828507 w 6902451"/>
              <a:gd name="connsiteY538" fmla="*/ 625674 h 6858000"/>
              <a:gd name="connsiteX539" fmla="*/ 5772151 w 6902451"/>
              <a:gd name="connsiteY539" fmla="*/ 592326 h 6858000"/>
              <a:gd name="connsiteX540" fmla="*/ 5714207 w 6902451"/>
              <a:gd name="connsiteY540" fmla="*/ 563742 h 6858000"/>
              <a:gd name="connsiteX541" fmla="*/ 5655470 w 6902451"/>
              <a:gd name="connsiteY541" fmla="*/ 535952 h 6858000"/>
              <a:gd name="connsiteX542" fmla="*/ 5595144 w 6902451"/>
              <a:gd name="connsiteY542" fmla="*/ 512926 h 6858000"/>
              <a:gd name="connsiteX543" fmla="*/ 5531644 w 6902451"/>
              <a:gd name="connsiteY543" fmla="*/ 490694 h 6858000"/>
              <a:gd name="connsiteX544" fmla="*/ 5468144 w 6902451"/>
              <a:gd name="connsiteY544" fmla="*/ 472432 h 6858000"/>
              <a:gd name="connsiteX545" fmla="*/ 5437188 w 6902451"/>
              <a:gd name="connsiteY545" fmla="*/ 466080 h 6858000"/>
              <a:gd name="connsiteX546" fmla="*/ 5403851 w 6902451"/>
              <a:gd name="connsiteY546" fmla="*/ 457346 h 6858000"/>
              <a:gd name="connsiteX547" fmla="*/ 5370513 w 6902451"/>
              <a:gd name="connsiteY547" fmla="*/ 451788 h 6858000"/>
              <a:gd name="connsiteX548" fmla="*/ 5337970 w 6902451"/>
              <a:gd name="connsiteY548" fmla="*/ 447024 h 6858000"/>
              <a:gd name="connsiteX549" fmla="*/ 5304632 w 6902451"/>
              <a:gd name="connsiteY549" fmla="*/ 441466 h 6858000"/>
              <a:gd name="connsiteX550" fmla="*/ 5272088 w 6902451"/>
              <a:gd name="connsiteY550" fmla="*/ 438290 h 6858000"/>
              <a:gd name="connsiteX551" fmla="*/ 5237957 w 6902451"/>
              <a:gd name="connsiteY551" fmla="*/ 434320 h 6858000"/>
              <a:gd name="connsiteX552" fmla="*/ 5203032 w 6902451"/>
              <a:gd name="connsiteY552" fmla="*/ 432732 h 6858000"/>
              <a:gd name="connsiteX553" fmla="*/ 5168901 w 6902451"/>
              <a:gd name="connsiteY553" fmla="*/ 431144 h 6858000"/>
              <a:gd name="connsiteX554" fmla="*/ 5134770 w 6902451"/>
              <a:gd name="connsiteY554" fmla="*/ 431144 h 6858000"/>
              <a:gd name="connsiteX555" fmla="*/ 5089526 w 6902451"/>
              <a:gd name="connsiteY555" fmla="*/ 0 h 6858000"/>
              <a:gd name="connsiteX556" fmla="*/ 5134770 w 6902451"/>
              <a:gd name="connsiteY556" fmla="*/ 0 h 6858000"/>
              <a:gd name="connsiteX557" fmla="*/ 5180013 w 6902451"/>
              <a:gd name="connsiteY557" fmla="*/ 0 h 6858000"/>
              <a:gd name="connsiteX558" fmla="*/ 5225257 w 6902451"/>
              <a:gd name="connsiteY558" fmla="*/ 2382 h 6858000"/>
              <a:gd name="connsiteX559" fmla="*/ 5270501 w 6902451"/>
              <a:gd name="connsiteY559" fmla="*/ 5558 h 6858000"/>
              <a:gd name="connsiteX560" fmla="*/ 5315744 w 6902451"/>
              <a:gd name="connsiteY560" fmla="*/ 9528 h 6858000"/>
              <a:gd name="connsiteX561" fmla="*/ 5360194 w 6902451"/>
              <a:gd name="connsiteY561" fmla="*/ 13498 h 6858000"/>
              <a:gd name="connsiteX562" fmla="*/ 5403851 w 6902451"/>
              <a:gd name="connsiteY562" fmla="*/ 20644 h 6858000"/>
              <a:gd name="connsiteX563" fmla="*/ 5447507 w 6902451"/>
              <a:gd name="connsiteY563" fmla="*/ 27790 h 6858000"/>
              <a:gd name="connsiteX564" fmla="*/ 5490370 w 6902451"/>
              <a:gd name="connsiteY564" fmla="*/ 35730 h 6858000"/>
              <a:gd name="connsiteX565" fmla="*/ 5534026 w 6902451"/>
              <a:gd name="connsiteY565" fmla="*/ 45258 h 6858000"/>
              <a:gd name="connsiteX566" fmla="*/ 5576888 w 6902451"/>
              <a:gd name="connsiteY566" fmla="*/ 56374 h 6858000"/>
              <a:gd name="connsiteX567" fmla="*/ 5618163 w 6902451"/>
              <a:gd name="connsiteY567" fmla="*/ 67491 h 6858000"/>
              <a:gd name="connsiteX568" fmla="*/ 5661026 w 6902451"/>
              <a:gd name="connsiteY568" fmla="*/ 79401 h 6858000"/>
              <a:gd name="connsiteX569" fmla="*/ 5702301 w 6902451"/>
              <a:gd name="connsiteY569" fmla="*/ 93693 h 6858000"/>
              <a:gd name="connsiteX570" fmla="*/ 5741988 w 6902451"/>
              <a:gd name="connsiteY570" fmla="*/ 107191 h 6858000"/>
              <a:gd name="connsiteX571" fmla="*/ 5783263 w 6902451"/>
              <a:gd name="connsiteY571" fmla="*/ 122277 h 6858000"/>
              <a:gd name="connsiteX572" fmla="*/ 5822951 w 6902451"/>
              <a:gd name="connsiteY572" fmla="*/ 138951 h 6858000"/>
              <a:gd name="connsiteX573" fmla="*/ 5862638 w 6902451"/>
              <a:gd name="connsiteY573" fmla="*/ 156419 h 6858000"/>
              <a:gd name="connsiteX574" fmla="*/ 5900738 w 6902451"/>
              <a:gd name="connsiteY574" fmla="*/ 174681 h 6858000"/>
              <a:gd name="connsiteX575" fmla="*/ 5939632 w 6902451"/>
              <a:gd name="connsiteY575" fmla="*/ 193737 h 6858000"/>
              <a:gd name="connsiteX576" fmla="*/ 5976938 w 6902451"/>
              <a:gd name="connsiteY576" fmla="*/ 214381 h 6858000"/>
              <a:gd name="connsiteX577" fmla="*/ 6013451 w 6902451"/>
              <a:gd name="connsiteY577" fmla="*/ 235025 h 6858000"/>
              <a:gd name="connsiteX578" fmla="*/ 6050757 w 6902451"/>
              <a:gd name="connsiteY578" fmla="*/ 257257 h 6858000"/>
              <a:gd name="connsiteX579" fmla="*/ 6088064 w 6902451"/>
              <a:gd name="connsiteY579" fmla="*/ 278695 h 6858000"/>
              <a:gd name="connsiteX580" fmla="*/ 6122195 w 6902451"/>
              <a:gd name="connsiteY580" fmla="*/ 302515 h 6858000"/>
              <a:gd name="connsiteX581" fmla="*/ 6157914 w 6902451"/>
              <a:gd name="connsiteY581" fmla="*/ 327129 h 6858000"/>
              <a:gd name="connsiteX582" fmla="*/ 6192045 w 6902451"/>
              <a:gd name="connsiteY582" fmla="*/ 351743 h 6858000"/>
              <a:gd name="connsiteX583" fmla="*/ 6226970 w 6902451"/>
              <a:gd name="connsiteY583" fmla="*/ 377946 h 6858000"/>
              <a:gd name="connsiteX584" fmla="*/ 6259514 w 6902451"/>
              <a:gd name="connsiteY584" fmla="*/ 404148 h 6858000"/>
              <a:gd name="connsiteX585" fmla="*/ 6291264 w 6902451"/>
              <a:gd name="connsiteY585" fmla="*/ 431144 h 6858000"/>
              <a:gd name="connsiteX586" fmla="*/ 6323014 w 6902451"/>
              <a:gd name="connsiteY586" fmla="*/ 460522 h 6858000"/>
              <a:gd name="connsiteX587" fmla="*/ 6354764 w 6902451"/>
              <a:gd name="connsiteY587" fmla="*/ 489106 h 6858000"/>
              <a:gd name="connsiteX588" fmla="*/ 6384926 w 6902451"/>
              <a:gd name="connsiteY588" fmla="*/ 518484 h 6858000"/>
              <a:gd name="connsiteX589" fmla="*/ 6415088 w 6902451"/>
              <a:gd name="connsiteY589" fmla="*/ 549450 h 6858000"/>
              <a:gd name="connsiteX590" fmla="*/ 6443664 w 6902451"/>
              <a:gd name="connsiteY590" fmla="*/ 579622 h 6858000"/>
              <a:gd name="connsiteX591" fmla="*/ 6471445 w 6902451"/>
              <a:gd name="connsiteY591" fmla="*/ 611382 h 6858000"/>
              <a:gd name="connsiteX592" fmla="*/ 6498432 w 6902451"/>
              <a:gd name="connsiteY592" fmla="*/ 644730 h 6858000"/>
              <a:gd name="connsiteX593" fmla="*/ 6526214 w 6902451"/>
              <a:gd name="connsiteY593" fmla="*/ 677284 h 6858000"/>
              <a:gd name="connsiteX594" fmla="*/ 6550820 w 6902451"/>
              <a:gd name="connsiteY594" fmla="*/ 712221 h 6858000"/>
              <a:gd name="connsiteX595" fmla="*/ 6577014 w 6902451"/>
              <a:gd name="connsiteY595" fmla="*/ 746363 h 6858000"/>
              <a:gd name="connsiteX596" fmla="*/ 6600032 w 6902451"/>
              <a:gd name="connsiteY596" fmla="*/ 780505 h 6858000"/>
              <a:gd name="connsiteX597" fmla="*/ 6623845 w 6902451"/>
              <a:gd name="connsiteY597" fmla="*/ 816235 h 6858000"/>
              <a:gd name="connsiteX598" fmla="*/ 6646864 w 6902451"/>
              <a:gd name="connsiteY598" fmla="*/ 851965 h 6858000"/>
              <a:gd name="connsiteX599" fmla="*/ 6669088 w 6902451"/>
              <a:gd name="connsiteY599" fmla="*/ 889283 h 6858000"/>
              <a:gd name="connsiteX600" fmla="*/ 6689726 w 6902451"/>
              <a:gd name="connsiteY600" fmla="*/ 926601 h 6858000"/>
              <a:gd name="connsiteX601" fmla="*/ 6708776 w 6902451"/>
              <a:gd name="connsiteY601" fmla="*/ 964713 h 6858000"/>
              <a:gd name="connsiteX602" fmla="*/ 6727826 w 6902451"/>
              <a:gd name="connsiteY602" fmla="*/ 1002825 h 6858000"/>
              <a:gd name="connsiteX603" fmla="*/ 6746876 w 6902451"/>
              <a:gd name="connsiteY603" fmla="*/ 1041732 h 6858000"/>
              <a:gd name="connsiteX604" fmla="*/ 6763545 w 6902451"/>
              <a:gd name="connsiteY604" fmla="*/ 1081432 h 6858000"/>
              <a:gd name="connsiteX605" fmla="*/ 6780214 w 6902451"/>
              <a:gd name="connsiteY605" fmla="*/ 1121132 h 6858000"/>
              <a:gd name="connsiteX606" fmla="*/ 6795295 w 6902451"/>
              <a:gd name="connsiteY606" fmla="*/ 1161626 h 6858000"/>
              <a:gd name="connsiteX607" fmla="*/ 6810376 w 6902451"/>
              <a:gd name="connsiteY607" fmla="*/ 1202120 h 6858000"/>
              <a:gd name="connsiteX608" fmla="*/ 6823870 w 6902451"/>
              <a:gd name="connsiteY608" fmla="*/ 1243408 h 6858000"/>
              <a:gd name="connsiteX609" fmla="*/ 6836570 w 6902451"/>
              <a:gd name="connsiteY609" fmla="*/ 1284696 h 6858000"/>
              <a:gd name="connsiteX610" fmla="*/ 6847682 w 6902451"/>
              <a:gd name="connsiteY610" fmla="*/ 1327573 h 6858000"/>
              <a:gd name="connsiteX611" fmla="*/ 6857207 w 6902451"/>
              <a:gd name="connsiteY611" fmla="*/ 1370449 h 6858000"/>
              <a:gd name="connsiteX612" fmla="*/ 6866732 w 6902451"/>
              <a:gd name="connsiteY612" fmla="*/ 1412531 h 6858000"/>
              <a:gd name="connsiteX613" fmla="*/ 6874670 w 6902451"/>
              <a:gd name="connsiteY613" fmla="*/ 1456995 h 6858000"/>
              <a:gd name="connsiteX614" fmla="*/ 6883401 w 6902451"/>
              <a:gd name="connsiteY614" fmla="*/ 1499077 h 6858000"/>
              <a:gd name="connsiteX615" fmla="*/ 6888957 w 6902451"/>
              <a:gd name="connsiteY615" fmla="*/ 1543541 h 6858000"/>
              <a:gd name="connsiteX616" fmla="*/ 6894514 w 6902451"/>
              <a:gd name="connsiteY616" fmla="*/ 1588800 h 6858000"/>
              <a:gd name="connsiteX617" fmla="*/ 6898482 w 6902451"/>
              <a:gd name="connsiteY617" fmla="*/ 1632470 h 6858000"/>
              <a:gd name="connsiteX618" fmla="*/ 6900864 w 6902451"/>
              <a:gd name="connsiteY618" fmla="*/ 1677728 h 6858000"/>
              <a:gd name="connsiteX619" fmla="*/ 6902451 w 6902451"/>
              <a:gd name="connsiteY619" fmla="*/ 1722986 h 6858000"/>
              <a:gd name="connsiteX620" fmla="*/ 6902451 w 6902451"/>
              <a:gd name="connsiteY620" fmla="*/ 1769038 h 6858000"/>
              <a:gd name="connsiteX621" fmla="*/ 6902451 w 6902451"/>
              <a:gd name="connsiteY621" fmla="*/ 2495550 h 6858000"/>
              <a:gd name="connsiteX622" fmla="*/ 6902451 w 6902451"/>
              <a:gd name="connsiteY622" fmla="*/ 5090640 h 6858000"/>
              <a:gd name="connsiteX623" fmla="*/ 6902451 w 6902451"/>
              <a:gd name="connsiteY623" fmla="*/ 5135876 h 6858000"/>
              <a:gd name="connsiteX624" fmla="*/ 6900864 w 6902451"/>
              <a:gd name="connsiteY624" fmla="*/ 5181111 h 6858000"/>
              <a:gd name="connsiteX625" fmla="*/ 6898482 w 6902451"/>
              <a:gd name="connsiteY625" fmla="*/ 5226347 h 6858000"/>
              <a:gd name="connsiteX626" fmla="*/ 6894514 w 6902451"/>
              <a:gd name="connsiteY626" fmla="*/ 5269995 h 6858000"/>
              <a:gd name="connsiteX627" fmla="*/ 6888957 w 6902451"/>
              <a:gd name="connsiteY627" fmla="*/ 5315231 h 6858000"/>
              <a:gd name="connsiteX628" fmla="*/ 6883401 w 6902451"/>
              <a:gd name="connsiteY628" fmla="*/ 5359673 h 6858000"/>
              <a:gd name="connsiteX629" fmla="*/ 6874670 w 6902451"/>
              <a:gd name="connsiteY629" fmla="*/ 5401734 h 6858000"/>
              <a:gd name="connsiteX630" fmla="*/ 6866732 w 6902451"/>
              <a:gd name="connsiteY630" fmla="*/ 5446176 h 6858000"/>
              <a:gd name="connsiteX631" fmla="*/ 6857207 w 6902451"/>
              <a:gd name="connsiteY631" fmla="*/ 5488237 h 6858000"/>
              <a:gd name="connsiteX632" fmla="*/ 6847682 w 6902451"/>
              <a:gd name="connsiteY632" fmla="*/ 5531092 h 6858000"/>
              <a:gd name="connsiteX633" fmla="*/ 6836570 w 6902451"/>
              <a:gd name="connsiteY633" fmla="*/ 5573946 h 6858000"/>
              <a:gd name="connsiteX634" fmla="*/ 6823870 w 6902451"/>
              <a:gd name="connsiteY634" fmla="*/ 5615214 h 6858000"/>
              <a:gd name="connsiteX635" fmla="*/ 6810376 w 6902451"/>
              <a:gd name="connsiteY635" fmla="*/ 5656481 h 6858000"/>
              <a:gd name="connsiteX636" fmla="*/ 6795295 w 6902451"/>
              <a:gd name="connsiteY636" fmla="*/ 5697749 h 6858000"/>
              <a:gd name="connsiteX637" fmla="*/ 6780214 w 6902451"/>
              <a:gd name="connsiteY637" fmla="*/ 5737429 h 6858000"/>
              <a:gd name="connsiteX638" fmla="*/ 6763545 w 6902451"/>
              <a:gd name="connsiteY638" fmla="*/ 5777109 h 6858000"/>
              <a:gd name="connsiteX639" fmla="*/ 6746876 w 6902451"/>
              <a:gd name="connsiteY639" fmla="*/ 5816790 h 6858000"/>
              <a:gd name="connsiteX640" fmla="*/ 6727826 w 6902451"/>
              <a:gd name="connsiteY640" fmla="*/ 5855676 h 6858000"/>
              <a:gd name="connsiteX641" fmla="*/ 6708776 w 6902451"/>
              <a:gd name="connsiteY641" fmla="*/ 5893769 h 6858000"/>
              <a:gd name="connsiteX642" fmla="*/ 6689726 w 6902451"/>
              <a:gd name="connsiteY642" fmla="*/ 5931862 h 6858000"/>
              <a:gd name="connsiteX643" fmla="*/ 6669088 w 6902451"/>
              <a:gd name="connsiteY643" fmla="*/ 5969162 h 6858000"/>
              <a:gd name="connsiteX644" fmla="*/ 6646864 w 6902451"/>
              <a:gd name="connsiteY644" fmla="*/ 6006461 h 6858000"/>
              <a:gd name="connsiteX645" fmla="*/ 6623845 w 6902451"/>
              <a:gd name="connsiteY645" fmla="*/ 6042174 h 6858000"/>
              <a:gd name="connsiteX646" fmla="*/ 6600032 w 6902451"/>
              <a:gd name="connsiteY646" fmla="*/ 6077886 h 6858000"/>
              <a:gd name="connsiteX647" fmla="*/ 6577014 w 6902451"/>
              <a:gd name="connsiteY647" fmla="*/ 6112011 h 6858000"/>
              <a:gd name="connsiteX648" fmla="*/ 6550820 w 6902451"/>
              <a:gd name="connsiteY648" fmla="*/ 6146136 h 6858000"/>
              <a:gd name="connsiteX649" fmla="*/ 6526214 w 6902451"/>
              <a:gd name="connsiteY649" fmla="*/ 6181055 h 6858000"/>
              <a:gd name="connsiteX650" fmla="*/ 6498432 w 6902451"/>
              <a:gd name="connsiteY650" fmla="*/ 6213592 h 6858000"/>
              <a:gd name="connsiteX651" fmla="*/ 6471445 w 6902451"/>
              <a:gd name="connsiteY651" fmla="*/ 6246924 h 6858000"/>
              <a:gd name="connsiteX652" fmla="*/ 6443664 w 6902451"/>
              <a:gd name="connsiteY652" fmla="*/ 6278668 h 6858000"/>
              <a:gd name="connsiteX653" fmla="*/ 6415088 w 6902451"/>
              <a:gd name="connsiteY653" fmla="*/ 6308825 h 6858000"/>
              <a:gd name="connsiteX654" fmla="*/ 6384926 w 6902451"/>
              <a:gd name="connsiteY654" fmla="*/ 6340569 h 6858000"/>
              <a:gd name="connsiteX655" fmla="*/ 6354764 w 6902451"/>
              <a:gd name="connsiteY655" fmla="*/ 6369139 h 6858000"/>
              <a:gd name="connsiteX656" fmla="*/ 6323014 w 6902451"/>
              <a:gd name="connsiteY656" fmla="*/ 6397709 h 6858000"/>
              <a:gd name="connsiteX657" fmla="*/ 6291264 w 6902451"/>
              <a:gd name="connsiteY657" fmla="*/ 6427072 h 6858000"/>
              <a:gd name="connsiteX658" fmla="*/ 6259514 w 6902451"/>
              <a:gd name="connsiteY658" fmla="*/ 6454055 h 6858000"/>
              <a:gd name="connsiteX659" fmla="*/ 6226970 w 6902451"/>
              <a:gd name="connsiteY659" fmla="*/ 6480244 h 6858000"/>
              <a:gd name="connsiteX660" fmla="*/ 6192045 w 6902451"/>
              <a:gd name="connsiteY660" fmla="*/ 6506433 h 6858000"/>
              <a:gd name="connsiteX661" fmla="*/ 6157914 w 6902451"/>
              <a:gd name="connsiteY661" fmla="*/ 6531035 h 6858000"/>
              <a:gd name="connsiteX662" fmla="*/ 6122195 w 6902451"/>
              <a:gd name="connsiteY662" fmla="*/ 6555636 h 6858000"/>
              <a:gd name="connsiteX663" fmla="*/ 6088064 w 6902451"/>
              <a:gd name="connsiteY663" fmla="*/ 6579445 h 6858000"/>
              <a:gd name="connsiteX664" fmla="*/ 6050757 w 6902451"/>
              <a:gd name="connsiteY664" fmla="*/ 6600872 h 6858000"/>
              <a:gd name="connsiteX665" fmla="*/ 6013451 w 6902451"/>
              <a:gd name="connsiteY665" fmla="*/ 6623093 h 6858000"/>
              <a:gd name="connsiteX666" fmla="*/ 5976938 w 6902451"/>
              <a:gd name="connsiteY666" fmla="*/ 6643727 h 6858000"/>
              <a:gd name="connsiteX667" fmla="*/ 5939632 w 6902451"/>
              <a:gd name="connsiteY667" fmla="*/ 6664360 h 6858000"/>
              <a:gd name="connsiteX668" fmla="*/ 5900738 w 6902451"/>
              <a:gd name="connsiteY668" fmla="*/ 6683407 h 6858000"/>
              <a:gd name="connsiteX669" fmla="*/ 5862638 w 6902451"/>
              <a:gd name="connsiteY669" fmla="*/ 6701660 h 6858000"/>
              <a:gd name="connsiteX670" fmla="*/ 5822951 w 6902451"/>
              <a:gd name="connsiteY670" fmla="*/ 6719119 h 6858000"/>
              <a:gd name="connsiteX671" fmla="*/ 5783263 w 6902451"/>
              <a:gd name="connsiteY671" fmla="*/ 6735785 h 6858000"/>
              <a:gd name="connsiteX672" fmla="*/ 5741988 w 6902451"/>
              <a:gd name="connsiteY672" fmla="*/ 6750863 h 6858000"/>
              <a:gd name="connsiteX673" fmla="*/ 5702301 w 6902451"/>
              <a:gd name="connsiteY673" fmla="*/ 6764355 h 6858000"/>
              <a:gd name="connsiteX674" fmla="*/ 5661026 w 6902451"/>
              <a:gd name="connsiteY674" fmla="*/ 6778640 h 6858000"/>
              <a:gd name="connsiteX675" fmla="*/ 5618163 w 6902451"/>
              <a:gd name="connsiteY675" fmla="*/ 6790544 h 6858000"/>
              <a:gd name="connsiteX676" fmla="*/ 5576888 w 6902451"/>
              <a:gd name="connsiteY676" fmla="*/ 6801654 h 6858000"/>
              <a:gd name="connsiteX677" fmla="*/ 5534026 w 6902451"/>
              <a:gd name="connsiteY677" fmla="*/ 6812765 h 6858000"/>
              <a:gd name="connsiteX678" fmla="*/ 5490370 w 6902451"/>
              <a:gd name="connsiteY678" fmla="*/ 6822288 h 6858000"/>
              <a:gd name="connsiteX679" fmla="*/ 5447507 w 6902451"/>
              <a:gd name="connsiteY679" fmla="*/ 6830224 h 6858000"/>
              <a:gd name="connsiteX680" fmla="*/ 5403851 w 6902451"/>
              <a:gd name="connsiteY680" fmla="*/ 6837367 h 6858000"/>
              <a:gd name="connsiteX681" fmla="*/ 5360194 w 6902451"/>
              <a:gd name="connsiteY681" fmla="*/ 6844509 h 6858000"/>
              <a:gd name="connsiteX682" fmla="*/ 5315744 w 6902451"/>
              <a:gd name="connsiteY682" fmla="*/ 6848477 h 6858000"/>
              <a:gd name="connsiteX683" fmla="*/ 5270501 w 6902451"/>
              <a:gd name="connsiteY683" fmla="*/ 6852445 h 6858000"/>
              <a:gd name="connsiteX684" fmla="*/ 5225257 w 6902451"/>
              <a:gd name="connsiteY684" fmla="*/ 6855619 h 6858000"/>
              <a:gd name="connsiteX685" fmla="*/ 5180013 w 6902451"/>
              <a:gd name="connsiteY685" fmla="*/ 6858000 h 6858000"/>
              <a:gd name="connsiteX686" fmla="*/ 5134770 w 6902451"/>
              <a:gd name="connsiteY686" fmla="*/ 6858000 h 6858000"/>
              <a:gd name="connsiteX687" fmla="*/ 5089526 w 6902451"/>
              <a:gd name="connsiteY687" fmla="*/ 6858000 h 6858000"/>
              <a:gd name="connsiteX688" fmla="*/ 5044282 w 6902451"/>
              <a:gd name="connsiteY688" fmla="*/ 6855619 h 6858000"/>
              <a:gd name="connsiteX689" fmla="*/ 4998244 w 6902451"/>
              <a:gd name="connsiteY689" fmla="*/ 6852445 h 6858000"/>
              <a:gd name="connsiteX690" fmla="*/ 4954588 w 6902451"/>
              <a:gd name="connsiteY690" fmla="*/ 6848477 h 6858000"/>
              <a:gd name="connsiteX691" fmla="*/ 4910932 w 6902451"/>
              <a:gd name="connsiteY691" fmla="*/ 6844509 h 6858000"/>
              <a:gd name="connsiteX692" fmla="*/ 4866482 w 6902451"/>
              <a:gd name="connsiteY692" fmla="*/ 6837367 h 6858000"/>
              <a:gd name="connsiteX693" fmla="*/ 4822826 w 6902451"/>
              <a:gd name="connsiteY693" fmla="*/ 6830224 h 6858000"/>
              <a:gd name="connsiteX694" fmla="*/ 4779170 w 6902451"/>
              <a:gd name="connsiteY694" fmla="*/ 6822288 h 6858000"/>
              <a:gd name="connsiteX695" fmla="*/ 4736307 w 6902451"/>
              <a:gd name="connsiteY695" fmla="*/ 6812765 h 6858000"/>
              <a:gd name="connsiteX696" fmla="*/ 4693444 w 6902451"/>
              <a:gd name="connsiteY696" fmla="*/ 6801654 h 6858000"/>
              <a:gd name="connsiteX697" fmla="*/ 4651376 w 6902451"/>
              <a:gd name="connsiteY697" fmla="*/ 6790544 h 6858000"/>
              <a:gd name="connsiteX698" fmla="*/ 4610101 w 6902451"/>
              <a:gd name="connsiteY698" fmla="*/ 6778640 h 6858000"/>
              <a:gd name="connsiteX699" fmla="*/ 4568826 w 6902451"/>
              <a:gd name="connsiteY699" fmla="*/ 6764355 h 6858000"/>
              <a:gd name="connsiteX700" fmla="*/ 4527551 w 6902451"/>
              <a:gd name="connsiteY700" fmla="*/ 6750863 h 6858000"/>
              <a:gd name="connsiteX701" fmla="*/ 4487863 w 6902451"/>
              <a:gd name="connsiteY701" fmla="*/ 6735785 h 6858000"/>
              <a:gd name="connsiteX702" fmla="*/ 4448176 w 6902451"/>
              <a:gd name="connsiteY702" fmla="*/ 6719119 h 6858000"/>
              <a:gd name="connsiteX703" fmla="*/ 4407694 w 6902451"/>
              <a:gd name="connsiteY703" fmla="*/ 6701660 h 6858000"/>
              <a:gd name="connsiteX704" fmla="*/ 4369594 w 6902451"/>
              <a:gd name="connsiteY704" fmla="*/ 6683407 h 6858000"/>
              <a:gd name="connsiteX705" fmla="*/ 4330701 w 6902451"/>
              <a:gd name="connsiteY705" fmla="*/ 6664360 h 6858000"/>
              <a:gd name="connsiteX706" fmla="*/ 4292601 w 6902451"/>
              <a:gd name="connsiteY706" fmla="*/ 6643727 h 6858000"/>
              <a:gd name="connsiteX707" fmla="*/ 4255294 w 6902451"/>
              <a:gd name="connsiteY707" fmla="*/ 6623093 h 6858000"/>
              <a:gd name="connsiteX708" fmla="*/ 4218782 w 6902451"/>
              <a:gd name="connsiteY708" fmla="*/ 6600872 h 6858000"/>
              <a:gd name="connsiteX709" fmla="*/ 4183063 w 6902451"/>
              <a:gd name="connsiteY709" fmla="*/ 6579445 h 6858000"/>
              <a:gd name="connsiteX710" fmla="*/ 4147345 w 6902451"/>
              <a:gd name="connsiteY710" fmla="*/ 6555636 h 6858000"/>
              <a:gd name="connsiteX711" fmla="*/ 4112420 w 6902451"/>
              <a:gd name="connsiteY711" fmla="*/ 6531035 h 6858000"/>
              <a:gd name="connsiteX712" fmla="*/ 4078288 w 6902451"/>
              <a:gd name="connsiteY712" fmla="*/ 6506433 h 6858000"/>
              <a:gd name="connsiteX713" fmla="*/ 4044157 w 6902451"/>
              <a:gd name="connsiteY713" fmla="*/ 6480244 h 6858000"/>
              <a:gd name="connsiteX714" fmla="*/ 4010820 w 6902451"/>
              <a:gd name="connsiteY714" fmla="*/ 6454055 h 6858000"/>
              <a:gd name="connsiteX715" fmla="*/ 3978276 w 6902451"/>
              <a:gd name="connsiteY715" fmla="*/ 6427072 h 6858000"/>
              <a:gd name="connsiteX716" fmla="*/ 3946526 w 6902451"/>
              <a:gd name="connsiteY716" fmla="*/ 6397709 h 6858000"/>
              <a:gd name="connsiteX717" fmla="*/ 3916363 w 6902451"/>
              <a:gd name="connsiteY717" fmla="*/ 6369139 h 6858000"/>
              <a:gd name="connsiteX718" fmla="*/ 3886201 w 6902451"/>
              <a:gd name="connsiteY718" fmla="*/ 6340569 h 6858000"/>
              <a:gd name="connsiteX719" fmla="*/ 3856038 w 6902451"/>
              <a:gd name="connsiteY719" fmla="*/ 6308825 h 6858000"/>
              <a:gd name="connsiteX720" fmla="*/ 3826670 w 6902451"/>
              <a:gd name="connsiteY720" fmla="*/ 6278668 h 6858000"/>
              <a:gd name="connsiteX721" fmla="*/ 3798095 w 6902451"/>
              <a:gd name="connsiteY721" fmla="*/ 6246924 h 6858000"/>
              <a:gd name="connsiteX722" fmla="*/ 3770313 w 6902451"/>
              <a:gd name="connsiteY722" fmla="*/ 6213592 h 6858000"/>
              <a:gd name="connsiteX723" fmla="*/ 3744120 w 6902451"/>
              <a:gd name="connsiteY723" fmla="*/ 6181055 h 6858000"/>
              <a:gd name="connsiteX724" fmla="*/ 3718720 w 6902451"/>
              <a:gd name="connsiteY724" fmla="*/ 6146136 h 6858000"/>
              <a:gd name="connsiteX725" fmla="*/ 3693320 w 6902451"/>
              <a:gd name="connsiteY725" fmla="*/ 6112011 h 6858000"/>
              <a:gd name="connsiteX726" fmla="*/ 3668713 w 6902451"/>
              <a:gd name="connsiteY726" fmla="*/ 6077886 h 6858000"/>
              <a:gd name="connsiteX727" fmla="*/ 3645695 w 6902451"/>
              <a:gd name="connsiteY727" fmla="*/ 6042174 h 6858000"/>
              <a:gd name="connsiteX728" fmla="*/ 3623470 w 6902451"/>
              <a:gd name="connsiteY728" fmla="*/ 6006461 h 6858000"/>
              <a:gd name="connsiteX729" fmla="*/ 3601245 w 6902451"/>
              <a:gd name="connsiteY729" fmla="*/ 5969162 h 6858000"/>
              <a:gd name="connsiteX730" fmla="*/ 3581401 w 6902451"/>
              <a:gd name="connsiteY730" fmla="*/ 5931862 h 6858000"/>
              <a:gd name="connsiteX731" fmla="*/ 3560763 w 6902451"/>
              <a:gd name="connsiteY731" fmla="*/ 5893769 h 6858000"/>
              <a:gd name="connsiteX732" fmla="*/ 3540920 w 6902451"/>
              <a:gd name="connsiteY732" fmla="*/ 5855676 h 6858000"/>
              <a:gd name="connsiteX733" fmla="*/ 3523457 w 6902451"/>
              <a:gd name="connsiteY733" fmla="*/ 5816790 h 6858000"/>
              <a:gd name="connsiteX734" fmla="*/ 3505201 w 6902451"/>
              <a:gd name="connsiteY734" fmla="*/ 5777109 h 6858000"/>
              <a:gd name="connsiteX735" fmla="*/ 3490120 w 6902451"/>
              <a:gd name="connsiteY735" fmla="*/ 5737429 h 6858000"/>
              <a:gd name="connsiteX736" fmla="*/ 3474245 w 6902451"/>
              <a:gd name="connsiteY736" fmla="*/ 5697749 h 6858000"/>
              <a:gd name="connsiteX737" fmla="*/ 3459957 w 6902451"/>
              <a:gd name="connsiteY737" fmla="*/ 5656481 h 6858000"/>
              <a:gd name="connsiteX738" fmla="*/ 3446463 w 6902451"/>
              <a:gd name="connsiteY738" fmla="*/ 5615214 h 6858000"/>
              <a:gd name="connsiteX739" fmla="*/ 3433763 w 6902451"/>
              <a:gd name="connsiteY739" fmla="*/ 5573946 h 6858000"/>
              <a:gd name="connsiteX740" fmla="*/ 3423445 w 6902451"/>
              <a:gd name="connsiteY740" fmla="*/ 5531092 h 6858000"/>
              <a:gd name="connsiteX741" fmla="*/ 3412332 w 6902451"/>
              <a:gd name="connsiteY741" fmla="*/ 5488237 h 6858000"/>
              <a:gd name="connsiteX742" fmla="*/ 3402807 w 6902451"/>
              <a:gd name="connsiteY742" fmla="*/ 5446176 h 6858000"/>
              <a:gd name="connsiteX743" fmla="*/ 3394076 w 6902451"/>
              <a:gd name="connsiteY743" fmla="*/ 5401734 h 6858000"/>
              <a:gd name="connsiteX744" fmla="*/ 3387726 w 6902451"/>
              <a:gd name="connsiteY744" fmla="*/ 5359673 h 6858000"/>
              <a:gd name="connsiteX745" fmla="*/ 3380582 w 6902451"/>
              <a:gd name="connsiteY745" fmla="*/ 5315231 h 6858000"/>
              <a:gd name="connsiteX746" fmla="*/ 3376613 w 6902451"/>
              <a:gd name="connsiteY746" fmla="*/ 5269995 h 6858000"/>
              <a:gd name="connsiteX747" fmla="*/ 3371851 w 6902451"/>
              <a:gd name="connsiteY747" fmla="*/ 5226347 h 6858000"/>
              <a:gd name="connsiteX748" fmla="*/ 3369470 w 6902451"/>
              <a:gd name="connsiteY748" fmla="*/ 5181111 h 6858000"/>
              <a:gd name="connsiteX749" fmla="*/ 3367088 w 6902451"/>
              <a:gd name="connsiteY749" fmla="*/ 5135876 h 6858000"/>
              <a:gd name="connsiteX750" fmla="*/ 3367088 w 6902451"/>
              <a:gd name="connsiteY750" fmla="*/ 5090640 h 6858000"/>
              <a:gd name="connsiteX751" fmla="*/ 3367088 w 6902451"/>
              <a:gd name="connsiteY751" fmla="*/ 2495550 h 6858000"/>
              <a:gd name="connsiteX752" fmla="*/ 3367088 w 6902451"/>
              <a:gd name="connsiteY752" fmla="*/ 1769038 h 6858000"/>
              <a:gd name="connsiteX753" fmla="*/ 3367088 w 6902451"/>
              <a:gd name="connsiteY753" fmla="*/ 1722986 h 6858000"/>
              <a:gd name="connsiteX754" fmla="*/ 3369470 w 6902451"/>
              <a:gd name="connsiteY754" fmla="*/ 1677728 h 6858000"/>
              <a:gd name="connsiteX755" fmla="*/ 3371851 w 6902451"/>
              <a:gd name="connsiteY755" fmla="*/ 1632470 h 6858000"/>
              <a:gd name="connsiteX756" fmla="*/ 3376613 w 6902451"/>
              <a:gd name="connsiteY756" fmla="*/ 1588800 h 6858000"/>
              <a:gd name="connsiteX757" fmla="*/ 3380582 w 6902451"/>
              <a:gd name="connsiteY757" fmla="*/ 1543541 h 6858000"/>
              <a:gd name="connsiteX758" fmla="*/ 3387726 w 6902451"/>
              <a:gd name="connsiteY758" fmla="*/ 1499077 h 6858000"/>
              <a:gd name="connsiteX759" fmla="*/ 3394076 w 6902451"/>
              <a:gd name="connsiteY759" fmla="*/ 1456995 h 6858000"/>
              <a:gd name="connsiteX760" fmla="*/ 3402807 w 6902451"/>
              <a:gd name="connsiteY760" fmla="*/ 1412531 h 6858000"/>
              <a:gd name="connsiteX761" fmla="*/ 3412332 w 6902451"/>
              <a:gd name="connsiteY761" fmla="*/ 1370449 h 6858000"/>
              <a:gd name="connsiteX762" fmla="*/ 3423445 w 6902451"/>
              <a:gd name="connsiteY762" fmla="*/ 1327573 h 6858000"/>
              <a:gd name="connsiteX763" fmla="*/ 3433763 w 6902451"/>
              <a:gd name="connsiteY763" fmla="*/ 1284696 h 6858000"/>
              <a:gd name="connsiteX764" fmla="*/ 3446463 w 6902451"/>
              <a:gd name="connsiteY764" fmla="*/ 1243408 h 6858000"/>
              <a:gd name="connsiteX765" fmla="*/ 3459957 w 6902451"/>
              <a:gd name="connsiteY765" fmla="*/ 1202120 h 6858000"/>
              <a:gd name="connsiteX766" fmla="*/ 3474245 w 6902451"/>
              <a:gd name="connsiteY766" fmla="*/ 1161626 h 6858000"/>
              <a:gd name="connsiteX767" fmla="*/ 3490120 w 6902451"/>
              <a:gd name="connsiteY767" fmla="*/ 1121132 h 6858000"/>
              <a:gd name="connsiteX768" fmla="*/ 3505201 w 6902451"/>
              <a:gd name="connsiteY768" fmla="*/ 1081432 h 6858000"/>
              <a:gd name="connsiteX769" fmla="*/ 3523457 w 6902451"/>
              <a:gd name="connsiteY769" fmla="*/ 1041732 h 6858000"/>
              <a:gd name="connsiteX770" fmla="*/ 3540920 w 6902451"/>
              <a:gd name="connsiteY770" fmla="*/ 1002825 h 6858000"/>
              <a:gd name="connsiteX771" fmla="*/ 3560763 w 6902451"/>
              <a:gd name="connsiteY771" fmla="*/ 964713 h 6858000"/>
              <a:gd name="connsiteX772" fmla="*/ 3581401 w 6902451"/>
              <a:gd name="connsiteY772" fmla="*/ 926601 h 6858000"/>
              <a:gd name="connsiteX773" fmla="*/ 3601245 w 6902451"/>
              <a:gd name="connsiteY773" fmla="*/ 889283 h 6858000"/>
              <a:gd name="connsiteX774" fmla="*/ 3623470 w 6902451"/>
              <a:gd name="connsiteY774" fmla="*/ 851965 h 6858000"/>
              <a:gd name="connsiteX775" fmla="*/ 3645695 w 6902451"/>
              <a:gd name="connsiteY775" fmla="*/ 816235 h 6858000"/>
              <a:gd name="connsiteX776" fmla="*/ 3668713 w 6902451"/>
              <a:gd name="connsiteY776" fmla="*/ 780505 h 6858000"/>
              <a:gd name="connsiteX777" fmla="*/ 3693320 w 6902451"/>
              <a:gd name="connsiteY777" fmla="*/ 746363 h 6858000"/>
              <a:gd name="connsiteX778" fmla="*/ 3718720 w 6902451"/>
              <a:gd name="connsiteY778" fmla="*/ 712221 h 6858000"/>
              <a:gd name="connsiteX779" fmla="*/ 3744120 w 6902451"/>
              <a:gd name="connsiteY779" fmla="*/ 677284 h 6858000"/>
              <a:gd name="connsiteX780" fmla="*/ 3770313 w 6902451"/>
              <a:gd name="connsiteY780" fmla="*/ 644730 h 6858000"/>
              <a:gd name="connsiteX781" fmla="*/ 3798095 w 6902451"/>
              <a:gd name="connsiteY781" fmla="*/ 611382 h 6858000"/>
              <a:gd name="connsiteX782" fmla="*/ 3826670 w 6902451"/>
              <a:gd name="connsiteY782" fmla="*/ 579622 h 6858000"/>
              <a:gd name="connsiteX783" fmla="*/ 3856038 w 6902451"/>
              <a:gd name="connsiteY783" fmla="*/ 549450 h 6858000"/>
              <a:gd name="connsiteX784" fmla="*/ 3886201 w 6902451"/>
              <a:gd name="connsiteY784" fmla="*/ 518484 h 6858000"/>
              <a:gd name="connsiteX785" fmla="*/ 3916363 w 6902451"/>
              <a:gd name="connsiteY785" fmla="*/ 489106 h 6858000"/>
              <a:gd name="connsiteX786" fmla="*/ 3946526 w 6902451"/>
              <a:gd name="connsiteY786" fmla="*/ 460522 h 6858000"/>
              <a:gd name="connsiteX787" fmla="*/ 3978276 w 6902451"/>
              <a:gd name="connsiteY787" fmla="*/ 431144 h 6858000"/>
              <a:gd name="connsiteX788" fmla="*/ 4010820 w 6902451"/>
              <a:gd name="connsiteY788" fmla="*/ 404148 h 6858000"/>
              <a:gd name="connsiteX789" fmla="*/ 4044157 w 6902451"/>
              <a:gd name="connsiteY789" fmla="*/ 377946 h 6858000"/>
              <a:gd name="connsiteX790" fmla="*/ 4078288 w 6902451"/>
              <a:gd name="connsiteY790" fmla="*/ 351743 h 6858000"/>
              <a:gd name="connsiteX791" fmla="*/ 4112420 w 6902451"/>
              <a:gd name="connsiteY791" fmla="*/ 327129 h 6858000"/>
              <a:gd name="connsiteX792" fmla="*/ 4147345 w 6902451"/>
              <a:gd name="connsiteY792" fmla="*/ 302515 h 6858000"/>
              <a:gd name="connsiteX793" fmla="*/ 4183063 w 6902451"/>
              <a:gd name="connsiteY793" fmla="*/ 278695 h 6858000"/>
              <a:gd name="connsiteX794" fmla="*/ 4218782 w 6902451"/>
              <a:gd name="connsiteY794" fmla="*/ 257257 h 6858000"/>
              <a:gd name="connsiteX795" fmla="*/ 4255294 w 6902451"/>
              <a:gd name="connsiteY795" fmla="*/ 235025 h 6858000"/>
              <a:gd name="connsiteX796" fmla="*/ 4292601 w 6902451"/>
              <a:gd name="connsiteY796" fmla="*/ 214381 h 6858000"/>
              <a:gd name="connsiteX797" fmla="*/ 4330701 w 6902451"/>
              <a:gd name="connsiteY797" fmla="*/ 193737 h 6858000"/>
              <a:gd name="connsiteX798" fmla="*/ 4369594 w 6902451"/>
              <a:gd name="connsiteY798" fmla="*/ 174681 h 6858000"/>
              <a:gd name="connsiteX799" fmla="*/ 4407694 w 6902451"/>
              <a:gd name="connsiteY799" fmla="*/ 156419 h 6858000"/>
              <a:gd name="connsiteX800" fmla="*/ 4448176 w 6902451"/>
              <a:gd name="connsiteY800" fmla="*/ 138951 h 6858000"/>
              <a:gd name="connsiteX801" fmla="*/ 4487863 w 6902451"/>
              <a:gd name="connsiteY801" fmla="*/ 122277 h 6858000"/>
              <a:gd name="connsiteX802" fmla="*/ 4527551 w 6902451"/>
              <a:gd name="connsiteY802" fmla="*/ 107191 h 6858000"/>
              <a:gd name="connsiteX803" fmla="*/ 4568826 w 6902451"/>
              <a:gd name="connsiteY803" fmla="*/ 93693 h 6858000"/>
              <a:gd name="connsiteX804" fmla="*/ 4610101 w 6902451"/>
              <a:gd name="connsiteY804" fmla="*/ 79401 h 6858000"/>
              <a:gd name="connsiteX805" fmla="*/ 4651376 w 6902451"/>
              <a:gd name="connsiteY805" fmla="*/ 67491 h 6858000"/>
              <a:gd name="connsiteX806" fmla="*/ 4693444 w 6902451"/>
              <a:gd name="connsiteY806" fmla="*/ 56374 h 6858000"/>
              <a:gd name="connsiteX807" fmla="*/ 4736307 w 6902451"/>
              <a:gd name="connsiteY807" fmla="*/ 45258 h 6858000"/>
              <a:gd name="connsiteX808" fmla="*/ 4779170 w 6902451"/>
              <a:gd name="connsiteY808" fmla="*/ 35730 h 6858000"/>
              <a:gd name="connsiteX809" fmla="*/ 4822826 w 6902451"/>
              <a:gd name="connsiteY809" fmla="*/ 27790 h 6858000"/>
              <a:gd name="connsiteX810" fmla="*/ 4866482 w 6902451"/>
              <a:gd name="connsiteY810" fmla="*/ 20644 h 6858000"/>
              <a:gd name="connsiteX811" fmla="*/ 4910932 w 6902451"/>
              <a:gd name="connsiteY811" fmla="*/ 13498 h 6858000"/>
              <a:gd name="connsiteX812" fmla="*/ 4954588 w 6902451"/>
              <a:gd name="connsiteY812" fmla="*/ 9528 h 6858000"/>
              <a:gd name="connsiteX813" fmla="*/ 4998244 w 6902451"/>
              <a:gd name="connsiteY813" fmla="*/ 5558 h 6858000"/>
              <a:gd name="connsiteX814" fmla="*/ 5044282 w 6902451"/>
              <a:gd name="connsiteY814" fmla="*/ 23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</a:cxnLst>
            <a:rect l="l" t="t" r="r" b="b"/>
            <a:pathLst>
              <a:path w="6902451" h="6858000">
                <a:moveTo>
                  <a:pt x="4192588" y="3644900"/>
                </a:moveTo>
                <a:lnTo>
                  <a:pt x="6076951" y="3644900"/>
                </a:lnTo>
                <a:lnTo>
                  <a:pt x="6076951" y="4966494"/>
                </a:lnTo>
                <a:lnTo>
                  <a:pt x="6075364" y="5014119"/>
                </a:lnTo>
                <a:lnTo>
                  <a:pt x="6072982" y="5062538"/>
                </a:lnTo>
                <a:lnTo>
                  <a:pt x="6065838" y="5109369"/>
                </a:lnTo>
                <a:lnTo>
                  <a:pt x="6057901" y="5156200"/>
                </a:lnTo>
                <a:lnTo>
                  <a:pt x="6048376" y="5201444"/>
                </a:lnTo>
                <a:lnTo>
                  <a:pt x="6035676" y="5246688"/>
                </a:lnTo>
                <a:lnTo>
                  <a:pt x="6020595" y="5290344"/>
                </a:lnTo>
                <a:lnTo>
                  <a:pt x="6002338" y="5333206"/>
                </a:lnTo>
                <a:lnTo>
                  <a:pt x="5984876" y="5374481"/>
                </a:lnTo>
                <a:lnTo>
                  <a:pt x="5964238" y="5415756"/>
                </a:lnTo>
                <a:lnTo>
                  <a:pt x="5941220" y="5455444"/>
                </a:lnTo>
                <a:lnTo>
                  <a:pt x="5915820" y="5493544"/>
                </a:lnTo>
                <a:lnTo>
                  <a:pt x="5890420" y="5529263"/>
                </a:lnTo>
                <a:lnTo>
                  <a:pt x="5862638" y="5564981"/>
                </a:lnTo>
                <a:lnTo>
                  <a:pt x="5832476" y="5599906"/>
                </a:lnTo>
                <a:lnTo>
                  <a:pt x="5800726" y="5632450"/>
                </a:lnTo>
                <a:lnTo>
                  <a:pt x="5768976" y="5664200"/>
                </a:lnTo>
                <a:lnTo>
                  <a:pt x="5734845" y="5692775"/>
                </a:lnTo>
                <a:lnTo>
                  <a:pt x="5699126" y="5722144"/>
                </a:lnTo>
                <a:lnTo>
                  <a:pt x="5661820" y="5748338"/>
                </a:lnTo>
                <a:lnTo>
                  <a:pt x="5623720" y="5772944"/>
                </a:lnTo>
                <a:lnTo>
                  <a:pt x="5584032" y="5794375"/>
                </a:lnTo>
                <a:lnTo>
                  <a:pt x="5543551" y="5815013"/>
                </a:lnTo>
                <a:lnTo>
                  <a:pt x="5501482" y="5834856"/>
                </a:lnTo>
                <a:lnTo>
                  <a:pt x="5458620" y="5850731"/>
                </a:lnTo>
                <a:lnTo>
                  <a:pt x="5414963" y="5865813"/>
                </a:lnTo>
                <a:lnTo>
                  <a:pt x="5370513" y="5878513"/>
                </a:lnTo>
                <a:lnTo>
                  <a:pt x="5325270" y="5889625"/>
                </a:lnTo>
                <a:lnTo>
                  <a:pt x="5278438" y="5897563"/>
                </a:lnTo>
                <a:lnTo>
                  <a:pt x="5230813" y="5903119"/>
                </a:lnTo>
                <a:lnTo>
                  <a:pt x="5183982" y="5907088"/>
                </a:lnTo>
                <a:lnTo>
                  <a:pt x="5134770" y="5908675"/>
                </a:lnTo>
                <a:lnTo>
                  <a:pt x="5086351" y="5907088"/>
                </a:lnTo>
                <a:lnTo>
                  <a:pt x="5038726" y="5903119"/>
                </a:lnTo>
                <a:lnTo>
                  <a:pt x="4991894" y="5897563"/>
                </a:lnTo>
                <a:lnTo>
                  <a:pt x="4945063" y="5889625"/>
                </a:lnTo>
                <a:lnTo>
                  <a:pt x="4899819" y="5878513"/>
                </a:lnTo>
                <a:lnTo>
                  <a:pt x="4854576" y="5865813"/>
                </a:lnTo>
                <a:lnTo>
                  <a:pt x="4810126" y="5850731"/>
                </a:lnTo>
                <a:lnTo>
                  <a:pt x="4768057" y="5834856"/>
                </a:lnTo>
                <a:lnTo>
                  <a:pt x="4726782" y="5815013"/>
                </a:lnTo>
                <a:lnTo>
                  <a:pt x="4685507" y="5794375"/>
                </a:lnTo>
                <a:lnTo>
                  <a:pt x="4646613" y="5772944"/>
                </a:lnTo>
                <a:lnTo>
                  <a:pt x="4608513" y="5748338"/>
                </a:lnTo>
                <a:lnTo>
                  <a:pt x="4571207" y="5722144"/>
                </a:lnTo>
                <a:lnTo>
                  <a:pt x="4535488" y="5692775"/>
                </a:lnTo>
                <a:lnTo>
                  <a:pt x="4501357" y="5664200"/>
                </a:lnTo>
                <a:lnTo>
                  <a:pt x="4468019" y="5632450"/>
                </a:lnTo>
                <a:lnTo>
                  <a:pt x="4437063" y="5599906"/>
                </a:lnTo>
                <a:lnTo>
                  <a:pt x="4407694" y="5564981"/>
                </a:lnTo>
                <a:lnTo>
                  <a:pt x="4380707" y="5529263"/>
                </a:lnTo>
                <a:lnTo>
                  <a:pt x="4352926" y="5493544"/>
                </a:lnTo>
                <a:lnTo>
                  <a:pt x="4329907" y="5455444"/>
                </a:lnTo>
                <a:lnTo>
                  <a:pt x="4306094" y="5415756"/>
                </a:lnTo>
                <a:lnTo>
                  <a:pt x="4285457" y="5374481"/>
                </a:lnTo>
                <a:lnTo>
                  <a:pt x="4266407" y="5333206"/>
                </a:lnTo>
                <a:lnTo>
                  <a:pt x="4249738" y="5290344"/>
                </a:lnTo>
                <a:lnTo>
                  <a:pt x="4234657" y="5246688"/>
                </a:lnTo>
                <a:lnTo>
                  <a:pt x="4222751" y="5201444"/>
                </a:lnTo>
                <a:lnTo>
                  <a:pt x="4211638" y="5156200"/>
                </a:lnTo>
                <a:lnTo>
                  <a:pt x="4202907" y="5109369"/>
                </a:lnTo>
                <a:lnTo>
                  <a:pt x="4198144" y="5062538"/>
                </a:lnTo>
                <a:lnTo>
                  <a:pt x="4193382" y="5014119"/>
                </a:lnTo>
                <a:lnTo>
                  <a:pt x="4192588" y="4966494"/>
                </a:lnTo>
                <a:close/>
                <a:moveTo>
                  <a:pt x="2123617" y="2914650"/>
                </a:moveTo>
                <a:lnTo>
                  <a:pt x="3008313" y="3799164"/>
                </a:lnTo>
                <a:lnTo>
                  <a:pt x="3008313" y="4695587"/>
                </a:lnTo>
                <a:lnTo>
                  <a:pt x="2521928" y="5181514"/>
                </a:lnTo>
                <a:lnTo>
                  <a:pt x="2486223" y="5216450"/>
                </a:lnTo>
                <a:lnTo>
                  <a:pt x="2449724" y="5246622"/>
                </a:lnTo>
                <a:lnTo>
                  <a:pt x="2412432" y="5276794"/>
                </a:lnTo>
                <a:lnTo>
                  <a:pt x="2373553" y="5302996"/>
                </a:lnTo>
                <a:lnTo>
                  <a:pt x="2333881" y="5327609"/>
                </a:lnTo>
                <a:lnTo>
                  <a:pt x="2292621" y="5350635"/>
                </a:lnTo>
                <a:lnTo>
                  <a:pt x="2251362" y="5371279"/>
                </a:lnTo>
                <a:lnTo>
                  <a:pt x="2210103" y="5389541"/>
                </a:lnTo>
                <a:lnTo>
                  <a:pt x="2166463" y="5406215"/>
                </a:lnTo>
                <a:lnTo>
                  <a:pt x="2123617" y="5419713"/>
                </a:lnTo>
                <a:lnTo>
                  <a:pt x="2079977" y="5431623"/>
                </a:lnTo>
                <a:lnTo>
                  <a:pt x="2034750" y="5441945"/>
                </a:lnTo>
                <a:lnTo>
                  <a:pt x="1991111" y="5448297"/>
                </a:lnTo>
                <a:lnTo>
                  <a:pt x="1945091" y="5453855"/>
                </a:lnTo>
                <a:lnTo>
                  <a:pt x="1899864" y="5457031"/>
                </a:lnTo>
                <a:lnTo>
                  <a:pt x="1854637" y="5457825"/>
                </a:lnTo>
                <a:lnTo>
                  <a:pt x="1809411" y="5457031"/>
                </a:lnTo>
                <a:lnTo>
                  <a:pt x="1765771" y="5453855"/>
                </a:lnTo>
                <a:lnTo>
                  <a:pt x="1720544" y="5448297"/>
                </a:lnTo>
                <a:lnTo>
                  <a:pt x="1675318" y="5441945"/>
                </a:lnTo>
                <a:lnTo>
                  <a:pt x="1630885" y="5431623"/>
                </a:lnTo>
                <a:lnTo>
                  <a:pt x="1587245" y="5419713"/>
                </a:lnTo>
                <a:lnTo>
                  <a:pt x="1542812" y="5406215"/>
                </a:lnTo>
                <a:lnTo>
                  <a:pt x="1500759" y="5389541"/>
                </a:lnTo>
                <a:lnTo>
                  <a:pt x="1459499" y="5371279"/>
                </a:lnTo>
                <a:lnTo>
                  <a:pt x="1416653" y="5350635"/>
                </a:lnTo>
                <a:lnTo>
                  <a:pt x="1376981" y="5327609"/>
                </a:lnTo>
                <a:lnTo>
                  <a:pt x="1337308" y="5302996"/>
                </a:lnTo>
                <a:lnTo>
                  <a:pt x="1298429" y="5276794"/>
                </a:lnTo>
                <a:lnTo>
                  <a:pt x="1260344" y="5246622"/>
                </a:lnTo>
                <a:lnTo>
                  <a:pt x="1224638" y="5216450"/>
                </a:lnTo>
                <a:lnTo>
                  <a:pt x="1188933" y="5181514"/>
                </a:lnTo>
                <a:lnTo>
                  <a:pt x="1155608" y="5147372"/>
                </a:lnTo>
                <a:lnTo>
                  <a:pt x="1124664" y="5110054"/>
                </a:lnTo>
                <a:lnTo>
                  <a:pt x="1095306" y="5073530"/>
                </a:lnTo>
                <a:lnTo>
                  <a:pt x="1068329" y="5034624"/>
                </a:lnTo>
                <a:lnTo>
                  <a:pt x="1042938" y="4994924"/>
                </a:lnTo>
                <a:lnTo>
                  <a:pt x="1021515" y="4953637"/>
                </a:lnTo>
                <a:lnTo>
                  <a:pt x="1000886" y="4912349"/>
                </a:lnTo>
                <a:lnTo>
                  <a:pt x="982636" y="4870267"/>
                </a:lnTo>
                <a:lnTo>
                  <a:pt x="966767" y="4827391"/>
                </a:lnTo>
                <a:lnTo>
                  <a:pt x="952485" y="4784515"/>
                </a:lnTo>
                <a:lnTo>
                  <a:pt x="940583" y="4740845"/>
                </a:lnTo>
                <a:lnTo>
                  <a:pt x="931062" y="4695587"/>
                </a:lnTo>
                <a:lnTo>
                  <a:pt x="922334" y="4651123"/>
                </a:lnTo>
                <a:lnTo>
                  <a:pt x="916780" y="4605866"/>
                </a:lnTo>
                <a:lnTo>
                  <a:pt x="914400" y="4560608"/>
                </a:lnTo>
                <a:lnTo>
                  <a:pt x="912813" y="4515350"/>
                </a:lnTo>
                <a:lnTo>
                  <a:pt x="914400" y="4470092"/>
                </a:lnTo>
                <a:lnTo>
                  <a:pt x="916780" y="4424834"/>
                </a:lnTo>
                <a:lnTo>
                  <a:pt x="922334" y="4380370"/>
                </a:lnTo>
                <a:lnTo>
                  <a:pt x="931062" y="4335112"/>
                </a:lnTo>
                <a:lnTo>
                  <a:pt x="940583" y="4291442"/>
                </a:lnTo>
                <a:lnTo>
                  <a:pt x="952485" y="4247773"/>
                </a:lnTo>
                <a:lnTo>
                  <a:pt x="966767" y="4203309"/>
                </a:lnTo>
                <a:lnTo>
                  <a:pt x="982636" y="4161227"/>
                </a:lnTo>
                <a:lnTo>
                  <a:pt x="1000886" y="4118351"/>
                </a:lnTo>
                <a:lnTo>
                  <a:pt x="1021515" y="4077063"/>
                </a:lnTo>
                <a:lnTo>
                  <a:pt x="1042938" y="4037363"/>
                </a:lnTo>
                <a:lnTo>
                  <a:pt x="1068329" y="3997663"/>
                </a:lnTo>
                <a:lnTo>
                  <a:pt x="1095306" y="3958757"/>
                </a:lnTo>
                <a:lnTo>
                  <a:pt x="1124664" y="3920645"/>
                </a:lnTo>
                <a:lnTo>
                  <a:pt x="1155608" y="3884915"/>
                </a:lnTo>
                <a:lnTo>
                  <a:pt x="1188933" y="3849186"/>
                </a:lnTo>
                <a:close/>
                <a:moveTo>
                  <a:pt x="3308350" y="681038"/>
                </a:moveTo>
                <a:lnTo>
                  <a:pt x="3283750" y="725488"/>
                </a:lnTo>
                <a:lnTo>
                  <a:pt x="3259149" y="769144"/>
                </a:lnTo>
                <a:lnTo>
                  <a:pt x="3236930" y="813594"/>
                </a:lnTo>
                <a:lnTo>
                  <a:pt x="3213123" y="858838"/>
                </a:lnTo>
                <a:lnTo>
                  <a:pt x="3193284" y="905669"/>
                </a:lnTo>
                <a:lnTo>
                  <a:pt x="3172651" y="950913"/>
                </a:lnTo>
                <a:lnTo>
                  <a:pt x="3154399" y="998538"/>
                </a:lnTo>
                <a:lnTo>
                  <a:pt x="3136941" y="1045369"/>
                </a:lnTo>
                <a:lnTo>
                  <a:pt x="3118689" y="1093788"/>
                </a:lnTo>
                <a:lnTo>
                  <a:pt x="3103611" y="1143001"/>
                </a:lnTo>
                <a:lnTo>
                  <a:pt x="3090121" y="1191419"/>
                </a:lnTo>
                <a:lnTo>
                  <a:pt x="3075837" y="1240632"/>
                </a:lnTo>
                <a:lnTo>
                  <a:pt x="3063934" y="1291432"/>
                </a:lnTo>
                <a:lnTo>
                  <a:pt x="3052824" y="1342232"/>
                </a:lnTo>
                <a:lnTo>
                  <a:pt x="3043301" y="1393032"/>
                </a:lnTo>
                <a:lnTo>
                  <a:pt x="3035365" y="1443832"/>
                </a:lnTo>
                <a:lnTo>
                  <a:pt x="821334" y="3656807"/>
                </a:lnTo>
                <a:lnTo>
                  <a:pt x="797527" y="3681413"/>
                </a:lnTo>
                <a:lnTo>
                  <a:pt x="774514" y="3707607"/>
                </a:lnTo>
                <a:lnTo>
                  <a:pt x="752294" y="3733007"/>
                </a:lnTo>
                <a:lnTo>
                  <a:pt x="730868" y="3758407"/>
                </a:lnTo>
                <a:lnTo>
                  <a:pt x="708649" y="3784601"/>
                </a:lnTo>
                <a:lnTo>
                  <a:pt x="689603" y="3812382"/>
                </a:lnTo>
                <a:lnTo>
                  <a:pt x="668971" y="3840163"/>
                </a:lnTo>
                <a:lnTo>
                  <a:pt x="650719" y="3867151"/>
                </a:lnTo>
                <a:lnTo>
                  <a:pt x="633260" y="3894932"/>
                </a:lnTo>
                <a:lnTo>
                  <a:pt x="615008" y="3923507"/>
                </a:lnTo>
                <a:lnTo>
                  <a:pt x="583266" y="3981451"/>
                </a:lnTo>
                <a:lnTo>
                  <a:pt x="554698" y="4040188"/>
                </a:lnTo>
                <a:lnTo>
                  <a:pt x="528510" y="4099719"/>
                </a:lnTo>
                <a:lnTo>
                  <a:pt x="505497" y="4161632"/>
                </a:lnTo>
                <a:lnTo>
                  <a:pt x="486452" y="4221957"/>
                </a:lnTo>
                <a:lnTo>
                  <a:pt x="469787" y="4284663"/>
                </a:lnTo>
                <a:lnTo>
                  <a:pt x="456297" y="4348163"/>
                </a:lnTo>
                <a:lnTo>
                  <a:pt x="445187" y="4411663"/>
                </a:lnTo>
                <a:lnTo>
                  <a:pt x="436458" y="4474369"/>
                </a:lnTo>
                <a:lnTo>
                  <a:pt x="432490" y="4538663"/>
                </a:lnTo>
                <a:lnTo>
                  <a:pt x="430903" y="4603751"/>
                </a:lnTo>
                <a:lnTo>
                  <a:pt x="432490" y="4666457"/>
                </a:lnTo>
                <a:lnTo>
                  <a:pt x="436458" y="4731544"/>
                </a:lnTo>
                <a:lnTo>
                  <a:pt x="445187" y="4795838"/>
                </a:lnTo>
                <a:lnTo>
                  <a:pt x="456297" y="4859338"/>
                </a:lnTo>
                <a:lnTo>
                  <a:pt x="469787" y="4922044"/>
                </a:lnTo>
                <a:lnTo>
                  <a:pt x="486452" y="4983957"/>
                </a:lnTo>
                <a:lnTo>
                  <a:pt x="505497" y="5045869"/>
                </a:lnTo>
                <a:lnTo>
                  <a:pt x="528510" y="5106194"/>
                </a:lnTo>
                <a:lnTo>
                  <a:pt x="554698" y="5166519"/>
                </a:lnTo>
                <a:lnTo>
                  <a:pt x="583266" y="5226051"/>
                </a:lnTo>
                <a:lnTo>
                  <a:pt x="615008" y="5283994"/>
                </a:lnTo>
                <a:lnTo>
                  <a:pt x="633260" y="5310982"/>
                </a:lnTo>
                <a:lnTo>
                  <a:pt x="650719" y="5340351"/>
                </a:lnTo>
                <a:lnTo>
                  <a:pt x="668971" y="5367338"/>
                </a:lnTo>
                <a:lnTo>
                  <a:pt x="689603" y="5395119"/>
                </a:lnTo>
                <a:lnTo>
                  <a:pt x="708649" y="5421313"/>
                </a:lnTo>
                <a:lnTo>
                  <a:pt x="730868" y="5447507"/>
                </a:lnTo>
                <a:lnTo>
                  <a:pt x="752294" y="5472907"/>
                </a:lnTo>
                <a:lnTo>
                  <a:pt x="774514" y="5499101"/>
                </a:lnTo>
                <a:lnTo>
                  <a:pt x="797527" y="5523707"/>
                </a:lnTo>
                <a:lnTo>
                  <a:pt x="821334" y="5549107"/>
                </a:lnTo>
                <a:lnTo>
                  <a:pt x="845934" y="5573713"/>
                </a:lnTo>
                <a:lnTo>
                  <a:pt x="872122" y="5596732"/>
                </a:lnTo>
                <a:lnTo>
                  <a:pt x="896722" y="5618957"/>
                </a:lnTo>
                <a:lnTo>
                  <a:pt x="922910" y="5641182"/>
                </a:lnTo>
                <a:lnTo>
                  <a:pt x="950684" y="5661819"/>
                </a:lnTo>
                <a:lnTo>
                  <a:pt x="976078" y="5681663"/>
                </a:lnTo>
                <a:lnTo>
                  <a:pt x="1003853" y="5701507"/>
                </a:lnTo>
                <a:lnTo>
                  <a:pt x="1031627" y="5720557"/>
                </a:lnTo>
                <a:lnTo>
                  <a:pt x="1058608" y="5738019"/>
                </a:lnTo>
                <a:lnTo>
                  <a:pt x="1087970" y="5754688"/>
                </a:lnTo>
                <a:lnTo>
                  <a:pt x="1145106" y="5788026"/>
                </a:lnTo>
                <a:lnTo>
                  <a:pt x="1204623" y="5816601"/>
                </a:lnTo>
                <a:lnTo>
                  <a:pt x="1263347" y="5842794"/>
                </a:lnTo>
                <a:lnTo>
                  <a:pt x="1325244" y="5865019"/>
                </a:lnTo>
                <a:lnTo>
                  <a:pt x="1387142" y="5885657"/>
                </a:lnTo>
                <a:lnTo>
                  <a:pt x="1449040" y="5901532"/>
                </a:lnTo>
                <a:lnTo>
                  <a:pt x="1511731" y="5915819"/>
                </a:lnTo>
                <a:lnTo>
                  <a:pt x="1575216" y="5926932"/>
                </a:lnTo>
                <a:lnTo>
                  <a:pt x="1638700" y="5933282"/>
                </a:lnTo>
                <a:lnTo>
                  <a:pt x="1702979" y="5938838"/>
                </a:lnTo>
                <a:lnTo>
                  <a:pt x="1767257" y="5940426"/>
                </a:lnTo>
                <a:lnTo>
                  <a:pt x="1832329" y="5938838"/>
                </a:lnTo>
                <a:lnTo>
                  <a:pt x="1895020" y="5933282"/>
                </a:lnTo>
                <a:lnTo>
                  <a:pt x="1959298" y="5926932"/>
                </a:lnTo>
                <a:lnTo>
                  <a:pt x="2022783" y="5915819"/>
                </a:lnTo>
                <a:lnTo>
                  <a:pt x="2086268" y="5901532"/>
                </a:lnTo>
                <a:lnTo>
                  <a:pt x="2148166" y="5885657"/>
                </a:lnTo>
                <a:lnTo>
                  <a:pt x="2209270" y="5865019"/>
                </a:lnTo>
                <a:lnTo>
                  <a:pt x="2270374" y="5842794"/>
                </a:lnTo>
                <a:lnTo>
                  <a:pt x="2330684" y="5816601"/>
                </a:lnTo>
                <a:lnTo>
                  <a:pt x="2389408" y="5788026"/>
                </a:lnTo>
                <a:lnTo>
                  <a:pt x="2447338" y="5754688"/>
                </a:lnTo>
                <a:lnTo>
                  <a:pt x="2474319" y="5738019"/>
                </a:lnTo>
                <a:lnTo>
                  <a:pt x="2503680" y="5720557"/>
                </a:lnTo>
                <a:lnTo>
                  <a:pt x="2530661" y="5701507"/>
                </a:lnTo>
                <a:lnTo>
                  <a:pt x="2558436" y="5681663"/>
                </a:lnTo>
                <a:lnTo>
                  <a:pt x="2584624" y="5661819"/>
                </a:lnTo>
                <a:lnTo>
                  <a:pt x="2610811" y="5641182"/>
                </a:lnTo>
                <a:lnTo>
                  <a:pt x="2636998" y="5618957"/>
                </a:lnTo>
                <a:lnTo>
                  <a:pt x="2663186" y="5596732"/>
                </a:lnTo>
                <a:lnTo>
                  <a:pt x="2687786" y="5573713"/>
                </a:lnTo>
                <a:lnTo>
                  <a:pt x="2712387" y="5549107"/>
                </a:lnTo>
                <a:lnTo>
                  <a:pt x="3014733" y="5246688"/>
                </a:lnTo>
                <a:lnTo>
                  <a:pt x="3021081" y="5312569"/>
                </a:lnTo>
                <a:lnTo>
                  <a:pt x="3028223" y="5376863"/>
                </a:lnTo>
                <a:lnTo>
                  <a:pt x="3037746" y="5442744"/>
                </a:lnTo>
                <a:lnTo>
                  <a:pt x="3050443" y="5506244"/>
                </a:lnTo>
                <a:lnTo>
                  <a:pt x="3063934" y="5569744"/>
                </a:lnTo>
                <a:lnTo>
                  <a:pt x="3079011" y="5632451"/>
                </a:lnTo>
                <a:lnTo>
                  <a:pt x="3096469" y="5694363"/>
                </a:lnTo>
                <a:lnTo>
                  <a:pt x="3116308" y="5754688"/>
                </a:lnTo>
                <a:lnTo>
                  <a:pt x="3017113" y="5853907"/>
                </a:lnTo>
                <a:lnTo>
                  <a:pt x="2983784" y="5885657"/>
                </a:lnTo>
                <a:lnTo>
                  <a:pt x="2951248" y="5916613"/>
                </a:lnTo>
                <a:lnTo>
                  <a:pt x="2917125" y="5945982"/>
                </a:lnTo>
                <a:lnTo>
                  <a:pt x="2882208" y="5974557"/>
                </a:lnTo>
                <a:lnTo>
                  <a:pt x="2848085" y="6002338"/>
                </a:lnTo>
                <a:lnTo>
                  <a:pt x="2812375" y="6029326"/>
                </a:lnTo>
                <a:lnTo>
                  <a:pt x="2776665" y="6055519"/>
                </a:lnTo>
                <a:lnTo>
                  <a:pt x="2739368" y="6080126"/>
                </a:lnTo>
                <a:lnTo>
                  <a:pt x="2702864" y="6103938"/>
                </a:lnTo>
                <a:lnTo>
                  <a:pt x="2665567" y="6126163"/>
                </a:lnTo>
                <a:lnTo>
                  <a:pt x="2628269" y="6147594"/>
                </a:lnTo>
                <a:lnTo>
                  <a:pt x="2590178" y="6168232"/>
                </a:lnTo>
                <a:lnTo>
                  <a:pt x="2551294" y="6188869"/>
                </a:lnTo>
                <a:lnTo>
                  <a:pt x="2511616" y="6207126"/>
                </a:lnTo>
                <a:lnTo>
                  <a:pt x="2471938" y="6224588"/>
                </a:lnTo>
                <a:lnTo>
                  <a:pt x="2432260" y="6241257"/>
                </a:lnTo>
                <a:lnTo>
                  <a:pt x="2392582" y="6257926"/>
                </a:lnTo>
                <a:lnTo>
                  <a:pt x="2352111" y="6271419"/>
                </a:lnTo>
                <a:lnTo>
                  <a:pt x="2311639" y="6284913"/>
                </a:lnTo>
                <a:lnTo>
                  <a:pt x="2271167" y="6297613"/>
                </a:lnTo>
                <a:lnTo>
                  <a:pt x="2229902" y="6309519"/>
                </a:lnTo>
                <a:lnTo>
                  <a:pt x="2187844" y="6320632"/>
                </a:lnTo>
                <a:lnTo>
                  <a:pt x="2146579" y="6330157"/>
                </a:lnTo>
                <a:lnTo>
                  <a:pt x="2105314" y="6338888"/>
                </a:lnTo>
                <a:lnTo>
                  <a:pt x="2062461" y="6345238"/>
                </a:lnTo>
                <a:lnTo>
                  <a:pt x="2021196" y="6352382"/>
                </a:lnTo>
                <a:lnTo>
                  <a:pt x="1979137" y="6357938"/>
                </a:lnTo>
                <a:lnTo>
                  <a:pt x="1936285" y="6361907"/>
                </a:lnTo>
                <a:lnTo>
                  <a:pt x="1893433" y="6365876"/>
                </a:lnTo>
                <a:lnTo>
                  <a:pt x="1852961" y="6369051"/>
                </a:lnTo>
                <a:lnTo>
                  <a:pt x="1810109" y="6370638"/>
                </a:lnTo>
                <a:lnTo>
                  <a:pt x="1767257" y="6370638"/>
                </a:lnTo>
                <a:lnTo>
                  <a:pt x="1725198" y="6370638"/>
                </a:lnTo>
                <a:lnTo>
                  <a:pt x="1682346" y="6369051"/>
                </a:lnTo>
                <a:lnTo>
                  <a:pt x="1639494" y="6365876"/>
                </a:lnTo>
                <a:lnTo>
                  <a:pt x="1597435" y="6361907"/>
                </a:lnTo>
                <a:lnTo>
                  <a:pt x="1556170" y="6357938"/>
                </a:lnTo>
                <a:lnTo>
                  <a:pt x="1513318" y="6352382"/>
                </a:lnTo>
                <a:lnTo>
                  <a:pt x="1470466" y="6345238"/>
                </a:lnTo>
                <a:lnTo>
                  <a:pt x="1429201" y="6338888"/>
                </a:lnTo>
                <a:lnTo>
                  <a:pt x="1387142" y="6330157"/>
                </a:lnTo>
                <a:lnTo>
                  <a:pt x="1345877" y="6320632"/>
                </a:lnTo>
                <a:lnTo>
                  <a:pt x="1304612" y="6309519"/>
                </a:lnTo>
                <a:lnTo>
                  <a:pt x="1263347" y="6297613"/>
                </a:lnTo>
                <a:lnTo>
                  <a:pt x="1222082" y="6284913"/>
                </a:lnTo>
                <a:lnTo>
                  <a:pt x="1182404" y="6271419"/>
                </a:lnTo>
                <a:lnTo>
                  <a:pt x="1141139" y="6257926"/>
                </a:lnTo>
                <a:lnTo>
                  <a:pt x="1101461" y="6241257"/>
                </a:lnTo>
                <a:lnTo>
                  <a:pt x="1061783" y="6224588"/>
                </a:lnTo>
                <a:lnTo>
                  <a:pt x="1022898" y="6207126"/>
                </a:lnTo>
                <a:lnTo>
                  <a:pt x="983220" y="6188869"/>
                </a:lnTo>
                <a:lnTo>
                  <a:pt x="945129" y="6168232"/>
                </a:lnTo>
                <a:lnTo>
                  <a:pt x="906245" y="6147594"/>
                </a:lnTo>
                <a:lnTo>
                  <a:pt x="868948" y="6126163"/>
                </a:lnTo>
                <a:lnTo>
                  <a:pt x="830857" y="6103938"/>
                </a:lnTo>
                <a:lnTo>
                  <a:pt x="793559" y="6080126"/>
                </a:lnTo>
                <a:lnTo>
                  <a:pt x="757849" y="6055519"/>
                </a:lnTo>
                <a:lnTo>
                  <a:pt x="722139" y="6029326"/>
                </a:lnTo>
                <a:lnTo>
                  <a:pt x="686429" y="6002338"/>
                </a:lnTo>
                <a:lnTo>
                  <a:pt x="650719" y="5974557"/>
                </a:lnTo>
                <a:lnTo>
                  <a:pt x="616596" y="5945982"/>
                </a:lnTo>
                <a:lnTo>
                  <a:pt x="583266" y="5916613"/>
                </a:lnTo>
                <a:lnTo>
                  <a:pt x="549143" y="5885657"/>
                </a:lnTo>
                <a:lnTo>
                  <a:pt x="517401" y="5853907"/>
                </a:lnTo>
                <a:lnTo>
                  <a:pt x="484865" y="5820569"/>
                </a:lnTo>
                <a:lnTo>
                  <a:pt x="454709" y="5788026"/>
                </a:lnTo>
                <a:lnTo>
                  <a:pt x="424554" y="5753101"/>
                </a:lnTo>
                <a:lnTo>
                  <a:pt x="395192" y="5718969"/>
                </a:lnTo>
                <a:lnTo>
                  <a:pt x="368211" y="5684838"/>
                </a:lnTo>
                <a:lnTo>
                  <a:pt x="342024" y="5649119"/>
                </a:lnTo>
                <a:lnTo>
                  <a:pt x="315836" y="5613401"/>
                </a:lnTo>
                <a:lnTo>
                  <a:pt x="291236" y="5576094"/>
                </a:lnTo>
                <a:lnTo>
                  <a:pt x="267429" y="5538788"/>
                </a:lnTo>
                <a:lnTo>
                  <a:pt x="244416" y="5502276"/>
                </a:lnTo>
                <a:lnTo>
                  <a:pt x="222196" y="5463382"/>
                </a:lnTo>
                <a:lnTo>
                  <a:pt x="201564" y="5426869"/>
                </a:lnTo>
                <a:lnTo>
                  <a:pt x="182518" y="5386388"/>
                </a:lnTo>
                <a:lnTo>
                  <a:pt x="163473" y="5348288"/>
                </a:lnTo>
                <a:lnTo>
                  <a:pt x="145221" y="5308601"/>
                </a:lnTo>
                <a:lnTo>
                  <a:pt x="129350" y="5268913"/>
                </a:lnTo>
                <a:lnTo>
                  <a:pt x="114272" y="5228432"/>
                </a:lnTo>
                <a:lnTo>
                  <a:pt x="99195" y="5188744"/>
                </a:lnTo>
                <a:lnTo>
                  <a:pt x="84911" y="5147469"/>
                </a:lnTo>
                <a:lnTo>
                  <a:pt x="73007" y="5106194"/>
                </a:lnTo>
                <a:lnTo>
                  <a:pt x="61897" y="5064919"/>
                </a:lnTo>
                <a:lnTo>
                  <a:pt x="50788" y="5023644"/>
                </a:lnTo>
                <a:lnTo>
                  <a:pt x="41265" y="4983163"/>
                </a:lnTo>
                <a:lnTo>
                  <a:pt x="33329" y="4941888"/>
                </a:lnTo>
                <a:lnTo>
                  <a:pt x="24600" y="4899026"/>
                </a:lnTo>
                <a:lnTo>
                  <a:pt x="17458" y="4857751"/>
                </a:lnTo>
                <a:lnTo>
                  <a:pt x="12697" y="4814888"/>
                </a:lnTo>
                <a:lnTo>
                  <a:pt x="7935" y="4772819"/>
                </a:lnTo>
                <a:lnTo>
                  <a:pt x="5555" y="4729957"/>
                </a:lnTo>
                <a:lnTo>
                  <a:pt x="2380" y="4688682"/>
                </a:lnTo>
                <a:lnTo>
                  <a:pt x="1587" y="4645819"/>
                </a:lnTo>
                <a:lnTo>
                  <a:pt x="0" y="4603751"/>
                </a:lnTo>
                <a:lnTo>
                  <a:pt x="1587" y="4560888"/>
                </a:lnTo>
                <a:lnTo>
                  <a:pt x="2380" y="4518819"/>
                </a:lnTo>
                <a:lnTo>
                  <a:pt x="5555" y="4475957"/>
                </a:lnTo>
                <a:lnTo>
                  <a:pt x="7935" y="4433094"/>
                </a:lnTo>
                <a:lnTo>
                  <a:pt x="12697" y="4391819"/>
                </a:lnTo>
                <a:lnTo>
                  <a:pt x="17458" y="4349751"/>
                </a:lnTo>
                <a:lnTo>
                  <a:pt x="24600" y="4306888"/>
                </a:lnTo>
                <a:lnTo>
                  <a:pt x="33329" y="4265613"/>
                </a:lnTo>
                <a:lnTo>
                  <a:pt x="41265" y="4222751"/>
                </a:lnTo>
                <a:lnTo>
                  <a:pt x="50788" y="4181476"/>
                </a:lnTo>
                <a:lnTo>
                  <a:pt x="61897" y="4140994"/>
                </a:lnTo>
                <a:lnTo>
                  <a:pt x="73007" y="4099719"/>
                </a:lnTo>
                <a:lnTo>
                  <a:pt x="84911" y="4058444"/>
                </a:lnTo>
                <a:lnTo>
                  <a:pt x="99195" y="4018757"/>
                </a:lnTo>
                <a:lnTo>
                  <a:pt x="114272" y="3977482"/>
                </a:lnTo>
                <a:lnTo>
                  <a:pt x="129350" y="3937001"/>
                </a:lnTo>
                <a:lnTo>
                  <a:pt x="145221" y="3897313"/>
                </a:lnTo>
                <a:lnTo>
                  <a:pt x="163473" y="3859213"/>
                </a:lnTo>
                <a:lnTo>
                  <a:pt x="182518" y="3819526"/>
                </a:lnTo>
                <a:lnTo>
                  <a:pt x="201564" y="3780632"/>
                </a:lnTo>
                <a:lnTo>
                  <a:pt x="222196" y="3742532"/>
                </a:lnTo>
                <a:lnTo>
                  <a:pt x="244416" y="3703638"/>
                </a:lnTo>
                <a:lnTo>
                  <a:pt x="267429" y="3666332"/>
                </a:lnTo>
                <a:lnTo>
                  <a:pt x="291236" y="3629819"/>
                </a:lnTo>
                <a:lnTo>
                  <a:pt x="315836" y="3594101"/>
                </a:lnTo>
                <a:lnTo>
                  <a:pt x="342024" y="3556794"/>
                </a:lnTo>
                <a:lnTo>
                  <a:pt x="368211" y="3522663"/>
                </a:lnTo>
                <a:lnTo>
                  <a:pt x="395192" y="3486944"/>
                </a:lnTo>
                <a:lnTo>
                  <a:pt x="424554" y="3452019"/>
                </a:lnTo>
                <a:lnTo>
                  <a:pt x="454709" y="3419476"/>
                </a:lnTo>
                <a:lnTo>
                  <a:pt x="484865" y="3385345"/>
                </a:lnTo>
                <a:lnTo>
                  <a:pt x="517401" y="3353594"/>
                </a:lnTo>
                <a:lnTo>
                  <a:pt x="2864750" y="1004094"/>
                </a:lnTo>
                <a:lnTo>
                  <a:pt x="2915538" y="954882"/>
                </a:lnTo>
                <a:lnTo>
                  <a:pt x="2967913" y="909638"/>
                </a:lnTo>
                <a:lnTo>
                  <a:pt x="3022668" y="865188"/>
                </a:lnTo>
                <a:lnTo>
                  <a:pt x="3077424" y="823119"/>
                </a:lnTo>
                <a:lnTo>
                  <a:pt x="3133767" y="784226"/>
                </a:lnTo>
                <a:lnTo>
                  <a:pt x="3190109" y="747713"/>
                </a:lnTo>
                <a:lnTo>
                  <a:pt x="3248833" y="712788"/>
                </a:lnTo>
                <a:close/>
                <a:moveTo>
                  <a:pt x="5100638" y="431144"/>
                </a:moveTo>
                <a:lnTo>
                  <a:pt x="5065713" y="432732"/>
                </a:lnTo>
                <a:lnTo>
                  <a:pt x="5031582" y="434320"/>
                </a:lnTo>
                <a:lnTo>
                  <a:pt x="4998244" y="438290"/>
                </a:lnTo>
                <a:lnTo>
                  <a:pt x="4964113" y="441466"/>
                </a:lnTo>
                <a:lnTo>
                  <a:pt x="4931570" y="447024"/>
                </a:lnTo>
                <a:lnTo>
                  <a:pt x="4898232" y="451788"/>
                </a:lnTo>
                <a:lnTo>
                  <a:pt x="4865688" y="457346"/>
                </a:lnTo>
                <a:lnTo>
                  <a:pt x="4833938" y="466080"/>
                </a:lnTo>
                <a:lnTo>
                  <a:pt x="4800601" y="472432"/>
                </a:lnTo>
                <a:lnTo>
                  <a:pt x="4737894" y="490694"/>
                </a:lnTo>
                <a:lnTo>
                  <a:pt x="4675982" y="512926"/>
                </a:lnTo>
                <a:lnTo>
                  <a:pt x="4615657" y="535952"/>
                </a:lnTo>
                <a:lnTo>
                  <a:pt x="4556126" y="563742"/>
                </a:lnTo>
                <a:lnTo>
                  <a:pt x="4498976" y="592326"/>
                </a:lnTo>
                <a:lnTo>
                  <a:pt x="4442619" y="625674"/>
                </a:lnTo>
                <a:lnTo>
                  <a:pt x="4387057" y="659816"/>
                </a:lnTo>
                <a:lnTo>
                  <a:pt x="4335463" y="697135"/>
                </a:lnTo>
                <a:lnTo>
                  <a:pt x="4284663" y="736835"/>
                </a:lnTo>
                <a:lnTo>
                  <a:pt x="4236244" y="778917"/>
                </a:lnTo>
                <a:lnTo>
                  <a:pt x="4189413" y="823381"/>
                </a:lnTo>
                <a:lnTo>
                  <a:pt x="4145757" y="870227"/>
                </a:lnTo>
                <a:lnTo>
                  <a:pt x="4102895" y="917867"/>
                </a:lnTo>
                <a:lnTo>
                  <a:pt x="4063207" y="968683"/>
                </a:lnTo>
                <a:lnTo>
                  <a:pt x="4025901" y="1021088"/>
                </a:lnTo>
                <a:lnTo>
                  <a:pt x="3991770" y="1075874"/>
                </a:lnTo>
                <a:lnTo>
                  <a:pt x="3958432" y="1132248"/>
                </a:lnTo>
                <a:lnTo>
                  <a:pt x="3929857" y="1190210"/>
                </a:lnTo>
                <a:lnTo>
                  <a:pt x="3902076" y="1248966"/>
                </a:lnTo>
                <a:lnTo>
                  <a:pt x="3879057" y="1309311"/>
                </a:lnTo>
                <a:lnTo>
                  <a:pt x="3858420" y="1371243"/>
                </a:lnTo>
                <a:lnTo>
                  <a:pt x="3839370" y="1434763"/>
                </a:lnTo>
                <a:lnTo>
                  <a:pt x="3832226" y="1467317"/>
                </a:lnTo>
                <a:lnTo>
                  <a:pt x="3825876" y="1499077"/>
                </a:lnTo>
                <a:lnTo>
                  <a:pt x="3818732" y="1532425"/>
                </a:lnTo>
                <a:lnTo>
                  <a:pt x="3813176" y="1564979"/>
                </a:lnTo>
                <a:lnTo>
                  <a:pt x="3809207" y="1598328"/>
                </a:lnTo>
                <a:lnTo>
                  <a:pt x="3805238" y="1632470"/>
                </a:lnTo>
                <a:lnTo>
                  <a:pt x="3802063" y="1665818"/>
                </a:lnTo>
                <a:lnTo>
                  <a:pt x="3799682" y="1699960"/>
                </a:lnTo>
                <a:lnTo>
                  <a:pt x="3798095" y="1734102"/>
                </a:lnTo>
                <a:lnTo>
                  <a:pt x="3798095" y="1769038"/>
                </a:lnTo>
                <a:lnTo>
                  <a:pt x="3798095" y="2495550"/>
                </a:lnTo>
                <a:lnTo>
                  <a:pt x="3798095" y="5090640"/>
                </a:lnTo>
                <a:lnTo>
                  <a:pt x="3798095" y="5124765"/>
                </a:lnTo>
                <a:lnTo>
                  <a:pt x="3799682" y="5158891"/>
                </a:lnTo>
                <a:lnTo>
                  <a:pt x="3802063" y="5193016"/>
                </a:lnTo>
                <a:lnTo>
                  <a:pt x="3805238" y="5226347"/>
                </a:lnTo>
                <a:lnTo>
                  <a:pt x="3809207" y="5260472"/>
                </a:lnTo>
                <a:lnTo>
                  <a:pt x="3813176" y="5293803"/>
                </a:lnTo>
                <a:lnTo>
                  <a:pt x="3818732" y="5326341"/>
                </a:lnTo>
                <a:lnTo>
                  <a:pt x="3825876" y="5359673"/>
                </a:lnTo>
                <a:lnTo>
                  <a:pt x="3832226" y="5391417"/>
                </a:lnTo>
                <a:lnTo>
                  <a:pt x="3839370" y="5423955"/>
                </a:lnTo>
                <a:lnTo>
                  <a:pt x="3858420" y="5487443"/>
                </a:lnTo>
                <a:lnTo>
                  <a:pt x="3879057" y="5549344"/>
                </a:lnTo>
                <a:lnTo>
                  <a:pt x="3902076" y="5609659"/>
                </a:lnTo>
                <a:lnTo>
                  <a:pt x="3929857" y="5668385"/>
                </a:lnTo>
                <a:lnTo>
                  <a:pt x="3958432" y="5726319"/>
                </a:lnTo>
                <a:lnTo>
                  <a:pt x="3991770" y="5782665"/>
                </a:lnTo>
                <a:lnTo>
                  <a:pt x="4025901" y="5837423"/>
                </a:lnTo>
                <a:lnTo>
                  <a:pt x="4063207" y="5889801"/>
                </a:lnTo>
                <a:lnTo>
                  <a:pt x="4102895" y="5940592"/>
                </a:lnTo>
                <a:lnTo>
                  <a:pt x="4145757" y="5988208"/>
                </a:lnTo>
                <a:lnTo>
                  <a:pt x="4189413" y="6035031"/>
                </a:lnTo>
                <a:lnTo>
                  <a:pt x="4236244" y="6079473"/>
                </a:lnTo>
                <a:lnTo>
                  <a:pt x="4284663" y="6121534"/>
                </a:lnTo>
                <a:lnTo>
                  <a:pt x="4335463" y="6162008"/>
                </a:lnTo>
                <a:lnTo>
                  <a:pt x="4387057" y="6198514"/>
                </a:lnTo>
                <a:lnTo>
                  <a:pt x="4442619" y="6233433"/>
                </a:lnTo>
                <a:lnTo>
                  <a:pt x="4498976" y="6265970"/>
                </a:lnTo>
                <a:lnTo>
                  <a:pt x="4556126" y="6294540"/>
                </a:lnTo>
                <a:lnTo>
                  <a:pt x="4615657" y="6322316"/>
                </a:lnTo>
                <a:lnTo>
                  <a:pt x="4675982" y="6345331"/>
                </a:lnTo>
                <a:lnTo>
                  <a:pt x="4737894" y="6367552"/>
                </a:lnTo>
                <a:lnTo>
                  <a:pt x="4800601" y="6385805"/>
                </a:lnTo>
                <a:lnTo>
                  <a:pt x="4833938" y="6392154"/>
                </a:lnTo>
                <a:lnTo>
                  <a:pt x="4865688" y="6400883"/>
                </a:lnTo>
                <a:lnTo>
                  <a:pt x="4898232" y="6406439"/>
                </a:lnTo>
                <a:lnTo>
                  <a:pt x="4931570" y="6411994"/>
                </a:lnTo>
                <a:lnTo>
                  <a:pt x="4964113" y="6416755"/>
                </a:lnTo>
                <a:lnTo>
                  <a:pt x="4998244" y="6419930"/>
                </a:lnTo>
                <a:lnTo>
                  <a:pt x="5031582" y="6423898"/>
                </a:lnTo>
                <a:lnTo>
                  <a:pt x="5065713" y="6425485"/>
                </a:lnTo>
                <a:lnTo>
                  <a:pt x="5100638" y="6427072"/>
                </a:lnTo>
                <a:lnTo>
                  <a:pt x="5134770" y="6427072"/>
                </a:lnTo>
                <a:lnTo>
                  <a:pt x="5168901" y="6427072"/>
                </a:lnTo>
                <a:lnTo>
                  <a:pt x="5203032" y="6425485"/>
                </a:lnTo>
                <a:lnTo>
                  <a:pt x="5237957" y="6423898"/>
                </a:lnTo>
                <a:lnTo>
                  <a:pt x="5272088" y="6419930"/>
                </a:lnTo>
                <a:lnTo>
                  <a:pt x="5304632" y="6416755"/>
                </a:lnTo>
                <a:lnTo>
                  <a:pt x="5337970" y="6411994"/>
                </a:lnTo>
                <a:lnTo>
                  <a:pt x="5370513" y="6406439"/>
                </a:lnTo>
                <a:lnTo>
                  <a:pt x="5403851" y="6400883"/>
                </a:lnTo>
                <a:lnTo>
                  <a:pt x="5437188" y="6392154"/>
                </a:lnTo>
                <a:lnTo>
                  <a:pt x="5468144" y="6385805"/>
                </a:lnTo>
                <a:lnTo>
                  <a:pt x="5531644" y="6367552"/>
                </a:lnTo>
                <a:lnTo>
                  <a:pt x="5595144" y="6345331"/>
                </a:lnTo>
                <a:lnTo>
                  <a:pt x="5655470" y="6322316"/>
                </a:lnTo>
                <a:lnTo>
                  <a:pt x="5714207" y="6294540"/>
                </a:lnTo>
                <a:lnTo>
                  <a:pt x="5772151" y="6265970"/>
                </a:lnTo>
                <a:lnTo>
                  <a:pt x="5828507" y="6233433"/>
                </a:lnTo>
                <a:lnTo>
                  <a:pt x="5881688" y="6198514"/>
                </a:lnTo>
                <a:lnTo>
                  <a:pt x="5934076" y="6162008"/>
                </a:lnTo>
                <a:lnTo>
                  <a:pt x="5984876" y="6121534"/>
                </a:lnTo>
                <a:lnTo>
                  <a:pt x="6034088" y="6079473"/>
                </a:lnTo>
                <a:lnTo>
                  <a:pt x="6079332" y="6035031"/>
                </a:lnTo>
                <a:lnTo>
                  <a:pt x="6125370" y="5988208"/>
                </a:lnTo>
                <a:lnTo>
                  <a:pt x="6165851" y="5940592"/>
                </a:lnTo>
                <a:lnTo>
                  <a:pt x="6206332" y="5889801"/>
                </a:lnTo>
                <a:lnTo>
                  <a:pt x="6242845" y="5837423"/>
                </a:lnTo>
                <a:lnTo>
                  <a:pt x="6278564" y="5782665"/>
                </a:lnTo>
                <a:lnTo>
                  <a:pt x="6310314" y="5726319"/>
                </a:lnTo>
                <a:lnTo>
                  <a:pt x="6340476" y="5668385"/>
                </a:lnTo>
                <a:lnTo>
                  <a:pt x="6366670" y="5609659"/>
                </a:lnTo>
                <a:lnTo>
                  <a:pt x="6391276" y="5549344"/>
                </a:lnTo>
                <a:lnTo>
                  <a:pt x="6411914" y="5487443"/>
                </a:lnTo>
                <a:lnTo>
                  <a:pt x="6430170" y="5423955"/>
                </a:lnTo>
                <a:lnTo>
                  <a:pt x="6438107" y="5391417"/>
                </a:lnTo>
                <a:lnTo>
                  <a:pt x="6445251" y="5359673"/>
                </a:lnTo>
                <a:lnTo>
                  <a:pt x="6451601" y="5326341"/>
                </a:lnTo>
                <a:lnTo>
                  <a:pt x="6457157" y="5293803"/>
                </a:lnTo>
                <a:lnTo>
                  <a:pt x="6461126" y="5260472"/>
                </a:lnTo>
                <a:lnTo>
                  <a:pt x="6465888" y="5226347"/>
                </a:lnTo>
                <a:lnTo>
                  <a:pt x="6468270" y="5193016"/>
                </a:lnTo>
                <a:lnTo>
                  <a:pt x="6471445" y="5158891"/>
                </a:lnTo>
                <a:lnTo>
                  <a:pt x="6472238" y="5124765"/>
                </a:lnTo>
                <a:lnTo>
                  <a:pt x="6472238" y="5090640"/>
                </a:lnTo>
                <a:lnTo>
                  <a:pt x="6472238" y="2495550"/>
                </a:lnTo>
                <a:lnTo>
                  <a:pt x="6472238" y="1769038"/>
                </a:lnTo>
                <a:lnTo>
                  <a:pt x="6472238" y="1734102"/>
                </a:lnTo>
                <a:lnTo>
                  <a:pt x="6471445" y="1699960"/>
                </a:lnTo>
                <a:lnTo>
                  <a:pt x="6468270" y="1665818"/>
                </a:lnTo>
                <a:lnTo>
                  <a:pt x="6465888" y="1632470"/>
                </a:lnTo>
                <a:lnTo>
                  <a:pt x="6461126" y="1598328"/>
                </a:lnTo>
                <a:lnTo>
                  <a:pt x="6457157" y="1564979"/>
                </a:lnTo>
                <a:lnTo>
                  <a:pt x="6451601" y="1532425"/>
                </a:lnTo>
                <a:lnTo>
                  <a:pt x="6445251" y="1499077"/>
                </a:lnTo>
                <a:lnTo>
                  <a:pt x="6438107" y="1467317"/>
                </a:lnTo>
                <a:lnTo>
                  <a:pt x="6430170" y="1434763"/>
                </a:lnTo>
                <a:lnTo>
                  <a:pt x="6411914" y="1371243"/>
                </a:lnTo>
                <a:lnTo>
                  <a:pt x="6391276" y="1309311"/>
                </a:lnTo>
                <a:lnTo>
                  <a:pt x="6366670" y="1248966"/>
                </a:lnTo>
                <a:lnTo>
                  <a:pt x="6340476" y="1190210"/>
                </a:lnTo>
                <a:lnTo>
                  <a:pt x="6310314" y="1132248"/>
                </a:lnTo>
                <a:lnTo>
                  <a:pt x="6278564" y="1075874"/>
                </a:lnTo>
                <a:lnTo>
                  <a:pt x="6242845" y="1021088"/>
                </a:lnTo>
                <a:lnTo>
                  <a:pt x="6206332" y="968683"/>
                </a:lnTo>
                <a:lnTo>
                  <a:pt x="6165851" y="917867"/>
                </a:lnTo>
                <a:lnTo>
                  <a:pt x="6125370" y="870227"/>
                </a:lnTo>
                <a:lnTo>
                  <a:pt x="6079332" y="823381"/>
                </a:lnTo>
                <a:lnTo>
                  <a:pt x="6034088" y="778917"/>
                </a:lnTo>
                <a:lnTo>
                  <a:pt x="5984876" y="736835"/>
                </a:lnTo>
                <a:lnTo>
                  <a:pt x="5934076" y="697135"/>
                </a:lnTo>
                <a:lnTo>
                  <a:pt x="5881688" y="659816"/>
                </a:lnTo>
                <a:lnTo>
                  <a:pt x="5828507" y="625674"/>
                </a:lnTo>
                <a:lnTo>
                  <a:pt x="5772151" y="592326"/>
                </a:lnTo>
                <a:lnTo>
                  <a:pt x="5714207" y="563742"/>
                </a:lnTo>
                <a:lnTo>
                  <a:pt x="5655470" y="535952"/>
                </a:lnTo>
                <a:lnTo>
                  <a:pt x="5595144" y="512926"/>
                </a:lnTo>
                <a:lnTo>
                  <a:pt x="5531644" y="490694"/>
                </a:lnTo>
                <a:lnTo>
                  <a:pt x="5468144" y="472432"/>
                </a:lnTo>
                <a:lnTo>
                  <a:pt x="5437188" y="466080"/>
                </a:lnTo>
                <a:lnTo>
                  <a:pt x="5403851" y="457346"/>
                </a:lnTo>
                <a:lnTo>
                  <a:pt x="5370513" y="451788"/>
                </a:lnTo>
                <a:lnTo>
                  <a:pt x="5337970" y="447024"/>
                </a:lnTo>
                <a:lnTo>
                  <a:pt x="5304632" y="441466"/>
                </a:lnTo>
                <a:lnTo>
                  <a:pt x="5272088" y="438290"/>
                </a:lnTo>
                <a:lnTo>
                  <a:pt x="5237957" y="434320"/>
                </a:lnTo>
                <a:lnTo>
                  <a:pt x="5203032" y="432732"/>
                </a:lnTo>
                <a:lnTo>
                  <a:pt x="5168901" y="431144"/>
                </a:lnTo>
                <a:lnTo>
                  <a:pt x="5134770" y="431144"/>
                </a:lnTo>
                <a:close/>
                <a:moveTo>
                  <a:pt x="5089526" y="0"/>
                </a:moveTo>
                <a:lnTo>
                  <a:pt x="5134770" y="0"/>
                </a:lnTo>
                <a:lnTo>
                  <a:pt x="5180013" y="0"/>
                </a:lnTo>
                <a:lnTo>
                  <a:pt x="5225257" y="2382"/>
                </a:lnTo>
                <a:lnTo>
                  <a:pt x="5270501" y="5558"/>
                </a:lnTo>
                <a:lnTo>
                  <a:pt x="5315744" y="9528"/>
                </a:lnTo>
                <a:lnTo>
                  <a:pt x="5360194" y="13498"/>
                </a:lnTo>
                <a:lnTo>
                  <a:pt x="5403851" y="20644"/>
                </a:lnTo>
                <a:lnTo>
                  <a:pt x="5447507" y="27790"/>
                </a:lnTo>
                <a:lnTo>
                  <a:pt x="5490370" y="35730"/>
                </a:lnTo>
                <a:lnTo>
                  <a:pt x="5534026" y="45258"/>
                </a:lnTo>
                <a:lnTo>
                  <a:pt x="5576888" y="56374"/>
                </a:lnTo>
                <a:lnTo>
                  <a:pt x="5618163" y="67491"/>
                </a:lnTo>
                <a:lnTo>
                  <a:pt x="5661026" y="79401"/>
                </a:lnTo>
                <a:lnTo>
                  <a:pt x="5702301" y="93693"/>
                </a:lnTo>
                <a:lnTo>
                  <a:pt x="5741988" y="107191"/>
                </a:lnTo>
                <a:lnTo>
                  <a:pt x="5783263" y="122277"/>
                </a:lnTo>
                <a:lnTo>
                  <a:pt x="5822951" y="138951"/>
                </a:lnTo>
                <a:lnTo>
                  <a:pt x="5862638" y="156419"/>
                </a:lnTo>
                <a:lnTo>
                  <a:pt x="5900738" y="174681"/>
                </a:lnTo>
                <a:lnTo>
                  <a:pt x="5939632" y="193737"/>
                </a:lnTo>
                <a:lnTo>
                  <a:pt x="5976938" y="214381"/>
                </a:lnTo>
                <a:lnTo>
                  <a:pt x="6013451" y="235025"/>
                </a:lnTo>
                <a:lnTo>
                  <a:pt x="6050757" y="257257"/>
                </a:lnTo>
                <a:lnTo>
                  <a:pt x="6088064" y="278695"/>
                </a:lnTo>
                <a:lnTo>
                  <a:pt x="6122195" y="302515"/>
                </a:lnTo>
                <a:lnTo>
                  <a:pt x="6157914" y="327129"/>
                </a:lnTo>
                <a:lnTo>
                  <a:pt x="6192045" y="351743"/>
                </a:lnTo>
                <a:lnTo>
                  <a:pt x="6226970" y="377946"/>
                </a:lnTo>
                <a:lnTo>
                  <a:pt x="6259514" y="404148"/>
                </a:lnTo>
                <a:lnTo>
                  <a:pt x="6291264" y="431144"/>
                </a:lnTo>
                <a:lnTo>
                  <a:pt x="6323014" y="460522"/>
                </a:lnTo>
                <a:lnTo>
                  <a:pt x="6354764" y="489106"/>
                </a:lnTo>
                <a:lnTo>
                  <a:pt x="6384926" y="518484"/>
                </a:lnTo>
                <a:lnTo>
                  <a:pt x="6415088" y="549450"/>
                </a:lnTo>
                <a:lnTo>
                  <a:pt x="6443664" y="579622"/>
                </a:lnTo>
                <a:lnTo>
                  <a:pt x="6471445" y="611382"/>
                </a:lnTo>
                <a:lnTo>
                  <a:pt x="6498432" y="644730"/>
                </a:lnTo>
                <a:lnTo>
                  <a:pt x="6526214" y="677284"/>
                </a:lnTo>
                <a:lnTo>
                  <a:pt x="6550820" y="712221"/>
                </a:lnTo>
                <a:lnTo>
                  <a:pt x="6577014" y="746363"/>
                </a:lnTo>
                <a:lnTo>
                  <a:pt x="6600032" y="780505"/>
                </a:lnTo>
                <a:lnTo>
                  <a:pt x="6623845" y="816235"/>
                </a:lnTo>
                <a:lnTo>
                  <a:pt x="6646864" y="851965"/>
                </a:lnTo>
                <a:lnTo>
                  <a:pt x="6669088" y="889283"/>
                </a:lnTo>
                <a:lnTo>
                  <a:pt x="6689726" y="926601"/>
                </a:lnTo>
                <a:lnTo>
                  <a:pt x="6708776" y="964713"/>
                </a:lnTo>
                <a:lnTo>
                  <a:pt x="6727826" y="1002825"/>
                </a:lnTo>
                <a:lnTo>
                  <a:pt x="6746876" y="1041732"/>
                </a:lnTo>
                <a:lnTo>
                  <a:pt x="6763545" y="1081432"/>
                </a:lnTo>
                <a:lnTo>
                  <a:pt x="6780214" y="1121132"/>
                </a:lnTo>
                <a:lnTo>
                  <a:pt x="6795295" y="1161626"/>
                </a:lnTo>
                <a:lnTo>
                  <a:pt x="6810376" y="1202120"/>
                </a:lnTo>
                <a:lnTo>
                  <a:pt x="6823870" y="1243408"/>
                </a:lnTo>
                <a:lnTo>
                  <a:pt x="6836570" y="1284696"/>
                </a:lnTo>
                <a:lnTo>
                  <a:pt x="6847682" y="1327573"/>
                </a:lnTo>
                <a:lnTo>
                  <a:pt x="6857207" y="1370449"/>
                </a:lnTo>
                <a:lnTo>
                  <a:pt x="6866732" y="1412531"/>
                </a:lnTo>
                <a:lnTo>
                  <a:pt x="6874670" y="1456995"/>
                </a:lnTo>
                <a:lnTo>
                  <a:pt x="6883401" y="1499077"/>
                </a:lnTo>
                <a:lnTo>
                  <a:pt x="6888957" y="1543541"/>
                </a:lnTo>
                <a:lnTo>
                  <a:pt x="6894514" y="1588800"/>
                </a:lnTo>
                <a:lnTo>
                  <a:pt x="6898482" y="1632470"/>
                </a:lnTo>
                <a:lnTo>
                  <a:pt x="6900864" y="1677728"/>
                </a:lnTo>
                <a:lnTo>
                  <a:pt x="6902451" y="1722986"/>
                </a:lnTo>
                <a:lnTo>
                  <a:pt x="6902451" y="1769038"/>
                </a:lnTo>
                <a:lnTo>
                  <a:pt x="6902451" y="2495550"/>
                </a:lnTo>
                <a:lnTo>
                  <a:pt x="6902451" y="5090640"/>
                </a:lnTo>
                <a:lnTo>
                  <a:pt x="6902451" y="5135876"/>
                </a:lnTo>
                <a:lnTo>
                  <a:pt x="6900864" y="5181111"/>
                </a:lnTo>
                <a:lnTo>
                  <a:pt x="6898482" y="5226347"/>
                </a:lnTo>
                <a:lnTo>
                  <a:pt x="6894514" y="5269995"/>
                </a:lnTo>
                <a:lnTo>
                  <a:pt x="6888957" y="5315231"/>
                </a:lnTo>
                <a:lnTo>
                  <a:pt x="6883401" y="5359673"/>
                </a:lnTo>
                <a:lnTo>
                  <a:pt x="6874670" y="5401734"/>
                </a:lnTo>
                <a:lnTo>
                  <a:pt x="6866732" y="5446176"/>
                </a:lnTo>
                <a:lnTo>
                  <a:pt x="6857207" y="5488237"/>
                </a:lnTo>
                <a:lnTo>
                  <a:pt x="6847682" y="5531092"/>
                </a:lnTo>
                <a:lnTo>
                  <a:pt x="6836570" y="5573946"/>
                </a:lnTo>
                <a:lnTo>
                  <a:pt x="6823870" y="5615214"/>
                </a:lnTo>
                <a:lnTo>
                  <a:pt x="6810376" y="5656481"/>
                </a:lnTo>
                <a:lnTo>
                  <a:pt x="6795295" y="5697749"/>
                </a:lnTo>
                <a:lnTo>
                  <a:pt x="6780214" y="5737429"/>
                </a:lnTo>
                <a:lnTo>
                  <a:pt x="6763545" y="5777109"/>
                </a:lnTo>
                <a:lnTo>
                  <a:pt x="6746876" y="5816790"/>
                </a:lnTo>
                <a:lnTo>
                  <a:pt x="6727826" y="5855676"/>
                </a:lnTo>
                <a:lnTo>
                  <a:pt x="6708776" y="5893769"/>
                </a:lnTo>
                <a:lnTo>
                  <a:pt x="6689726" y="5931862"/>
                </a:lnTo>
                <a:lnTo>
                  <a:pt x="6669088" y="5969162"/>
                </a:lnTo>
                <a:lnTo>
                  <a:pt x="6646864" y="6006461"/>
                </a:lnTo>
                <a:lnTo>
                  <a:pt x="6623845" y="6042174"/>
                </a:lnTo>
                <a:lnTo>
                  <a:pt x="6600032" y="6077886"/>
                </a:lnTo>
                <a:lnTo>
                  <a:pt x="6577014" y="6112011"/>
                </a:lnTo>
                <a:lnTo>
                  <a:pt x="6550820" y="6146136"/>
                </a:lnTo>
                <a:lnTo>
                  <a:pt x="6526214" y="6181055"/>
                </a:lnTo>
                <a:lnTo>
                  <a:pt x="6498432" y="6213592"/>
                </a:lnTo>
                <a:lnTo>
                  <a:pt x="6471445" y="6246924"/>
                </a:lnTo>
                <a:lnTo>
                  <a:pt x="6443664" y="6278668"/>
                </a:lnTo>
                <a:lnTo>
                  <a:pt x="6415088" y="6308825"/>
                </a:lnTo>
                <a:lnTo>
                  <a:pt x="6384926" y="6340569"/>
                </a:lnTo>
                <a:lnTo>
                  <a:pt x="6354764" y="6369139"/>
                </a:lnTo>
                <a:lnTo>
                  <a:pt x="6323014" y="6397709"/>
                </a:lnTo>
                <a:lnTo>
                  <a:pt x="6291264" y="6427072"/>
                </a:lnTo>
                <a:lnTo>
                  <a:pt x="6259514" y="6454055"/>
                </a:lnTo>
                <a:lnTo>
                  <a:pt x="6226970" y="6480244"/>
                </a:lnTo>
                <a:lnTo>
                  <a:pt x="6192045" y="6506433"/>
                </a:lnTo>
                <a:lnTo>
                  <a:pt x="6157914" y="6531035"/>
                </a:lnTo>
                <a:lnTo>
                  <a:pt x="6122195" y="6555636"/>
                </a:lnTo>
                <a:lnTo>
                  <a:pt x="6088064" y="6579445"/>
                </a:lnTo>
                <a:lnTo>
                  <a:pt x="6050757" y="6600872"/>
                </a:lnTo>
                <a:lnTo>
                  <a:pt x="6013451" y="6623093"/>
                </a:lnTo>
                <a:lnTo>
                  <a:pt x="5976938" y="6643727"/>
                </a:lnTo>
                <a:lnTo>
                  <a:pt x="5939632" y="6664360"/>
                </a:lnTo>
                <a:lnTo>
                  <a:pt x="5900738" y="6683407"/>
                </a:lnTo>
                <a:lnTo>
                  <a:pt x="5862638" y="6701660"/>
                </a:lnTo>
                <a:lnTo>
                  <a:pt x="5822951" y="6719119"/>
                </a:lnTo>
                <a:lnTo>
                  <a:pt x="5783263" y="6735785"/>
                </a:lnTo>
                <a:lnTo>
                  <a:pt x="5741988" y="6750863"/>
                </a:lnTo>
                <a:lnTo>
                  <a:pt x="5702301" y="6764355"/>
                </a:lnTo>
                <a:lnTo>
                  <a:pt x="5661026" y="6778640"/>
                </a:lnTo>
                <a:lnTo>
                  <a:pt x="5618163" y="6790544"/>
                </a:lnTo>
                <a:lnTo>
                  <a:pt x="5576888" y="6801654"/>
                </a:lnTo>
                <a:lnTo>
                  <a:pt x="5534026" y="6812765"/>
                </a:lnTo>
                <a:lnTo>
                  <a:pt x="5490370" y="6822288"/>
                </a:lnTo>
                <a:lnTo>
                  <a:pt x="5447507" y="6830224"/>
                </a:lnTo>
                <a:lnTo>
                  <a:pt x="5403851" y="6837367"/>
                </a:lnTo>
                <a:lnTo>
                  <a:pt x="5360194" y="6844509"/>
                </a:lnTo>
                <a:lnTo>
                  <a:pt x="5315744" y="6848477"/>
                </a:lnTo>
                <a:lnTo>
                  <a:pt x="5270501" y="6852445"/>
                </a:lnTo>
                <a:lnTo>
                  <a:pt x="5225257" y="6855619"/>
                </a:lnTo>
                <a:lnTo>
                  <a:pt x="5180013" y="6858000"/>
                </a:lnTo>
                <a:lnTo>
                  <a:pt x="5134770" y="6858000"/>
                </a:lnTo>
                <a:lnTo>
                  <a:pt x="5089526" y="6858000"/>
                </a:lnTo>
                <a:lnTo>
                  <a:pt x="5044282" y="6855619"/>
                </a:lnTo>
                <a:lnTo>
                  <a:pt x="4998244" y="6852445"/>
                </a:lnTo>
                <a:lnTo>
                  <a:pt x="4954588" y="6848477"/>
                </a:lnTo>
                <a:lnTo>
                  <a:pt x="4910932" y="6844509"/>
                </a:lnTo>
                <a:lnTo>
                  <a:pt x="4866482" y="6837367"/>
                </a:lnTo>
                <a:lnTo>
                  <a:pt x="4822826" y="6830224"/>
                </a:lnTo>
                <a:lnTo>
                  <a:pt x="4779170" y="6822288"/>
                </a:lnTo>
                <a:lnTo>
                  <a:pt x="4736307" y="6812765"/>
                </a:lnTo>
                <a:lnTo>
                  <a:pt x="4693444" y="6801654"/>
                </a:lnTo>
                <a:lnTo>
                  <a:pt x="4651376" y="6790544"/>
                </a:lnTo>
                <a:lnTo>
                  <a:pt x="4610101" y="6778640"/>
                </a:lnTo>
                <a:lnTo>
                  <a:pt x="4568826" y="6764355"/>
                </a:lnTo>
                <a:lnTo>
                  <a:pt x="4527551" y="6750863"/>
                </a:lnTo>
                <a:lnTo>
                  <a:pt x="4487863" y="6735785"/>
                </a:lnTo>
                <a:lnTo>
                  <a:pt x="4448176" y="6719119"/>
                </a:lnTo>
                <a:lnTo>
                  <a:pt x="4407694" y="6701660"/>
                </a:lnTo>
                <a:lnTo>
                  <a:pt x="4369594" y="6683407"/>
                </a:lnTo>
                <a:lnTo>
                  <a:pt x="4330701" y="6664360"/>
                </a:lnTo>
                <a:lnTo>
                  <a:pt x="4292601" y="6643727"/>
                </a:lnTo>
                <a:lnTo>
                  <a:pt x="4255294" y="6623093"/>
                </a:lnTo>
                <a:lnTo>
                  <a:pt x="4218782" y="6600872"/>
                </a:lnTo>
                <a:lnTo>
                  <a:pt x="4183063" y="6579445"/>
                </a:lnTo>
                <a:lnTo>
                  <a:pt x="4147345" y="6555636"/>
                </a:lnTo>
                <a:lnTo>
                  <a:pt x="4112420" y="6531035"/>
                </a:lnTo>
                <a:lnTo>
                  <a:pt x="4078288" y="6506433"/>
                </a:lnTo>
                <a:lnTo>
                  <a:pt x="4044157" y="6480244"/>
                </a:lnTo>
                <a:lnTo>
                  <a:pt x="4010820" y="6454055"/>
                </a:lnTo>
                <a:lnTo>
                  <a:pt x="3978276" y="6427072"/>
                </a:lnTo>
                <a:lnTo>
                  <a:pt x="3946526" y="6397709"/>
                </a:lnTo>
                <a:lnTo>
                  <a:pt x="3916363" y="6369139"/>
                </a:lnTo>
                <a:lnTo>
                  <a:pt x="3886201" y="6340569"/>
                </a:lnTo>
                <a:lnTo>
                  <a:pt x="3856038" y="6308825"/>
                </a:lnTo>
                <a:lnTo>
                  <a:pt x="3826670" y="6278668"/>
                </a:lnTo>
                <a:lnTo>
                  <a:pt x="3798095" y="6246924"/>
                </a:lnTo>
                <a:lnTo>
                  <a:pt x="3770313" y="6213592"/>
                </a:lnTo>
                <a:lnTo>
                  <a:pt x="3744120" y="6181055"/>
                </a:lnTo>
                <a:lnTo>
                  <a:pt x="3718720" y="6146136"/>
                </a:lnTo>
                <a:lnTo>
                  <a:pt x="3693320" y="6112011"/>
                </a:lnTo>
                <a:lnTo>
                  <a:pt x="3668713" y="6077886"/>
                </a:lnTo>
                <a:lnTo>
                  <a:pt x="3645695" y="6042174"/>
                </a:lnTo>
                <a:lnTo>
                  <a:pt x="3623470" y="6006461"/>
                </a:lnTo>
                <a:lnTo>
                  <a:pt x="3601245" y="5969162"/>
                </a:lnTo>
                <a:lnTo>
                  <a:pt x="3581401" y="5931862"/>
                </a:lnTo>
                <a:lnTo>
                  <a:pt x="3560763" y="5893769"/>
                </a:lnTo>
                <a:lnTo>
                  <a:pt x="3540920" y="5855676"/>
                </a:lnTo>
                <a:lnTo>
                  <a:pt x="3523457" y="5816790"/>
                </a:lnTo>
                <a:lnTo>
                  <a:pt x="3505201" y="5777109"/>
                </a:lnTo>
                <a:lnTo>
                  <a:pt x="3490120" y="5737429"/>
                </a:lnTo>
                <a:lnTo>
                  <a:pt x="3474245" y="5697749"/>
                </a:lnTo>
                <a:lnTo>
                  <a:pt x="3459957" y="5656481"/>
                </a:lnTo>
                <a:lnTo>
                  <a:pt x="3446463" y="5615214"/>
                </a:lnTo>
                <a:lnTo>
                  <a:pt x="3433763" y="5573946"/>
                </a:lnTo>
                <a:lnTo>
                  <a:pt x="3423445" y="5531092"/>
                </a:lnTo>
                <a:lnTo>
                  <a:pt x="3412332" y="5488237"/>
                </a:lnTo>
                <a:lnTo>
                  <a:pt x="3402807" y="5446176"/>
                </a:lnTo>
                <a:lnTo>
                  <a:pt x="3394076" y="5401734"/>
                </a:lnTo>
                <a:lnTo>
                  <a:pt x="3387726" y="5359673"/>
                </a:lnTo>
                <a:lnTo>
                  <a:pt x="3380582" y="5315231"/>
                </a:lnTo>
                <a:lnTo>
                  <a:pt x="3376613" y="5269995"/>
                </a:lnTo>
                <a:lnTo>
                  <a:pt x="3371851" y="5226347"/>
                </a:lnTo>
                <a:lnTo>
                  <a:pt x="3369470" y="5181111"/>
                </a:lnTo>
                <a:lnTo>
                  <a:pt x="3367088" y="5135876"/>
                </a:lnTo>
                <a:lnTo>
                  <a:pt x="3367088" y="5090640"/>
                </a:lnTo>
                <a:lnTo>
                  <a:pt x="3367088" y="2495550"/>
                </a:lnTo>
                <a:lnTo>
                  <a:pt x="3367088" y="1769038"/>
                </a:lnTo>
                <a:lnTo>
                  <a:pt x="3367088" y="1722986"/>
                </a:lnTo>
                <a:lnTo>
                  <a:pt x="3369470" y="1677728"/>
                </a:lnTo>
                <a:lnTo>
                  <a:pt x="3371851" y="1632470"/>
                </a:lnTo>
                <a:lnTo>
                  <a:pt x="3376613" y="1588800"/>
                </a:lnTo>
                <a:lnTo>
                  <a:pt x="3380582" y="1543541"/>
                </a:lnTo>
                <a:lnTo>
                  <a:pt x="3387726" y="1499077"/>
                </a:lnTo>
                <a:lnTo>
                  <a:pt x="3394076" y="1456995"/>
                </a:lnTo>
                <a:lnTo>
                  <a:pt x="3402807" y="1412531"/>
                </a:lnTo>
                <a:lnTo>
                  <a:pt x="3412332" y="1370449"/>
                </a:lnTo>
                <a:lnTo>
                  <a:pt x="3423445" y="1327573"/>
                </a:lnTo>
                <a:lnTo>
                  <a:pt x="3433763" y="1284696"/>
                </a:lnTo>
                <a:lnTo>
                  <a:pt x="3446463" y="1243408"/>
                </a:lnTo>
                <a:lnTo>
                  <a:pt x="3459957" y="1202120"/>
                </a:lnTo>
                <a:lnTo>
                  <a:pt x="3474245" y="1161626"/>
                </a:lnTo>
                <a:lnTo>
                  <a:pt x="3490120" y="1121132"/>
                </a:lnTo>
                <a:lnTo>
                  <a:pt x="3505201" y="1081432"/>
                </a:lnTo>
                <a:lnTo>
                  <a:pt x="3523457" y="1041732"/>
                </a:lnTo>
                <a:lnTo>
                  <a:pt x="3540920" y="1002825"/>
                </a:lnTo>
                <a:lnTo>
                  <a:pt x="3560763" y="964713"/>
                </a:lnTo>
                <a:lnTo>
                  <a:pt x="3581401" y="926601"/>
                </a:lnTo>
                <a:lnTo>
                  <a:pt x="3601245" y="889283"/>
                </a:lnTo>
                <a:lnTo>
                  <a:pt x="3623470" y="851965"/>
                </a:lnTo>
                <a:lnTo>
                  <a:pt x="3645695" y="816235"/>
                </a:lnTo>
                <a:lnTo>
                  <a:pt x="3668713" y="780505"/>
                </a:lnTo>
                <a:lnTo>
                  <a:pt x="3693320" y="746363"/>
                </a:lnTo>
                <a:lnTo>
                  <a:pt x="3718720" y="712221"/>
                </a:lnTo>
                <a:lnTo>
                  <a:pt x="3744120" y="677284"/>
                </a:lnTo>
                <a:lnTo>
                  <a:pt x="3770313" y="644730"/>
                </a:lnTo>
                <a:lnTo>
                  <a:pt x="3798095" y="611382"/>
                </a:lnTo>
                <a:lnTo>
                  <a:pt x="3826670" y="579622"/>
                </a:lnTo>
                <a:lnTo>
                  <a:pt x="3856038" y="549450"/>
                </a:lnTo>
                <a:lnTo>
                  <a:pt x="3886201" y="518484"/>
                </a:lnTo>
                <a:lnTo>
                  <a:pt x="3916363" y="489106"/>
                </a:lnTo>
                <a:lnTo>
                  <a:pt x="3946526" y="460522"/>
                </a:lnTo>
                <a:lnTo>
                  <a:pt x="3978276" y="431144"/>
                </a:lnTo>
                <a:lnTo>
                  <a:pt x="4010820" y="404148"/>
                </a:lnTo>
                <a:lnTo>
                  <a:pt x="4044157" y="377946"/>
                </a:lnTo>
                <a:lnTo>
                  <a:pt x="4078288" y="351743"/>
                </a:lnTo>
                <a:lnTo>
                  <a:pt x="4112420" y="327129"/>
                </a:lnTo>
                <a:lnTo>
                  <a:pt x="4147345" y="302515"/>
                </a:lnTo>
                <a:lnTo>
                  <a:pt x="4183063" y="278695"/>
                </a:lnTo>
                <a:lnTo>
                  <a:pt x="4218782" y="257257"/>
                </a:lnTo>
                <a:lnTo>
                  <a:pt x="4255294" y="235025"/>
                </a:lnTo>
                <a:lnTo>
                  <a:pt x="4292601" y="214381"/>
                </a:lnTo>
                <a:lnTo>
                  <a:pt x="4330701" y="193737"/>
                </a:lnTo>
                <a:lnTo>
                  <a:pt x="4369594" y="174681"/>
                </a:lnTo>
                <a:lnTo>
                  <a:pt x="4407694" y="156419"/>
                </a:lnTo>
                <a:lnTo>
                  <a:pt x="4448176" y="138951"/>
                </a:lnTo>
                <a:lnTo>
                  <a:pt x="4487863" y="122277"/>
                </a:lnTo>
                <a:lnTo>
                  <a:pt x="4527551" y="107191"/>
                </a:lnTo>
                <a:lnTo>
                  <a:pt x="4568826" y="93693"/>
                </a:lnTo>
                <a:lnTo>
                  <a:pt x="4610101" y="79401"/>
                </a:lnTo>
                <a:lnTo>
                  <a:pt x="4651376" y="67491"/>
                </a:lnTo>
                <a:lnTo>
                  <a:pt x="4693444" y="56374"/>
                </a:lnTo>
                <a:lnTo>
                  <a:pt x="4736307" y="45258"/>
                </a:lnTo>
                <a:lnTo>
                  <a:pt x="4779170" y="35730"/>
                </a:lnTo>
                <a:lnTo>
                  <a:pt x="4822826" y="27790"/>
                </a:lnTo>
                <a:lnTo>
                  <a:pt x="4866482" y="20644"/>
                </a:lnTo>
                <a:lnTo>
                  <a:pt x="4910932" y="13498"/>
                </a:lnTo>
                <a:lnTo>
                  <a:pt x="4954588" y="9528"/>
                </a:lnTo>
                <a:lnTo>
                  <a:pt x="4998244" y="5558"/>
                </a:lnTo>
                <a:lnTo>
                  <a:pt x="5044282" y="2382"/>
                </a:lnTo>
                <a:close/>
              </a:path>
            </a:pathLst>
          </a:custGeom>
          <a:solidFill>
            <a:srgbClr val="5A647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米兰亭_GB外压缩" panose="03000502000000000000" charset="-122"/>
              <a:ea typeface="小米兰亭_GB外压缩" panose="03000502000000000000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3822065" y="168275"/>
            <a:ext cx="4545965" cy="6965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跟进发展，大力引进新品种</a:t>
            </a:r>
            <a:endParaRPr lang="en-US" altLang="zh-CN" sz="28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3960495" y="971550"/>
            <a:ext cx="4271645" cy="63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21435" y="1323975"/>
            <a:ext cx="9635490" cy="34150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我店地处医院位置，流动性顾客较多，医院新品更新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速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度快，为了适应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这激烈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的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竞争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环境，并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且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满足顾客的各种需求，我们主动收集顾客需要的药品，通过“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太极药店</a:t>
            </a: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小程序每周定时上报新品，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随时关注新品采购进度，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2019年我店上报新品528个，为顾客建立了便捷的购药渠道，让顾客体会到我们的用心。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3822065" y="168275"/>
            <a:ext cx="4545965" cy="6965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跟进发展，大力引进新品种</a:t>
            </a:r>
            <a:endParaRPr lang="en-US" altLang="zh-CN" sz="28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3960495" y="971550"/>
            <a:ext cx="4271645" cy="63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21402" y="1323702"/>
            <a:ext cx="9832769" cy="396938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我深知报新品利己利公司，提升客流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增销售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，我重点关注新品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动销情况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维护好厂商，以达到双赢，其中特立帕肽与度拉糖肽由于临床效果显著，许多顾客到我店进行订购，我一直以来积极为顾客联系药品售后，并在药品到货顾客又难抽空到店取药时，主动为顾客送药到病房，风雨无阻，顾客都对我的服务态度十分满意，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便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长期在我店订药。在2019年的销售里，医院新品特立帕肽最终取得可喜成绩，销售达59万元，度拉糖肽销售5万元，为我店销售锦上添花。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3822065" y="168275"/>
            <a:ext cx="4545965" cy="6965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展望</a:t>
            </a:r>
            <a:r>
              <a:rPr lang="en-US" altLang="zh-CN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endParaRPr lang="en-US" altLang="zh-CN" sz="28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3960495" y="971550"/>
            <a:ext cx="4271645" cy="63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21435" y="1323975"/>
            <a:ext cx="9730105" cy="28613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</a:t>
            </a:r>
            <a:endParaRPr sz="24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回首2019，我拥有良好的学习机会与发展平台，怀有永不服输的拼搏精神，因此，我是幸运的！展望2020，我会怀着一颗赤子之心，拼尽全力，不畏挑战，始终坚信：“越努力，越优秀！”</a:t>
            </a:r>
            <a:endParaRPr sz="24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0" y="1466850"/>
            <a:ext cx="7158990" cy="3924300"/>
          </a:xfrm>
          <a:prstGeom prst="rect">
            <a:avLst/>
          </a:prstGeom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40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5230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10939" y="0"/>
            <a:ext cx="1356186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10939" y="124168"/>
            <a:ext cx="1356186" cy="606003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38590" y="98635"/>
            <a:ext cx="1529910" cy="6451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TAIJI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91895" y="3260725"/>
            <a:ext cx="3748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2572" y="2270110"/>
            <a:ext cx="50604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Road Rage" pitchFamily="50" charset="0"/>
              </a:rPr>
              <a:t>THANKS</a:t>
            </a:r>
            <a:endParaRPr lang="en-US" sz="6000" dirty="0">
              <a:solidFill>
                <a:schemeClr val="bg1"/>
              </a:solidFill>
              <a:latin typeface="Road Rage" pitchFamily="50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57385" y="4994910"/>
            <a:ext cx="2529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88149" y="334385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1"/>
                </a:solidFill>
              </a:rPr>
              <a:t>目 录</a:t>
            </a:r>
            <a:endParaRPr lang="zh-CN" altLang="en-US" sz="4000" b="1" dirty="0">
              <a:solidFill>
                <a:schemeClr val="accent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-1" y="712096"/>
            <a:ext cx="11069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199142" y="2000358"/>
            <a:ext cx="4056178" cy="696035"/>
            <a:chOff x="1310186" y="3209189"/>
            <a:chExt cx="4056178" cy="696035"/>
          </a:xfrm>
        </p:grpSpPr>
        <p:sp>
          <p:nvSpPr>
            <p:cNvPr id="8" name="圆角矩形 7"/>
            <p:cNvSpPr/>
            <p:nvPr/>
          </p:nvSpPr>
          <p:spPr>
            <a:xfrm>
              <a:off x="1310186" y="3209189"/>
              <a:ext cx="696035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</a:rPr>
                <a:t>01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135484" y="3350112"/>
              <a:ext cx="3230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b="1" dirty="0" smtClean="0">
                  <a:solidFill>
                    <a:schemeClr val="tx2"/>
                  </a:solidFill>
                </a:rPr>
                <a:t>激流勇进，全力以赴拼销售</a:t>
              </a:r>
              <a:endParaRPr lang="zh-CN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99142" y="3873496"/>
            <a:ext cx="4044303" cy="696035"/>
            <a:chOff x="1310186" y="3209189"/>
            <a:chExt cx="4044303" cy="696035"/>
          </a:xfrm>
        </p:grpSpPr>
        <p:sp>
          <p:nvSpPr>
            <p:cNvPr id="13" name="圆角矩形 12"/>
            <p:cNvSpPr/>
            <p:nvPr/>
          </p:nvSpPr>
          <p:spPr>
            <a:xfrm>
              <a:off x="1310186" y="3209189"/>
              <a:ext cx="696035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</a:rPr>
                <a:t>03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123609" y="3350107"/>
              <a:ext cx="3230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b="1" dirty="0" smtClean="0">
                  <a:solidFill>
                    <a:schemeClr val="tx2"/>
                  </a:solidFill>
                </a:rPr>
                <a:t>专业服务，开展慢病新领域</a:t>
              </a:r>
              <a:endParaRPr lang="zh-CN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38923" y="1926075"/>
            <a:ext cx="4044303" cy="696035"/>
            <a:chOff x="1310186" y="3209189"/>
            <a:chExt cx="4044303" cy="696035"/>
          </a:xfrm>
        </p:grpSpPr>
        <p:sp>
          <p:nvSpPr>
            <p:cNvPr id="18" name="圆角矩形 17"/>
            <p:cNvSpPr/>
            <p:nvPr/>
          </p:nvSpPr>
          <p:spPr>
            <a:xfrm>
              <a:off x="1310186" y="3209189"/>
              <a:ext cx="696035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</a:rPr>
                <a:t>02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123609" y="3338232"/>
              <a:ext cx="3230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b="1" dirty="0" smtClean="0">
                  <a:solidFill>
                    <a:schemeClr val="tx2"/>
                  </a:solidFill>
                </a:rPr>
                <a:t>稳固客流，建立幸福微信圈</a:t>
              </a:r>
              <a:endParaRPr lang="zh-CN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22051" y="3906094"/>
            <a:ext cx="4056178" cy="696035"/>
            <a:chOff x="1310186" y="3209189"/>
            <a:chExt cx="4056178" cy="696035"/>
          </a:xfrm>
        </p:grpSpPr>
        <p:sp>
          <p:nvSpPr>
            <p:cNvPr id="23" name="圆角矩形 22"/>
            <p:cNvSpPr/>
            <p:nvPr/>
          </p:nvSpPr>
          <p:spPr>
            <a:xfrm>
              <a:off x="1310186" y="3209189"/>
              <a:ext cx="696035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</a:rPr>
                <a:t>04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135484" y="3350112"/>
              <a:ext cx="3230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b="1" dirty="0" smtClean="0">
                  <a:solidFill>
                    <a:schemeClr val="tx2"/>
                  </a:solidFill>
                </a:rPr>
                <a:t>跟进发展，大力引进新品种</a:t>
              </a:r>
              <a:endParaRPr lang="zh-CN" altLang="en-US" sz="2000" b="1" dirty="0" smtClean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740403" y="2751037"/>
            <a:ext cx="1398460" cy="13984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/>
              <a:t>01</a:t>
            </a:r>
            <a:endParaRPr lang="zh-CN" altLang="en-US" sz="5400" dirty="0"/>
          </a:p>
        </p:txBody>
      </p:sp>
      <p:sp>
        <p:nvSpPr>
          <p:cNvPr id="4" name="文本框 3"/>
          <p:cNvSpPr txBox="1"/>
          <p:nvPr/>
        </p:nvSpPr>
        <p:spPr>
          <a:xfrm>
            <a:off x="4469402" y="2871574"/>
            <a:ext cx="5669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 smtClean="0">
                <a:solidFill>
                  <a:schemeClr val="tx2"/>
                </a:solidFill>
                <a:sym typeface="+mn-ea"/>
              </a:rPr>
              <a:t>激流勇进，全力以赴拼销售</a:t>
            </a:r>
            <a:endParaRPr lang="zh-CN" alt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矩形 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4469402" y="3517905"/>
            <a:ext cx="5985832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</a:t>
            </a:r>
            <a:r>
              <a:rPr lang="en-US" altLang="zh-CN" sz="16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从百万级门店成长为千万级门店</a:t>
            </a:r>
            <a:endParaRPr lang="en-US" altLang="zh-CN" sz="16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050" name="Picture 2" descr="C:\Users\Administrator\Desktop\view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46575" y="4040505"/>
            <a:ext cx="4328795" cy="275780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3823335" y="168275"/>
            <a:ext cx="4545965" cy="6965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2800" b="1" dirty="0" smtClean="0">
                <a:solidFill>
                  <a:schemeClr val="tx2"/>
                </a:solidFill>
                <a:sym typeface="+mn-ea"/>
              </a:rPr>
              <a:t> </a:t>
            </a:r>
            <a:r>
              <a:rPr lang="zh-CN" altLang="en-US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激流勇进，全力以赴拼销售</a:t>
            </a:r>
            <a:endParaRPr lang="zh-CN" altLang="en-US" sz="28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4097655" y="986155"/>
            <a:ext cx="4271645" cy="63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21402" y="1323702"/>
            <a:ext cx="9832769" cy="812419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在2019年，我们全力以赴，我们甘愿放弃休假，一切以销售为中心，曾在40度的高温酷暑下，为顾客送团购产品，也曾在顾客迫切需要药品的时候，在下班后辗转多家门店为顾客取到所需药品。2019年我店实现总销售1038万元，同比增长246万元，增长率31%，交易笔数9.1万笔，同比增长2.2万</a:t>
            </a:r>
            <a:r>
              <a:rPr lang="zh-CN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笔</a:t>
            </a:r>
            <a:r>
              <a:rPr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，增长率32%，毛利260万元，同比增长52万元，增长率25%，2019年我店实现总利润52.85万</a:t>
            </a:r>
            <a:r>
              <a:rPr lang="zh-CN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元</a:t>
            </a:r>
            <a:r>
              <a:rPr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，同比增长40.85万</a:t>
            </a:r>
            <a:r>
              <a:rPr lang="zh-CN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元</a:t>
            </a:r>
            <a:r>
              <a:rPr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，增长率340.42%。在我店共同进步的环境下，我的个人销售176.3万</a:t>
            </a:r>
            <a:r>
              <a:rPr lang="zh-CN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元</a:t>
            </a:r>
            <a:r>
              <a:rPr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，毛利40.43万</a:t>
            </a:r>
            <a:r>
              <a:rPr lang="zh-CN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元</a:t>
            </a:r>
            <a:r>
              <a:rPr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，取得了具有突破性的进步。</a:t>
            </a:r>
            <a:endParaRPr sz="24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740403" y="2751037"/>
            <a:ext cx="1398460" cy="13984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/>
              <a:t>02</a:t>
            </a:r>
            <a:endParaRPr lang="zh-CN" altLang="en-US" sz="5400" dirty="0"/>
          </a:p>
        </p:txBody>
      </p:sp>
      <p:sp>
        <p:nvSpPr>
          <p:cNvPr id="4" name="文本框 3"/>
          <p:cNvSpPr txBox="1"/>
          <p:nvPr/>
        </p:nvSpPr>
        <p:spPr>
          <a:xfrm>
            <a:off x="4469402" y="2871574"/>
            <a:ext cx="5669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 smtClean="0">
                <a:solidFill>
                  <a:schemeClr val="tx2"/>
                </a:solidFill>
                <a:sym typeface="+mn-ea"/>
              </a:rPr>
              <a:t>稳固客流，建立幸福微信圈</a:t>
            </a:r>
            <a:endParaRPr lang="zh-CN" altLang="en-US" sz="3600" b="1" dirty="0" smtClean="0">
              <a:solidFill>
                <a:schemeClr val="tx2"/>
              </a:solidFill>
              <a:sym typeface="+mn-ea"/>
            </a:endParaRPr>
          </a:p>
        </p:txBody>
      </p:sp>
      <p:sp>
        <p:nvSpPr>
          <p:cNvPr id="5" name="矩形 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4469402" y="3517905"/>
            <a:ext cx="5985832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</a:t>
            </a:r>
            <a:endParaRPr lang="zh-CN" altLang="en-US" sz="16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075" name="Picture 3" descr="C:\Users\Administrator\Desktop\4a0aa849-003f-4b3a-9716-1648bb3133d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39854" y="3760682"/>
            <a:ext cx="4526844" cy="294244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3822065" y="168275"/>
            <a:ext cx="4545965" cy="6965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稳固客流，建立幸福微信圈</a:t>
            </a:r>
            <a:endParaRPr lang="en-US" altLang="zh-CN" sz="28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3960495" y="971550"/>
            <a:ext cx="4271645" cy="63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21402" y="1323702"/>
            <a:ext cx="9832769" cy="34150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通过每天考核员工微信添加数量，耐心地给每一位进店顾客介绍加入微信会员圈的作用和好处，因此吸引了很多顾客成为我们的微信会员，我们在线为顾客提供专业的咨询和服务，并将他们培养为忠实的会员，在不断地努力下，2019年我店发展微信会员5688位，居全公司第一名，微信圈合计销售30万元。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</a:t>
            </a:r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3822065" y="168275"/>
            <a:ext cx="4545965" cy="6965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稳固客流，建立幸福微信圈</a:t>
            </a:r>
            <a:endParaRPr lang="en-US" altLang="zh-CN" sz="28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3960495" y="971550"/>
            <a:ext cx="4271645" cy="63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21435" y="1323975"/>
            <a:ext cx="9712325" cy="50774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在我记忆犹新的一次案例里，一位微信顾客成交了三台制氧机。起初，她只是到店购买了一盒感冒药，我推荐她加一个门店的微信，可以提供免费在线咨询和邮寄服务，顾客加了之后就经常在微信上咨询自己和家人的一些健康问题，我给她提供了生活建议和用药提示，渐渐地我们之间建立了良好的信任关系，我在和她的一次沟通中，了解到她家有老年人，身体欠佳，目前没有确诊相关慢性疾病，她便咨询我老年人通过什么方式能够有效预防心脑血管疾病，我建议她可以服用活血化瘀的中药，如三七，丹参等，软化血管的保健品，如深海鱼油，卵磷脂，家用器械，如制氧机，血压计等，通过深入沟通，顾客对制氧机比较感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兴趣，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3822065" y="168275"/>
            <a:ext cx="4545965" cy="6965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稳固客流，建立幸福微信圈</a:t>
            </a:r>
            <a:endParaRPr lang="en-US" altLang="zh-CN" sz="28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3960495" y="971550"/>
            <a:ext cx="4271645" cy="63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21402" y="1323702"/>
            <a:ext cx="9832769" cy="50774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但是由于平时没有接触过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制氧机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，她觉得机器很大使用肯定很麻烦，我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便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把制氧机的图片以及操作视频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通过微信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发给了她，让她消除心中的疑虑，于是她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决定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带上家人来店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里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看看，顾客到店后，我又详细地介绍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并演示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了一遍制氧机的各项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操作和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功能，她决定给老人买一台试一下。就在半个月后，顾客在微信上向我表示使用非常方便，老人体验感很棒，决定再买两台，一台给父母用，一台给自己用，我主动给他申请了优惠政策，顾客欣然接受。“小服务，大作为”，在这次销售经历中，我更加明白了添加微信会员并在后期做好维护的重要性。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</a:t>
            </a:r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740403" y="2751037"/>
            <a:ext cx="1398460" cy="13984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/>
              <a:t>03</a:t>
            </a:r>
            <a:endParaRPr lang="zh-CN" altLang="en-US" sz="5400" dirty="0"/>
          </a:p>
        </p:txBody>
      </p:sp>
      <p:sp>
        <p:nvSpPr>
          <p:cNvPr id="4" name="文本框 3"/>
          <p:cNvSpPr txBox="1"/>
          <p:nvPr/>
        </p:nvSpPr>
        <p:spPr>
          <a:xfrm>
            <a:off x="4469402" y="2871574"/>
            <a:ext cx="5669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 smtClean="0">
                <a:solidFill>
                  <a:schemeClr val="tx2"/>
                </a:solidFill>
                <a:sym typeface="+mn-ea"/>
              </a:rPr>
              <a:t>专业服务，开展慢病新领域</a:t>
            </a:r>
            <a:endParaRPr lang="zh-CN" altLang="en-US" sz="3600" b="1" dirty="0" smtClean="0">
              <a:solidFill>
                <a:schemeClr val="tx2"/>
              </a:solidFill>
              <a:sym typeface="+mn-ea"/>
            </a:endParaRPr>
          </a:p>
        </p:txBody>
      </p:sp>
      <p:sp>
        <p:nvSpPr>
          <p:cNvPr id="5" name="矩形 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4469402" y="3517905"/>
            <a:ext cx="5985832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</a:t>
            </a:r>
            <a:endParaRPr lang="zh-CN" altLang="en-US" sz="16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026" name="Picture 2" descr="C:\Users\Administrator\Desktop\960a304e251f95cad9b404dec4177f3e6709521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42986" y="3855156"/>
            <a:ext cx="3307643" cy="270933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2671</Words>
  <Application>WPS 演示</Application>
  <PresentationFormat>自定义</PresentationFormat>
  <Paragraphs>152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Impact</vt:lpstr>
      <vt:lpstr>微软雅黑 Light</vt:lpstr>
      <vt:lpstr>U.S. 101</vt:lpstr>
      <vt:lpstr>Roboto</vt:lpstr>
      <vt:lpstr>Open Sans Light</vt:lpstr>
      <vt:lpstr>Road Rage</vt:lpstr>
      <vt:lpstr>Calibri</vt:lpstr>
      <vt:lpstr>Arial Unicode MS</vt:lpstr>
      <vt:lpstr>等线</vt:lpstr>
      <vt:lpstr>Segoe Print</vt:lpstr>
      <vt:lpstr>黑体</vt:lpstr>
      <vt:lpstr>小米兰亭_GB外压缩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Administrator</cp:lastModifiedBy>
  <cp:revision>91</cp:revision>
  <dcterms:created xsi:type="dcterms:W3CDTF">2016-12-13T08:41:00Z</dcterms:created>
  <dcterms:modified xsi:type="dcterms:W3CDTF">2020-01-20T04:36:28Z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