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49" r:id="rId2"/>
  </p:sldMasterIdLst>
  <p:notesMasterIdLst>
    <p:notesMasterId r:id="rId12"/>
  </p:notesMasterIdLst>
  <p:sldIdLst>
    <p:sldId id="257" r:id="rId3"/>
    <p:sldId id="258" r:id="rId4"/>
    <p:sldId id="259" r:id="rId5"/>
    <p:sldId id="260" r:id="rId6"/>
    <p:sldId id="261" r:id="rId7"/>
    <p:sldId id="262" r:id="rId8"/>
    <p:sldId id="263" r:id="rId9"/>
    <p:sldId id="264" r:id="rId10"/>
    <p:sldId id="265" r:id="rId11"/>
  </p:sldIdLst>
  <p:sldSz cx="9144000" cy="5143500" type="screen16x9"/>
  <p:notesSz cx="6858000" cy="9144000"/>
  <p:defaultTextStyle>
    <a:defPPr>
      <a:defRPr lang="zh-CN"/>
    </a:defPPr>
    <a:lvl1pPr marL="0" lvl="0" indent="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itchFamily="2" charset="-122"/>
      </a:defRPr>
    </a:lvl1pPr>
    <a:lvl2pPr marL="257175" lvl="1" indent="20002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itchFamily="2" charset="-122"/>
      </a:defRPr>
    </a:lvl2pPr>
    <a:lvl3pPr marL="514350" lvl="2" indent="40005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itchFamily="2" charset="-122"/>
      </a:defRPr>
    </a:lvl3pPr>
    <a:lvl4pPr marL="771525" lvl="3" indent="60007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itchFamily="2" charset="-122"/>
      </a:defRPr>
    </a:lvl4pPr>
    <a:lvl5pPr marL="1028700" lvl="4" indent="80010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itchFamily="2" charset="-122"/>
      </a:defRPr>
    </a:lvl5pPr>
    <a:lvl6pPr marL="2286000" lvl="5" indent="80010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itchFamily="2" charset="-122"/>
      </a:defRPr>
    </a:lvl6pPr>
    <a:lvl7pPr marL="2743200" lvl="6" indent="80010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itchFamily="2" charset="-122"/>
      </a:defRPr>
    </a:lvl7pPr>
    <a:lvl8pPr marL="3200400" lvl="7" indent="80010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itchFamily="2" charset="-122"/>
      </a:defRPr>
    </a:lvl8pPr>
    <a:lvl9pPr marL="3657600" lvl="8" indent="80010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CCE0"/>
    <a:srgbClr val="CC0000"/>
    <a:srgbClr val="FF505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3688"/>
    <p:restoredTop sz="94497"/>
  </p:normalViewPr>
  <p:slideViewPr>
    <p:cSldViewPr snapToGrid="0" showGuides="1">
      <p:cViewPr>
        <p:scale>
          <a:sx n="90" d="100"/>
          <a:sy n="90" d="100"/>
        </p:scale>
        <p:origin x="-2244" y="-1026"/>
      </p:cViewPr>
      <p:guideLst>
        <p:guide orient="horz" pos="1720"/>
        <p:guide pos="2932"/>
      </p:guideLst>
    </p:cSldViewPr>
  </p:slideViewPr>
  <p:notesTextViewPr>
    <p:cViewPr>
      <p:scale>
        <a:sx n="1" d="1"/>
        <a:sy n="1" d="1"/>
      </p:scale>
      <p:origin x="0" y="0"/>
    </p:cViewPr>
  </p:notesTextViewPr>
  <p:sorterViewPr showFormatting="0">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77" name="页眉占位符 1"/>
          <p:cNvSpPr>
            <a:spLocks noGrp="1"/>
          </p:cNvSpPr>
          <p:nvPr>
            <p:ph type="hdr" sz="quarter"/>
          </p:nvPr>
        </p:nvSpPr>
        <p:spPr>
          <a:xfrm>
            <a:off x="0" y="0"/>
            <a:ext cx="2971800" cy="458788"/>
          </a:xfrm>
          <a:prstGeom prst="rect">
            <a:avLst/>
          </a:prstGeom>
        </p:spPr>
        <p:txBody>
          <a:bodyPr vert="horz" lIns="91440" tIns="45720" rIns="91440" bIns="45720" rtlCol="0"/>
          <a:lstStyle/>
          <a:p>
            <a:pPr lvl="0" eaLnBrk="1" hangingPunct="1"/>
            <a:endParaRPr lang="zh-CN" altLang="en-US" sz="1200" dirty="0">
              <a:latin typeface="等线"/>
              <a:ea typeface="等线"/>
            </a:endParaRPr>
          </a:p>
        </p:txBody>
      </p:sp>
      <p:sp>
        <p:nvSpPr>
          <p:cNvPr id="1048678" name="日期占位符 2"/>
          <p:cNvSpPr>
            <a:spLocks noGrp="1"/>
          </p:cNvSpPr>
          <p:nvPr>
            <p:ph type="dt" idx="1"/>
          </p:nvPr>
        </p:nvSpPr>
        <p:spPr>
          <a:xfrm>
            <a:off x="3884613" y="0"/>
            <a:ext cx="2971800" cy="458788"/>
          </a:xfrm>
          <a:prstGeom prst="rect">
            <a:avLst/>
          </a:prstGeom>
        </p:spPr>
        <p:txBody>
          <a:bodyPr vert="horz" lIns="91440" tIns="45720" rIns="91440" bIns="45720" rtlCol="0"/>
          <a:lstStyle/>
          <a:p>
            <a:pPr lvl="0" algn="r" eaLnBrk="1" hangingPunct="1"/>
            <a:endParaRPr lang="zh-CN" altLang="en-US" sz="1200" dirty="0">
              <a:latin typeface="等线"/>
              <a:ea typeface="等线"/>
            </a:endParaRPr>
          </a:p>
        </p:txBody>
      </p:sp>
      <p:sp>
        <p:nvSpPr>
          <p:cNvPr id="1048679"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514350" rtl="0" eaLnBrk="0" fontAlgn="base" latinLnBrk="0" hangingPunct="0">
              <a:lnSpc>
                <a:spcPct val="100000"/>
              </a:lnSpc>
              <a:spcBef>
                <a:spcPct val="30000"/>
              </a:spcBef>
              <a:spcAft>
                <a:spcPct val="0"/>
              </a:spcAft>
              <a:buClrTx/>
              <a:buSzTx/>
              <a:buFontTx/>
              <a:buNone/>
            </a:pPr>
            <a:endParaRPr kumimoji="0" lang="zh-CN" altLang="en-US" sz="700" b="0" i="0" u="none" strike="noStrike" kern="1200" cap="none" spc="0" normalizeH="0" baseline="0" noProof="0">
              <a:ln>
                <a:noFill/>
              </a:ln>
              <a:solidFill>
                <a:schemeClr val="tx1"/>
              </a:solidFill>
              <a:effectLst/>
              <a:uLnTx/>
              <a:uFillTx/>
              <a:latin typeface="+mn-lt"/>
              <a:ea typeface="+mn-ea"/>
              <a:cs typeface="等线"/>
            </a:endParaRPr>
          </a:p>
        </p:txBody>
      </p:sp>
      <p:sp>
        <p:nvSpPr>
          <p:cNvPr id="1048680"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514350" rtl="0" eaLnBrk="0" fontAlgn="base" latinLnBrk="0" hangingPunct="0">
              <a:lnSpc>
                <a:spcPct val="100000"/>
              </a:lnSpc>
              <a:spcBef>
                <a:spcPct val="30000"/>
              </a:spcBef>
              <a:spcAft>
                <a:spcPct val="0"/>
              </a:spcAft>
              <a:buClrTx/>
              <a:buSzTx/>
              <a:buFontTx/>
              <a:buNone/>
            </a:pPr>
            <a:r>
              <a:rPr kumimoji="0" lang="zh-CN" altLang="en-US" sz="700" b="0" i="0" u="none" strike="noStrike" kern="1200" cap="none" spc="0" normalizeH="0" baseline="0" noProof="0" smtClean="0">
                <a:ln>
                  <a:noFill/>
                </a:ln>
                <a:solidFill>
                  <a:schemeClr val="tx1"/>
                </a:solidFill>
                <a:effectLst/>
                <a:uLnTx/>
                <a:uFillTx/>
                <a:latin typeface="+mn-lt"/>
                <a:ea typeface="+mn-ea"/>
                <a:cs typeface="等线"/>
              </a:rPr>
              <a:t>编辑母版文本样式</a:t>
            </a:r>
          </a:p>
          <a:p>
            <a:pPr marL="257175" marR="0" lvl="1" indent="0" algn="l" defTabSz="514350" rtl="0" eaLnBrk="0" fontAlgn="base" latinLnBrk="0" hangingPunct="0">
              <a:lnSpc>
                <a:spcPct val="100000"/>
              </a:lnSpc>
              <a:spcBef>
                <a:spcPct val="30000"/>
              </a:spcBef>
              <a:spcAft>
                <a:spcPct val="0"/>
              </a:spcAft>
              <a:buClrTx/>
              <a:buSzTx/>
              <a:buFontTx/>
              <a:buNone/>
            </a:pPr>
            <a:r>
              <a:rPr kumimoji="0" lang="zh-CN" altLang="en-US" sz="700" b="0" i="0" u="none" strike="noStrike" kern="1200" cap="none" spc="0" normalizeH="0" baseline="0" noProof="0" smtClean="0">
                <a:ln>
                  <a:noFill/>
                </a:ln>
                <a:solidFill>
                  <a:schemeClr val="tx1"/>
                </a:solidFill>
                <a:effectLst/>
                <a:uLnTx/>
                <a:uFillTx/>
                <a:latin typeface="+mn-lt"/>
                <a:ea typeface="+mn-ea"/>
                <a:cs typeface="等线"/>
              </a:rPr>
              <a:t>第二级</a:t>
            </a:r>
          </a:p>
          <a:p>
            <a:pPr marL="514350" marR="0" lvl="2" indent="0" algn="l" defTabSz="514350" rtl="0" eaLnBrk="0" fontAlgn="base" latinLnBrk="0" hangingPunct="0">
              <a:lnSpc>
                <a:spcPct val="100000"/>
              </a:lnSpc>
              <a:spcBef>
                <a:spcPct val="30000"/>
              </a:spcBef>
              <a:spcAft>
                <a:spcPct val="0"/>
              </a:spcAft>
              <a:buClrTx/>
              <a:buSzTx/>
              <a:buFontTx/>
              <a:buNone/>
            </a:pPr>
            <a:r>
              <a:rPr kumimoji="0" lang="zh-CN" altLang="en-US" sz="700" b="0" i="0" u="none" strike="noStrike" kern="1200" cap="none" spc="0" normalizeH="0" baseline="0" noProof="0" smtClean="0">
                <a:ln>
                  <a:noFill/>
                </a:ln>
                <a:solidFill>
                  <a:schemeClr val="tx1"/>
                </a:solidFill>
                <a:effectLst/>
                <a:uLnTx/>
                <a:uFillTx/>
                <a:latin typeface="+mn-lt"/>
                <a:ea typeface="+mn-ea"/>
                <a:cs typeface="等线"/>
              </a:rPr>
              <a:t>第三级</a:t>
            </a:r>
          </a:p>
          <a:p>
            <a:pPr marL="771525" marR="0" lvl="3" indent="0" algn="l" defTabSz="514350" rtl="0" eaLnBrk="0" fontAlgn="base" latinLnBrk="0" hangingPunct="0">
              <a:lnSpc>
                <a:spcPct val="100000"/>
              </a:lnSpc>
              <a:spcBef>
                <a:spcPct val="30000"/>
              </a:spcBef>
              <a:spcAft>
                <a:spcPct val="0"/>
              </a:spcAft>
              <a:buClrTx/>
              <a:buSzTx/>
              <a:buFontTx/>
              <a:buNone/>
            </a:pPr>
            <a:r>
              <a:rPr kumimoji="0" lang="zh-CN" altLang="en-US" sz="700" b="0" i="0" u="none" strike="noStrike" kern="1200" cap="none" spc="0" normalizeH="0" baseline="0" noProof="0" smtClean="0">
                <a:ln>
                  <a:noFill/>
                </a:ln>
                <a:solidFill>
                  <a:schemeClr val="tx1"/>
                </a:solidFill>
                <a:effectLst/>
                <a:uLnTx/>
                <a:uFillTx/>
                <a:latin typeface="+mn-lt"/>
                <a:ea typeface="+mn-ea"/>
                <a:cs typeface="等线"/>
              </a:rPr>
              <a:t>第四级</a:t>
            </a:r>
          </a:p>
          <a:p>
            <a:pPr marL="1028700" marR="0" lvl="4" indent="0" algn="l" defTabSz="514350" rtl="0" eaLnBrk="0" fontAlgn="base" latinLnBrk="0" hangingPunct="0">
              <a:lnSpc>
                <a:spcPct val="100000"/>
              </a:lnSpc>
              <a:spcBef>
                <a:spcPct val="30000"/>
              </a:spcBef>
              <a:spcAft>
                <a:spcPct val="0"/>
              </a:spcAft>
              <a:buClrTx/>
              <a:buSzTx/>
              <a:buFontTx/>
              <a:buNone/>
            </a:pPr>
            <a:r>
              <a:rPr kumimoji="0" lang="zh-CN" altLang="en-US" sz="700" b="0" i="0" u="none" strike="noStrike" kern="1200" cap="none" spc="0" normalizeH="0" baseline="0" noProof="0" smtClean="0">
                <a:ln>
                  <a:noFill/>
                </a:ln>
                <a:solidFill>
                  <a:schemeClr val="tx1"/>
                </a:solidFill>
                <a:effectLst/>
                <a:uLnTx/>
                <a:uFillTx/>
                <a:latin typeface="+mn-lt"/>
                <a:ea typeface="+mn-ea"/>
                <a:cs typeface="等线"/>
              </a:rPr>
              <a:t>第五级</a:t>
            </a:r>
            <a:endParaRPr kumimoji="0" lang="zh-CN" altLang="en-US" sz="700" b="0" i="0" u="none" strike="noStrike" kern="1200" cap="none" spc="0" normalizeH="0" baseline="0" noProof="0">
              <a:ln>
                <a:noFill/>
              </a:ln>
              <a:solidFill>
                <a:schemeClr val="tx1"/>
              </a:solidFill>
              <a:effectLst/>
              <a:uLnTx/>
              <a:uFillTx/>
              <a:latin typeface="+mn-lt"/>
              <a:ea typeface="+mn-ea"/>
              <a:cs typeface="等线"/>
            </a:endParaRPr>
          </a:p>
        </p:txBody>
      </p:sp>
      <p:sp>
        <p:nvSpPr>
          <p:cNvPr id="1048681"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p>
            <a:pPr lvl="0" eaLnBrk="1" hangingPunct="1"/>
            <a:endParaRPr lang="zh-CN" altLang="en-US" sz="1200" dirty="0">
              <a:latin typeface="等线"/>
              <a:ea typeface="等线"/>
            </a:endParaRPr>
          </a:p>
        </p:txBody>
      </p:sp>
      <p:sp>
        <p:nvSpPr>
          <p:cNvPr id="1048682"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p>
            <a:pPr lvl="0" algn="r" eaLnBrk="1" hangingPunct="1"/>
            <a:fld id="{9A0DB2DC-4C9A-4742-B13C-FB6460FD3503}" type="slidenum">
              <a:rPr lang="zh-CN" altLang="en-US" sz="1200" dirty="0">
                <a:latin typeface="等线"/>
                <a:ea typeface="等线"/>
              </a:rPr>
              <a:pPr lvl="0" algn="r" eaLnBrk="1" hangingPunct="1"/>
              <a:t>‹#›</a:t>
            </a:fld>
            <a:endParaRPr lang="zh-CN" altLang="en-US" sz="1200" dirty="0">
              <a:latin typeface="等线"/>
              <a:ea typeface="等线"/>
            </a:endParaRPr>
          </a:p>
        </p:txBody>
      </p:sp>
    </p:spTree>
  </p:cSld>
  <p:clrMap bg1="lt1" tx1="dk1" bg2="lt2" tx2="dk2" accent1="accent1" accent2="accent2" accent3="accent3" accent4="accent4" accent5="accent5" accent6="accent6" hlink="hlink" folHlink="folHlink"/>
  <p:hf sldNum="0" hdr="0" ftr="0" dt="0"/>
  <p:notesStyle>
    <a:lvl1pPr algn="l" defTabSz="514350" rtl="0" eaLnBrk="0" fontAlgn="base" hangingPunct="0">
      <a:spcBef>
        <a:spcPct val="30000"/>
      </a:spcBef>
      <a:spcAft>
        <a:spcPct val="0"/>
      </a:spcAft>
      <a:defRPr sz="700" kern="1200">
        <a:solidFill>
          <a:schemeClr val="tx1"/>
        </a:solidFill>
        <a:latin typeface="+mn-lt"/>
        <a:ea typeface="+mn-ea"/>
        <a:cs typeface="等线"/>
      </a:defRPr>
    </a:lvl1pPr>
    <a:lvl2pPr marL="257175" algn="l" defTabSz="514350" rtl="0" eaLnBrk="0" fontAlgn="base" hangingPunct="0">
      <a:spcBef>
        <a:spcPct val="30000"/>
      </a:spcBef>
      <a:spcAft>
        <a:spcPct val="0"/>
      </a:spcAft>
      <a:defRPr sz="700" kern="1200">
        <a:solidFill>
          <a:schemeClr val="tx1"/>
        </a:solidFill>
        <a:latin typeface="+mn-lt"/>
        <a:ea typeface="+mn-ea"/>
        <a:cs typeface="等线"/>
      </a:defRPr>
    </a:lvl2pPr>
    <a:lvl3pPr marL="514350" algn="l" defTabSz="514350" rtl="0" eaLnBrk="0" fontAlgn="base" hangingPunct="0">
      <a:spcBef>
        <a:spcPct val="30000"/>
      </a:spcBef>
      <a:spcAft>
        <a:spcPct val="0"/>
      </a:spcAft>
      <a:defRPr sz="700" kern="1200">
        <a:solidFill>
          <a:schemeClr val="tx1"/>
        </a:solidFill>
        <a:latin typeface="+mn-lt"/>
        <a:ea typeface="+mn-ea"/>
        <a:cs typeface="等线"/>
      </a:defRPr>
    </a:lvl3pPr>
    <a:lvl4pPr marL="771525" algn="l" defTabSz="514350" rtl="0" eaLnBrk="0" fontAlgn="base" hangingPunct="0">
      <a:spcBef>
        <a:spcPct val="30000"/>
      </a:spcBef>
      <a:spcAft>
        <a:spcPct val="0"/>
      </a:spcAft>
      <a:defRPr sz="700" kern="1200">
        <a:solidFill>
          <a:schemeClr val="tx1"/>
        </a:solidFill>
        <a:latin typeface="+mn-lt"/>
        <a:ea typeface="+mn-ea"/>
        <a:cs typeface="等线"/>
      </a:defRPr>
    </a:lvl4pPr>
    <a:lvl5pPr marL="1028700" algn="l" defTabSz="514350" rtl="0" eaLnBrk="0" fontAlgn="base" hangingPunct="0">
      <a:spcBef>
        <a:spcPct val="30000"/>
      </a:spcBef>
      <a:spcAft>
        <a:spcPct val="0"/>
      </a:spcAft>
      <a:defRPr sz="700" kern="1200">
        <a:solidFill>
          <a:schemeClr val="tx1"/>
        </a:solidFill>
        <a:latin typeface="+mn-lt"/>
        <a:ea typeface="+mn-ea"/>
        <a:cs typeface="等线"/>
      </a:defRPr>
    </a:lvl5pPr>
    <a:lvl6pPr marL="1285875" algn="l" defTabSz="514350" rtl="0" eaLnBrk="1" latinLnBrk="0" hangingPunct="1">
      <a:defRPr sz="700" kern="1200">
        <a:solidFill>
          <a:schemeClr val="tx1"/>
        </a:solidFill>
        <a:latin typeface="+mn-lt"/>
        <a:ea typeface="+mn-ea"/>
        <a:cs typeface="+mn-cs"/>
      </a:defRPr>
    </a:lvl6pPr>
    <a:lvl7pPr marL="1543050" algn="l" defTabSz="514350" rtl="0" eaLnBrk="1" latinLnBrk="0" hangingPunct="1">
      <a:defRPr sz="700" kern="1200">
        <a:solidFill>
          <a:schemeClr val="tx1"/>
        </a:solidFill>
        <a:latin typeface="+mn-lt"/>
        <a:ea typeface="+mn-ea"/>
        <a:cs typeface="+mn-cs"/>
      </a:defRPr>
    </a:lvl7pPr>
    <a:lvl8pPr marL="1800225" algn="l" defTabSz="514350" rtl="0" eaLnBrk="1" latinLnBrk="0" hangingPunct="1">
      <a:defRPr sz="700" kern="1200">
        <a:solidFill>
          <a:schemeClr val="tx1"/>
        </a:solidFill>
        <a:latin typeface="+mn-lt"/>
        <a:ea typeface="+mn-ea"/>
        <a:cs typeface="+mn-cs"/>
      </a:defRPr>
    </a:lvl8pPr>
    <a:lvl9pPr marL="2057400" algn="l" defTabSz="514350" rtl="0" eaLnBrk="1" latinLnBrk="0" hangingPunct="1">
      <a:defRPr sz="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和副标题">
    <p:spTree>
      <p:nvGrpSpPr>
        <p:cNvPr id="1" name=""/>
        <p:cNvGrpSpPr/>
        <p:nvPr/>
      </p:nvGrpSpPr>
      <p:grpSpPr>
        <a:xfrm>
          <a:off x="0" y="0"/>
          <a:ext cx="0" cy="0"/>
          <a:chOff x="0" y="0"/>
          <a:chExt cx="0" cy="0"/>
        </a:xfrm>
      </p:grpSpPr>
      <p:sp>
        <p:nvSpPr>
          <p:cNvPr id="1048648" name="标题 1"/>
          <p:cNvSpPr>
            <a:spLocks noGrp="1"/>
          </p:cNvSpPr>
          <p:nvPr>
            <p:ph type="ctrTitle" hasCustomPrompt="1"/>
          </p:nvPr>
        </p:nvSpPr>
        <p:spPr>
          <a:xfrm>
            <a:off x="502412" y="1731661"/>
            <a:ext cx="8139178" cy="674375"/>
          </a:xfrm>
        </p:spPr>
        <p:txBody>
          <a:bodyPr lIns="101600" tIns="38100" rIns="25400" bIns="38100" anchor="t" anchorCtr="0">
            <a:noAutofit/>
          </a:bodyPr>
          <a:lstStyle>
            <a:lvl1pPr algn="ctr">
              <a:defRPr sz="4050" b="0" spc="600">
                <a:effectLst/>
                <a:latin typeface="+mn-ea"/>
                <a:ea typeface="+mn-ea"/>
              </a:defRPr>
            </a:lvl1pPr>
          </a:lstStyle>
          <a:p>
            <a:r>
              <a:rPr lang="zh-CN" altLang="en-US" dirty="0"/>
              <a:t>单击此处编辑标题</a:t>
            </a:r>
          </a:p>
        </p:txBody>
      </p:sp>
      <p:sp>
        <p:nvSpPr>
          <p:cNvPr id="1048649" name="副标题 2"/>
          <p:cNvSpPr>
            <a:spLocks noGrp="1"/>
          </p:cNvSpPr>
          <p:nvPr>
            <p:ph type="subTitle" idx="1" hasCustomPrompt="1"/>
          </p:nvPr>
        </p:nvSpPr>
        <p:spPr>
          <a:xfrm>
            <a:off x="502444" y="2674144"/>
            <a:ext cx="8139113" cy="601028"/>
          </a:xfrm>
        </p:spPr>
        <p:txBody>
          <a:bodyPr lIns="101600" tIns="38100" rIns="76200" bIns="38100" anchor="ctr" anchorCtr="0">
            <a:noAutofit/>
          </a:bodyPr>
          <a:lstStyle>
            <a:lvl1pPr marL="0" indent="0" algn="ctr" eaLnBrk="1" fontAlgn="auto" latinLnBrk="0" hangingPunct="1">
              <a:lnSpc>
                <a:spcPct val="100000"/>
              </a:lnSpc>
              <a:buNone/>
              <a:defRPr sz="1800" u="none" strike="noStrike" kern="1200" cap="none" spc="200" normalizeH="0" baseline="0">
                <a:solidFill>
                  <a:schemeClr val="tx1"/>
                </a:solidFill>
                <a:latin typeface="+mn-ea"/>
                <a:ea typeface="+mn-ea"/>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048650" name="页脚占位符 16"/>
          <p:cNvSpPr>
            <a:spLocks noGrp="1"/>
          </p:cNvSpPr>
          <p:nvPr>
            <p:ph type="ftr" sz="quarter" idx="11"/>
          </p:nvPr>
        </p:nvSpPr>
        <p:spPr/>
        <p:txBody>
          <a:bodyPr/>
          <a:lstStyle>
            <a:lvl1pPr>
              <a:defRPr>
                <a:latin typeface="+mn-ea"/>
              </a:defRPr>
            </a:lvl1pPr>
          </a:lstStyle>
          <a:p>
            <a:endParaRPr lang="zh-CN" altLang="en-US" dirty="0"/>
          </a:p>
        </p:txBody>
      </p:sp>
      <p:sp>
        <p:nvSpPr>
          <p:cNvPr id="1048651" name="灯片编号占位符 17"/>
          <p:cNvSpPr>
            <a:spLocks noGrp="1"/>
          </p:cNvSpPr>
          <p:nvPr>
            <p:ph type="sldNum" sz="quarter" idx="12"/>
          </p:nvPr>
        </p:nvSpPr>
        <p:spPr/>
        <p:txBody>
          <a:bodyPr/>
          <a:lstStyle>
            <a:lvl1pPr>
              <a:defRPr>
                <a:latin typeface="+mn-ea"/>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1048639" name="Picture Placeholder 2"/>
          <p:cNvSpPr>
            <a:spLocks noGrp="1"/>
          </p:cNvSpPr>
          <p:nvPr>
            <p:ph type="pic" sz="quarter" idx="10"/>
          </p:nvPr>
        </p:nvSpPr>
        <p:spPr>
          <a:xfrm>
            <a:off x="425793" y="1569979"/>
            <a:ext cx="2329764" cy="2266383"/>
          </a:xfrm>
          <a:prstGeom prst="ellipse">
            <a:avLst/>
          </a:prstGeom>
          <a:solidFill>
            <a:schemeClr val="accent3"/>
          </a:solidFill>
        </p:spPr>
        <p:txBody>
          <a:bodyPr lIns="51435" tIns="25718" rIns="51435" bIns="25718"/>
          <a:lstStyle/>
          <a:p>
            <a:pPr marL="171450" marR="0" lvl="0" indent="-170180" algn="l" defTabSz="685800" rtl="0" eaLnBrk="0" fontAlgn="base" latinLnBrk="0" hangingPunct="0">
              <a:lnSpc>
                <a:spcPct val="90000"/>
              </a:lnSpc>
              <a:spcBef>
                <a:spcPts val="750"/>
              </a:spcBef>
              <a:spcAft>
                <a:spcPct val="0"/>
              </a:spcAft>
              <a:buClrTx/>
              <a:buSzTx/>
              <a:buFont typeface="Arial" panose="020B0604020202020204" pitchFamily="34" charset="0"/>
              <a:buChar char="•"/>
            </a:pPr>
            <a:endParaRPr kumimoji="0" lang="en-GB" sz="2100" b="0" i="0" u="none" strike="noStrike" kern="1200" cap="none" spc="0" normalizeH="0" baseline="0" noProof="0" dirty="0">
              <a:ln>
                <a:noFill/>
              </a:ln>
              <a:solidFill>
                <a:schemeClr val="tx1"/>
              </a:solidFill>
              <a:effectLst/>
              <a:uLnTx/>
              <a:uFillTx/>
              <a:latin typeface="+mn-lt"/>
              <a:ea typeface="+mn-ea"/>
              <a:cs typeface="+mn-cs"/>
            </a:endParaRPr>
          </a:p>
        </p:txBody>
      </p:sp>
      <p:sp>
        <p:nvSpPr>
          <p:cNvPr id="1048640" name="Picture Placeholder 2"/>
          <p:cNvSpPr>
            <a:spLocks noGrp="1"/>
          </p:cNvSpPr>
          <p:nvPr>
            <p:ph type="pic" sz="quarter" idx="11"/>
          </p:nvPr>
        </p:nvSpPr>
        <p:spPr>
          <a:xfrm>
            <a:off x="3503253" y="1569979"/>
            <a:ext cx="2223219" cy="2266383"/>
          </a:xfrm>
          <a:prstGeom prst="ellipse">
            <a:avLst/>
          </a:prstGeom>
          <a:solidFill>
            <a:schemeClr val="accent3"/>
          </a:solidFill>
        </p:spPr>
        <p:txBody>
          <a:bodyPr lIns="51435" tIns="25718" rIns="51435" bIns="25718"/>
          <a:lstStyle/>
          <a:p>
            <a:pPr marL="171450" marR="0" lvl="0" indent="-170180" algn="l" defTabSz="685800" rtl="0" eaLnBrk="0" fontAlgn="base" latinLnBrk="0" hangingPunct="0">
              <a:lnSpc>
                <a:spcPct val="90000"/>
              </a:lnSpc>
              <a:spcBef>
                <a:spcPts val="750"/>
              </a:spcBef>
              <a:spcAft>
                <a:spcPct val="0"/>
              </a:spcAft>
              <a:buClrTx/>
              <a:buSzTx/>
              <a:buFont typeface="Arial" panose="020B0604020202020204" pitchFamily="34" charset="0"/>
              <a:buChar char="•"/>
            </a:pPr>
            <a:endParaRPr kumimoji="0" lang="en-GB" sz="2100" b="0" i="0" u="none" strike="noStrike" kern="1200" cap="none" spc="0" normalizeH="0" baseline="0" noProof="0" dirty="0">
              <a:ln>
                <a:noFill/>
              </a:ln>
              <a:solidFill>
                <a:schemeClr val="tx1"/>
              </a:solidFill>
              <a:effectLst/>
              <a:uLnTx/>
              <a:uFillTx/>
              <a:latin typeface="+mn-lt"/>
              <a:ea typeface="+mn-ea"/>
              <a:cs typeface="+mn-cs"/>
            </a:endParaRPr>
          </a:p>
        </p:txBody>
      </p:sp>
      <p:sp>
        <p:nvSpPr>
          <p:cNvPr id="1048641" name="Picture Placeholder 2"/>
          <p:cNvSpPr>
            <a:spLocks noGrp="1"/>
          </p:cNvSpPr>
          <p:nvPr>
            <p:ph type="pic" sz="quarter" idx="12"/>
          </p:nvPr>
        </p:nvSpPr>
        <p:spPr>
          <a:xfrm>
            <a:off x="6463269" y="1569979"/>
            <a:ext cx="2265837" cy="2266383"/>
          </a:xfrm>
          <a:prstGeom prst="ellipse">
            <a:avLst/>
          </a:prstGeom>
          <a:solidFill>
            <a:schemeClr val="accent3"/>
          </a:solidFill>
        </p:spPr>
        <p:txBody>
          <a:bodyPr lIns="51435" tIns="25718" rIns="51435" bIns="25718"/>
          <a:lstStyle/>
          <a:p>
            <a:pPr marL="171450" marR="0" lvl="0" indent="-170180" algn="l" defTabSz="685800" rtl="0" eaLnBrk="0" fontAlgn="base" latinLnBrk="0" hangingPunct="0">
              <a:lnSpc>
                <a:spcPct val="90000"/>
              </a:lnSpc>
              <a:spcBef>
                <a:spcPts val="750"/>
              </a:spcBef>
              <a:spcAft>
                <a:spcPct val="0"/>
              </a:spcAft>
              <a:buClrTx/>
              <a:buSzTx/>
              <a:buFont typeface="Arial" panose="020B0604020202020204" pitchFamily="34" charset="0"/>
              <a:buChar char="•"/>
            </a:pPr>
            <a:endParaRPr kumimoji="0" lang="en-GB" sz="21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1048636" name="Picture Placeholder 8"/>
          <p:cNvSpPr>
            <a:spLocks noGrp="1"/>
          </p:cNvSpPr>
          <p:nvPr>
            <p:ph type="pic" sz="quarter" idx="13"/>
          </p:nvPr>
        </p:nvSpPr>
        <p:spPr>
          <a:xfrm>
            <a:off x="256377" y="1268129"/>
            <a:ext cx="2734473" cy="1822734"/>
          </a:xfrm>
          <a:prstGeom prst="roundRect">
            <a:avLst/>
          </a:prstGeom>
          <a:solidFill>
            <a:schemeClr val="accent1"/>
          </a:solidFill>
        </p:spPr>
        <p:txBody>
          <a:bodyPr lIns="51435" tIns="25718" rIns="51435" bIns="25718"/>
          <a:lstStyle>
            <a:lvl1pPr marL="0" indent="0" algn="ctr">
              <a:buNone/>
              <a:defRPr lang="en-GB" dirty="0"/>
            </a:lvl1pPr>
          </a:lstStyle>
          <a:p>
            <a:pPr marL="0" marR="0" lvl="0" indent="0" algn="ctr" defTabSz="685800" rtl="0" eaLnBrk="0" fontAlgn="base" latinLnBrk="0" hangingPunct="0">
              <a:lnSpc>
                <a:spcPct val="90000"/>
              </a:lnSpc>
              <a:spcBef>
                <a:spcPts val="750"/>
              </a:spcBef>
              <a:spcAft>
                <a:spcPct val="0"/>
              </a:spcAft>
              <a:buClrTx/>
              <a:buSzTx/>
              <a:buFont typeface="Arial" panose="020B0604020202020204" pitchFamily="34" charset="0"/>
              <a:buNone/>
            </a:pPr>
            <a:r>
              <a:rPr kumimoji="0" lang="en-US" sz="21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GB" sz="2100" b="0" i="0" u="none" strike="noStrike" kern="1200" cap="none" spc="0" normalizeH="0" baseline="0" noProof="0" dirty="0">
              <a:ln>
                <a:noFill/>
              </a:ln>
              <a:solidFill>
                <a:schemeClr val="tx1"/>
              </a:solidFill>
              <a:effectLst/>
              <a:uLnTx/>
              <a:uFillTx/>
              <a:latin typeface="+mn-lt"/>
              <a:ea typeface="+mn-ea"/>
              <a:cs typeface="+mn-cs"/>
            </a:endParaRPr>
          </a:p>
        </p:txBody>
      </p:sp>
      <p:sp>
        <p:nvSpPr>
          <p:cNvPr id="1048637" name="Picture Placeholder 8"/>
          <p:cNvSpPr>
            <a:spLocks noGrp="1"/>
          </p:cNvSpPr>
          <p:nvPr>
            <p:ph type="pic" sz="quarter" idx="14"/>
          </p:nvPr>
        </p:nvSpPr>
        <p:spPr>
          <a:xfrm>
            <a:off x="3171027" y="1268129"/>
            <a:ext cx="2734473" cy="1822734"/>
          </a:xfrm>
          <a:prstGeom prst="roundRect">
            <a:avLst/>
          </a:prstGeom>
          <a:solidFill>
            <a:schemeClr val="accent1"/>
          </a:solidFill>
        </p:spPr>
        <p:txBody>
          <a:bodyPr lIns="51435" tIns="25718" rIns="51435" bIns="25718"/>
          <a:lstStyle>
            <a:lvl1pPr marL="0" indent="0" algn="ctr">
              <a:buNone/>
              <a:defRPr lang="en-GB" dirty="0"/>
            </a:lvl1pPr>
          </a:lstStyle>
          <a:p>
            <a:pPr marL="0" marR="0" lvl="0" indent="0" algn="ctr" defTabSz="685800" rtl="0" eaLnBrk="0" fontAlgn="base" latinLnBrk="0" hangingPunct="0">
              <a:lnSpc>
                <a:spcPct val="90000"/>
              </a:lnSpc>
              <a:spcBef>
                <a:spcPts val="750"/>
              </a:spcBef>
              <a:spcAft>
                <a:spcPct val="0"/>
              </a:spcAft>
              <a:buClrTx/>
              <a:buSzTx/>
              <a:buFont typeface="Arial" panose="020B0604020202020204" pitchFamily="34" charset="0"/>
              <a:buNone/>
            </a:pPr>
            <a:r>
              <a:rPr kumimoji="0" lang="en-US" sz="21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GB" sz="2100" b="0" i="0" u="none" strike="noStrike" kern="1200" cap="none" spc="0" normalizeH="0" baseline="0" noProof="0" dirty="0">
              <a:ln>
                <a:noFill/>
              </a:ln>
              <a:solidFill>
                <a:schemeClr val="tx1"/>
              </a:solidFill>
              <a:effectLst/>
              <a:uLnTx/>
              <a:uFillTx/>
              <a:latin typeface="+mn-lt"/>
              <a:ea typeface="+mn-ea"/>
              <a:cs typeface="+mn-cs"/>
            </a:endParaRPr>
          </a:p>
        </p:txBody>
      </p:sp>
      <p:sp>
        <p:nvSpPr>
          <p:cNvPr id="1048638" name="Picture Placeholder 8"/>
          <p:cNvSpPr>
            <a:spLocks noGrp="1"/>
          </p:cNvSpPr>
          <p:nvPr>
            <p:ph type="pic" sz="quarter" idx="15"/>
          </p:nvPr>
        </p:nvSpPr>
        <p:spPr>
          <a:xfrm>
            <a:off x="6085677" y="1268129"/>
            <a:ext cx="2734473" cy="1822734"/>
          </a:xfrm>
          <a:prstGeom prst="roundRect">
            <a:avLst/>
          </a:prstGeom>
          <a:solidFill>
            <a:schemeClr val="accent1"/>
          </a:solidFill>
        </p:spPr>
        <p:txBody>
          <a:bodyPr lIns="51435" tIns="25718" rIns="51435" bIns="25718"/>
          <a:lstStyle>
            <a:lvl1pPr marL="0" indent="0" algn="ctr">
              <a:buNone/>
              <a:defRPr lang="en-GB" dirty="0"/>
            </a:lvl1pPr>
          </a:lstStyle>
          <a:p>
            <a:pPr marL="0" marR="0" lvl="0" indent="0" algn="ctr" defTabSz="685800" rtl="0" eaLnBrk="0" fontAlgn="base" latinLnBrk="0" hangingPunct="0">
              <a:lnSpc>
                <a:spcPct val="90000"/>
              </a:lnSpc>
              <a:spcBef>
                <a:spcPts val="750"/>
              </a:spcBef>
              <a:spcAft>
                <a:spcPct val="0"/>
              </a:spcAft>
              <a:buClrTx/>
              <a:buSzTx/>
              <a:buFont typeface="Arial" panose="020B0604020202020204" pitchFamily="34" charset="0"/>
              <a:buNone/>
            </a:pPr>
            <a:r>
              <a:rPr kumimoji="0" lang="en-US" sz="21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GB" sz="21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正文">
    <p:spTree>
      <p:nvGrpSpPr>
        <p:cNvPr id="1" name=""/>
        <p:cNvGrpSpPr/>
        <p:nvPr/>
      </p:nvGrpSpPr>
      <p:grpSpPr>
        <a:xfrm>
          <a:off x="0" y="0"/>
          <a:ext cx="0" cy="0"/>
          <a:chOff x="0" y="0"/>
          <a:chExt cx="0" cy="0"/>
        </a:xfrm>
      </p:grpSpPr>
      <p:sp>
        <p:nvSpPr>
          <p:cNvPr id="1048656" name="标题 1"/>
          <p:cNvSpPr>
            <a:spLocks noGrp="1"/>
          </p:cNvSpPr>
          <p:nvPr>
            <p:ph type="title" hasCustomPrompt="1"/>
          </p:nvPr>
        </p:nvSpPr>
        <p:spPr>
          <a:xfrm>
            <a:off x="502412" y="435919"/>
            <a:ext cx="8139178" cy="486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latin typeface="+mn-ea"/>
                <a:ea typeface="+mn-ea"/>
                <a:cs typeface="+mj-cs"/>
                <a:sym typeface="+mn-ea"/>
              </a:defRPr>
            </a:lvl1pPr>
          </a:lstStyle>
          <a:p>
            <a:pPr lvl="0"/>
            <a:r>
              <a:rPr dirty="0">
                <a:sym typeface="+mn-ea"/>
              </a:rPr>
              <a:t>单击此处编辑标题</a:t>
            </a:r>
          </a:p>
        </p:txBody>
      </p:sp>
      <p:sp>
        <p:nvSpPr>
          <p:cNvPr id="1048657" name="页脚占位符 4"/>
          <p:cNvSpPr>
            <a:spLocks noGrp="1"/>
          </p:cNvSpPr>
          <p:nvPr>
            <p:ph type="ftr" sz="quarter" idx="11"/>
          </p:nvPr>
        </p:nvSpPr>
        <p:spPr/>
        <p:txBody>
          <a:bodyPr/>
          <a:lstStyle>
            <a:lvl1pPr>
              <a:defRPr>
                <a:latin typeface="+mn-ea"/>
              </a:defRPr>
            </a:lvl1pPr>
          </a:lstStyle>
          <a:p>
            <a:endParaRPr lang="zh-CN" altLang="en-US"/>
          </a:p>
        </p:txBody>
      </p:sp>
      <p:sp>
        <p:nvSpPr>
          <p:cNvPr id="1048658"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pPr/>
              <a:t>‹#›</a:t>
            </a:fld>
            <a:endParaRPr lang="zh-CN" altLang="en-US"/>
          </a:p>
        </p:txBody>
      </p:sp>
      <p:sp>
        <p:nvSpPr>
          <p:cNvPr id="1048659" name="文本占位符 6"/>
          <p:cNvSpPr>
            <a:spLocks noGrp="1"/>
          </p:cNvSpPr>
          <p:nvPr>
            <p:ph type="body" idx="1" hasCustomPrompt="1"/>
          </p:nvPr>
        </p:nvSpPr>
        <p:spPr>
          <a:xfrm>
            <a:off x="502444" y="1131094"/>
            <a:ext cx="8139113" cy="3561874"/>
          </a:xfrm>
          <a:prstGeom prst="rect">
            <a:avLst/>
          </a:prstGeom>
        </p:spPr>
        <p:txBody>
          <a:bodyPr vert="horz" lIns="101600" tIns="0" rIns="82550" bIns="0" rtlCol="0">
            <a:normAutofit/>
          </a:bodyPr>
          <a:lstStyle>
            <a:lvl1pPr>
              <a:defRPr sz="1800"/>
            </a:lvl1pPr>
            <a:lvl2pPr>
              <a:defRPr sz="1800"/>
            </a:lvl2pPr>
            <a:lvl3pPr>
              <a:defRPr sz="1800"/>
            </a:lvl3pPr>
            <a:lvl4pPr>
              <a:defRPr sz="1800"/>
            </a:lvl4pPr>
            <a:lvl5pPr>
              <a:defRPr sz="1800"/>
            </a:lvl5pPr>
          </a:lstStyle>
          <a:p>
            <a:pPr lvl="0"/>
            <a:r>
              <a:rPr lang="zh-CN" altLang="en-US" dirty="0"/>
              <a:t>单击此处编辑正文</a:t>
            </a:r>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标题与图文">
    <p:spTree>
      <p:nvGrpSpPr>
        <p:cNvPr id="1" name=""/>
        <p:cNvGrpSpPr/>
        <p:nvPr/>
      </p:nvGrpSpPr>
      <p:grpSpPr>
        <a:xfrm>
          <a:off x="0" y="0"/>
          <a:ext cx="0" cy="0"/>
          <a:chOff x="0" y="0"/>
          <a:chExt cx="0" cy="0"/>
        </a:xfrm>
      </p:grpSpPr>
      <p:sp>
        <p:nvSpPr>
          <p:cNvPr id="1048660" name="页脚占位符 2"/>
          <p:cNvSpPr>
            <a:spLocks noGrp="1"/>
          </p:cNvSpPr>
          <p:nvPr>
            <p:ph type="ftr" sz="quarter" idx="11"/>
          </p:nvPr>
        </p:nvSpPr>
        <p:spPr/>
        <p:txBody>
          <a:bodyPr/>
          <a:lstStyle>
            <a:lvl1pPr>
              <a:defRPr>
                <a:latin typeface="+mn-ea"/>
              </a:defRPr>
            </a:lvl1pPr>
          </a:lstStyle>
          <a:p>
            <a:endParaRPr lang="zh-CN" altLang="en-US"/>
          </a:p>
        </p:txBody>
      </p:sp>
      <p:sp>
        <p:nvSpPr>
          <p:cNvPr id="1048661" name="灯片编号占位符 3"/>
          <p:cNvSpPr>
            <a:spLocks noGrp="1"/>
          </p:cNvSpPr>
          <p:nvPr>
            <p:ph type="sldNum" sz="quarter" idx="12"/>
          </p:nvPr>
        </p:nvSpPr>
        <p:spPr/>
        <p:txBody>
          <a:bodyPr/>
          <a:lstStyle>
            <a:lvl1pPr>
              <a:defRPr>
                <a:latin typeface="+mn-ea"/>
              </a:defRPr>
            </a:lvl1pPr>
          </a:lstStyle>
          <a:p>
            <a:fld id="{49AE70B2-8BF9-45C0-BB95-33D1B9D3A854}" type="slidenum">
              <a:rPr lang="zh-CN" altLang="en-US" smtClean="0"/>
              <a:pPr/>
              <a:t>‹#›</a:t>
            </a:fld>
            <a:endParaRPr lang="zh-CN" altLang="en-US"/>
          </a:p>
        </p:txBody>
      </p:sp>
      <p:sp>
        <p:nvSpPr>
          <p:cNvPr id="1048662" name="标题 4"/>
          <p:cNvSpPr>
            <a:spLocks noGrp="1"/>
          </p:cNvSpPr>
          <p:nvPr>
            <p:ph type="title" hasCustomPrompt="1"/>
          </p:nvPr>
        </p:nvSpPr>
        <p:spPr>
          <a:xfrm>
            <a:off x="630079" y="545783"/>
            <a:ext cx="2948940" cy="836295"/>
          </a:xfrm>
        </p:spPr>
        <p:txBody>
          <a:bodyPr anchor="ctr" anchorCtr="0"/>
          <a:lstStyle>
            <a:lvl1pPr>
              <a:defRPr sz="2400">
                <a:latin typeface="+mn-ea"/>
                <a:ea typeface="+mn-ea"/>
              </a:defRPr>
            </a:lvl1pPr>
          </a:lstStyle>
          <a:p>
            <a:r>
              <a:rPr lang="zh-CN" altLang="en-US" smtClean="0"/>
              <a:t>单击此处编辑标题</a:t>
            </a:r>
            <a:endParaRPr lang="zh-CN" altLang="en-US"/>
          </a:p>
        </p:txBody>
      </p:sp>
      <p:sp>
        <p:nvSpPr>
          <p:cNvPr id="1048663" name="内容占位符 5"/>
          <p:cNvSpPr>
            <a:spLocks noGrp="1"/>
          </p:cNvSpPr>
          <p:nvPr>
            <p:ph idx="1" hasCustomPrompt="1"/>
          </p:nvPr>
        </p:nvSpPr>
        <p:spPr>
          <a:xfrm>
            <a:off x="3853815" y="545783"/>
            <a:ext cx="4629150" cy="4052411"/>
          </a:xfrm>
        </p:spPr>
        <p:txBody>
          <a:bodyPr/>
          <a:lstStyle>
            <a:lvl1pPr>
              <a:defRPr sz="1800">
                <a:latin typeface="+mn-ea"/>
                <a:ea typeface="+mn-ea"/>
              </a:defRPr>
            </a:lvl1pPr>
            <a:lvl2pPr marL="342900" indent="0">
              <a:buNone/>
              <a:defRPr sz="1800">
                <a:latin typeface="+mn-ea"/>
                <a:ea typeface="+mn-ea"/>
              </a:defRPr>
            </a:lvl2pPr>
            <a:lvl3pPr>
              <a:defRPr sz="1800">
                <a:latin typeface="+mn-ea"/>
                <a:ea typeface="+mn-ea"/>
              </a:defRPr>
            </a:lvl3pPr>
            <a:lvl4pPr>
              <a:defRPr sz="1800">
                <a:latin typeface="+mn-ea"/>
                <a:ea typeface="+mn-ea"/>
              </a:defRPr>
            </a:lvl4pPr>
            <a:lvl5pPr>
              <a:defRPr sz="1800">
                <a:latin typeface="+mn-ea"/>
                <a:ea typeface="+mn-ea"/>
              </a:defRPr>
            </a:lvl5pPr>
            <a:lvl6pPr>
              <a:defRPr sz="1500"/>
            </a:lvl6pPr>
            <a:lvl7pPr>
              <a:defRPr sz="1500"/>
            </a:lvl7pPr>
            <a:lvl8pPr>
              <a:defRPr sz="1500"/>
            </a:lvl8pPr>
            <a:lvl9pPr>
              <a:defRPr sz="1500"/>
            </a:lvl9pPr>
          </a:lstStyle>
          <a:p>
            <a:pPr lvl="0"/>
            <a:r>
              <a:rPr lang="zh-CN" altLang="en-US" smtClean="0"/>
              <a:t>单击此处编辑正文</a:t>
            </a:r>
            <a:endParaRPr lang="zh-CN" altLang="en-US"/>
          </a:p>
        </p:txBody>
      </p:sp>
      <p:sp>
        <p:nvSpPr>
          <p:cNvPr id="1048664" name="文本占位符 6"/>
          <p:cNvSpPr>
            <a:spLocks noGrp="1"/>
          </p:cNvSpPr>
          <p:nvPr>
            <p:ph type="body" sz="half" idx="2" hasCustomPrompt="1"/>
          </p:nvPr>
        </p:nvSpPr>
        <p:spPr>
          <a:xfrm>
            <a:off x="630079" y="1679734"/>
            <a:ext cx="2948940" cy="2918936"/>
          </a:xfrm>
        </p:spPr>
        <p:txBody>
          <a:bodyPr/>
          <a:lstStyle>
            <a:lvl1pPr marL="257175" indent="-257175">
              <a:buFont typeface="Arial" panose="020B0604020202020204" pitchFamily="34" charset="0"/>
              <a:buChar char="•"/>
              <a:defRPr sz="1800">
                <a:latin typeface="+mn-ea"/>
                <a:ea typeface="+mn-ea"/>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单击此处编辑正文</a:t>
            </a:r>
          </a:p>
          <a:p>
            <a:pPr lvl="0"/>
            <a:r>
              <a:rPr lang="zh-CN" altLang="en-US" smtClean="0">
                <a:sym typeface="+mn-ea"/>
              </a:rPr>
              <a:t>单击此处编辑正文</a:t>
            </a:r>
            <a:endParaRPr lang="zh-CN" altLang="en-US" smtClean="0"/>
          </a:p>
          <a:p>
            <a:pPr lvl="0"/>
            <a:r>
              <a:rPr lang="zh-CN" altLang="en-US" smtClean="0">
                <a:sym typeface="+mn-ea"/>
              </a:rPr>
              <a:t>单击此处编辑正文</a:t>
            </a:r>
            <a:endParaRPr lang="zh-CN" altLang="en-US" smtClean="0"/>
          </a:p>
          <a:p>
            <a:pPr lvl="0"/>
            <a:r>
              <a:rPr lang="zh-CN" altLang="en-US" smtClean="0">
                <a:sym typeface="+mn-ea"/>
              </a:rPr>
              <a:t>单击此处编辑正文</a:t>
            </a:r>
          </a:p>
          <a:p>
            <a:pPr lvl="0"/>
            <a:r>
              <a:rPr lang="zh-CN" altLang="en-US" smtClean="0">
                <a:sym typeface="+mn-ea"/>
              </a:rPr>
              <a:t>单击此处编辑正文</a:t>
            </a:r>
            <a:endParaRPr lang="zh-CN" altLang="en-US"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图片与注释">
    <p:spTree>
      <p:nvGrpSpPr>
        <p:cNvPr id="1" name=""/>
        <p:cNvGrpSpPr/>
        <p:nvPr/>
      </p:nvGrpSpPr>
      <p:grpSpPr>
        <a:xfrm>
          <a:off x="0" y="0"/>
          <a:ext cx="0" cy="0"/>
          <a:chOff x="0" y="0"/>
          <a:chExt cx="0" cy="0"/>
        </a:xfrm>
      </p:grpSpPr>
      <p:sp>
        <p:nvSpPr>
          <p:cNvPr id="1048665" name="页脚占位符 5"/>
          <p:cNvSpPr>
            <a:spLocks noGrp="1"/>
          </p:cNvSpPr>
          <p:nvPr>
            <p:ph type="ftr" sz="quarter" idx="11"/>
          </p:nvPr>
        </p:nvSpPr>
        <p:spPr/>
        <p:txBody>
          <a:bodyPr/>
          <a:lstStyle>
            <a:lvl1pPr>
              <a:defRPr>
                <a:latin typeface="+mn-ea"/>
              </a:defRPr>
            </a:lvl1pPr>
          </a:lstStyle>
          <a:p>
            <a:endParaRPr lang="zh-CN" altLang="en-US" dirty="0"/>
          </a:p>
        </p:txBody>
      </p:sp>
      <p:sp>
        <p:nvSpPr>
          <p:cNvPr id="1048666" name="灯片编号占位符 6"/>
          <p:cNvSpPr>
            <a:spLocks noGrp="1"/>
          </p:cNvSpPr>
          <p:nvPr>
            <p:ph type="sldNum" sz="quarter" idx="12"/>
          </p:nvPr>
        </p:nvSpPr>
        <p:spPr/>
        <p:txBody>
          <a:bodyPr/>
          <a:lstStyle>
            <a:lvl1pPr>
              <a:defRPr>
                <a:latin typeface="+mn-ea"/>
              </a:defRPr>
            </a:lvl1pPr>
          </a:lstStyle>
          <a:p>
            <a:fld id="{FABC47A4-756D-490B-A52F-7D9E2C9FC05F}" type="slidenum">
              <a:rPr lang="zh-CN" altLang="en-US" smtClean="0"/>
              <a:pPr/>
              <a:t>‹#›</a:t>
            </a:fld>
            <a:endParaRPr lang="zh-CN" altLang="en-US"/>
          </a:p>
        </p:txBody>
      </p:sp>
      <p:sp>
        <p:nvSpPr>
          <p:cNvPr id="1048667" name="标题 8"/>
          <p:cNvSpPr>
            <a:spLocks noGrp="1"/>
          </p:cNvSpPr>
          <p:nvPr>
            <p:ph type="title" hasCustomPrompt="1"/>
          </p:nvPr>
        </p:nvSpPr>
        <p:spPr>
          <a:xfrm>
            <a:off x="502444" y="4203859"/>
            <a:ext cx="8139113" cy="418624"/>
          </a:xfrm>
        </p:spPr>
        <p:txBody>
          <a:bodyPr/>
          <a:lstStyle>
            <a:lvl1pPr>
              <a:defRPr b="0">
                <a:latin typeface="+mn-ea"/>
                <a:ea typeface="+mn-ea"/>
              </a:defRPr>
            </a:lvl1pPr>
          </a:lstStyle>
          <a:p>
            <a:r>
              <a:rPr lang="zh-CN" altLang="en-US"/>
              <a:t>单击此处编辑正文</a:t>
            </a:r>
          </a:p>
        </p:txBody>
      </p:sp>
      <p:sp>
        <p:nvSpPr>
          <p:cNvPr id="1048668" name="内容占位符 7"/>
          <p:cNvSpPr>
            <a:spLocks noGrp="1"/>
          </p:cNvSpPr>
          <p:nvPr>
            <p:ph idx="1" hasCustomPrompt="1"/>
          </p:nvPr>
        </p:nvSpPr>
        <p:spPr>
          <a:xfrm>
            <a:off x="502444" y="481013"/>
            <a:ext cx="8139113" cy="341709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latin typeface="+mn-ea"/>
                <a:ea typeface="+mn-ea"/>
                <a:cs typeface="+mn-cs"/>
                <a:sym typeface="+mn-ea"/>
              </a:defRPr>
            </a:lvl1pPr>
            <a:lvl2pPr marL="3429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800" b="0" i="0" u="none" strike="noStrike" kern="1200" cap="none" spc="150" normalizeH="0" baseline="0" noProof="1" dirty="0">
                <a:solidFill>
                  <a:schemeClr val="tx1">
                    <a:lumMod val="75000"/>
                    <a:lumOff val="25000"/>
                  </a:schemeClr>
                </a:solidFill>
                <a:latin typeface="+mn-ea"/>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latin typeface="+mn-ea"/>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latin typeface="+mn-ea"/>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latin typeface="+mn-ea"/>
                <a:ea typeface="+mn-ea"/>
                <a:cs typeface="+mn-cs"/>
                <a:sym typeface="+mn-ea"/>
              </a:defRPr>
            </a:lvl5pPr>
          </a:lstStyle>
          <a:p>
            <a:pPr lvl="0"/>
            <a:r>
              <a:rPr dirty="0">
                <a:sym typeface="+mn-ea"/>
              </a:rPr>
              <a:t>单击此处编辑正文</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单张大图">
    <p:spTree>
      <p:nvGrpSpPr>
        <p:cNvPr id="1" name=""/>
        <p:cNvGrpSpPr/>
        <p:nvPr/>
      </p:nvGrpSpPr>
      <p:grpSpPr>
        <a:xfrm>
          <a:off x="0" y="0"/>
          <a:ext cx="0" cy="0"/>
          <a:chOff x="0" y="0"/>
          <a:chExt cx="0" cy="0"/>
        </a:xfrm>
      </p:grpSpPr>
      <p:sp>
        <p:nvSpPr>
          <p:cNvPr id="1048669" name="页脚占位符 4"/>
          <p:cNvSpPr>
            <a:spLocks noGrp="1"/>
          </p:cNvSpPr>
          <p:nvPr>
            <p:ph type="ftr" sz="quarter" idx="11"/>
          </p:nvPr>
        </p:nvSpPr>
        <p:spPr/>
        <p:txBody>
          <a:bodyPr/>
          <a:lstStyle>
            <a:lvl1pPr>
              <a:defRPr>
                <a:latin typeface="+mn-ea"/>
              </a:defRPr>
            </a:lvl1pPr>
          </a:lstStyle>
          <a:p>
            <a:endParaRPr lang="zh-CN" altLang="en-US"/>
          </a:p>
        </p:txBody>
      </p:sp>
      <p:sp>
        <p:nvSpPr>
          <p:cNvPr id="1048670"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pPr/>
              <a:t>‹#›</a:t>
            </a:fld>
            <a:endParaRPr lang="zh-CN" altLang="en-US"/>
          </a:p>
        </p:txBody>
      </p:sp>
      <p:sp>
        <p:nvSpPr>
          <p:cNvPr id="1048671" name="内容占位符 6"/>
          <p:cNvSpPr>
            <a:spLocks noGrp="1"/>
          </p:cNvSpPr>
          <p:nvPr>
            <p:ph idx="1" hasCustomPrompt="1"/>
          </p:nvPr>
        </p:nvSpPr>
        <p:spPr>
          <a:xfrm>
            <a:off x="0" y="0"/>
            <a:ext cx="9147334" cy="515112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latin typeface="+mn-ea"/>
                <a:ea typeface="+mn-ea"/>
                <a:cs typeface="+mn-cs"/>
                <a:sym typeface="+mn-ea"/>
              </a:defRPr>
            </a:lvl1pPr>
            <a:lvl2pPr marL="3429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800" b="0" i="0" u="none" strike="noStrike" kern="1200" cap="none" spc="150" normalizeH="0" baseline="0" noProof="1" dirty="0">
                <a:solidFill>
                  <a:schemeClr val="tx1">
                    <a:lumMod val="75000"/>
                    <a:lumOff val="25000"/>
                  </a:schemeClr>
                </a:solidFill>
                <a:latin typeface="+mn-ea"/>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latin typeface="+mn-ea"/>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latin typeface="+mn-ea"/>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latin typeface="+mn-ea"/>
                <a:ea typeface="+mn-ea"/>
                <a:cs typeface="+mn-cs"/>
                <a:sym typeface="+mn-ea"/>
              </a:defRPr>
            </a:lvl5pPr>
          </a:lstStyle>
          <a:p>
            <a:pPr lvl="0"/>
            <a:r>
              <a:rPr dirty="0">
                <a:sym typeface="+mn-ea"/>
              </a:rPr>
              <a:t>单击此处编辑正文</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联图片">
    <p:spTree>
      <p:nvGrpSpPr>
        <p:cNvPr id="1" name=""/>
        <p:cNvGrpSpPr/>
        <p:nvPr/>
      </p:nvGrpSpPr>
      <p:grpSpPr>
        <a:xfrm>
          <a:off x="0" y="0"/>
          <a:ext cx="0" cy="0"/>
          <a:chOff x="0" y="0"/>
          <a:chExt cx="0" cy="0"/>
        </a:xfrm>
      </p:grpSpPr>
      <p:sp>
        <p:nvSpPr>
          <p:cNvPr id="1048652" name="页脚占位符 3"/>
          <p:cNvSpPr>
            <a:spLocks noGrp="1"/>
          </p:cNvSpPr>
          <p:nvPr>
            <p:ph type="ftr" sz="quarter" idx="11"/>
          </p:nvPr>
        </p:nvSpPr>
        <p:spPr/>
        <p:txBody>
          <a:bodyPr/>
          <a:lstStyle>
            <a:lvl1pPr>
              <a:defRPr>
                <a:latin typeface="+mn-ea"/>
              </a:defRPr>
            </a:lvl1pPr>
          </a:lstStyle>
          <a:p>
            <a:endParaRPr lang="zh-CN" altLang="en-US"/>
          </a:p>
        </p:txBody>
      </p:sp>
      <p:sp>
        <p:nvSpPr>
          <p:cNvPr id="1048653"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pPr/>
              <a:t>‹#›</a:t>
            </a:fld>
            <a:endParaRPr lang="zh-CN" altLang="en-US"/>
          </a:p>
        </p:txBody>
      </p:sp>
      <p:sp>
        <p:nvSpPr>
          <p:cNvPr id="1048654" name="内容占位符 1"/>
          <p:cNvSpPr>
            <a:spLocks noGrp="1"/>
          </p:cNvSpPr>
          <p:nvPr>
            <p:ph sz="half" idx="2" hasCustomPrompt="1"/>
          </p:nvPr>
        </p:nvSpPr>
        <p:spPr>
          <a:xfrm>
            <a:off x="350996" y="423863"/>
            <a:ext cx="4050030" cy="4295775"/>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latin typeface="+mn-ea"/>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800" b="0" i="0" u="none" strike="noStrike" kern="1200" cap="none" spc="150" normalizeH="0" baseline="0" noProof="1" dirty="0">
                <a:solidFill>
                  <a:schemeClr val="tx1">
                    <a:lumMod val="75000"/>
                    <a:lumOff val="25000"/>
                  </a:schemeClr>
                </a:solidFill>
                <a:latin typeface="+mn-ea"/>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latin typeface="+mn-ea"/>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latin typeface="+mn-ea"/>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latin typeface="+mn-ea"/>
                <a:ea typeface="+mn-ea"/>
                <a:cs typeface="+mn-cs"/>
                <a:sym typeface="+mn-ea"/>
              </a:defRPr>
            </a:lvl5pPr>
          </a:lstStyle>
          <a:p>
            <a:pPr lvl="0"/>
            <a:r>
              <a:rPr dirty="0">
                <a:sym typeface="+mn-ea"/>
              </a:rPr>
              <a:t>单击此处编辑正文</a:t>
            </a:r>
          </a:p>
        </p:txBody>
      </p:sp>
      <p:sp>
        <p:nvSpPr>
          <p:cNvPr id="1048655" name="内容占位符 5"/>
          <p:cNvSpPr>
            <a:spLocks noGrp="1"/>
          </p:cNvSpPr>
          <p:nvPr>
            <p:ph sz="half" idx="13" hasCustomPrompt="1"/>
          </p:nvPr>
        </p:nvSpPr>
        <p:spPr>
          <a:xfrm>
            <a:off x="4715828" y="423863"/>
            <a:ext cx="4050030" cy="4295775"/>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latin typeface="+mn-ea"/>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800" b="0" i="0" u="none" strike="noStrike" kern="1200" cap="none" spc="150" normalizeH="0" baseline="0" noProof="1" dirty="0">
                <a:solidFill>
                  <a:schemeClr val="tx1">
                    <a:lumMod val="75000"/>
                    <a:lumOff val="25000"/>
                  </a:schemeClr>
                </a:solidFill>
                <a:latin typeface="+mn-ea"/>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latin typeface="+mn-ea"/>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latin typeface="+mn-ea"/>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latin typeface="+mn-ea"/>
                <a:ea typeface="+mn-ea"/>
                <a:cs typeface="+mn-cs"/>
                <a:sym typeface="+mn-ea"/>
              </a:defRPr>
            </a:lvl5pPr>
          </a:lstStyle>
          <a:p>
            <a:pPr lvl="0"/>
            <a:r>
              <a:rPr dirty="0">
                <a:sym typeface="+mn-ea"/>
              </a:rPr>
              <a:t>单击此处编辑</a:t>
            </a:r>
            <a:r>
              <a:rPr>
                <a:sym typeface="+mn-ea"/>
              </a:rPr>
              <a:t>正文</a:t>
            </a:r>
            <a:endParaRPr dirty="0">
              <a:sym typeface="+mn-e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048672" name="页脚占位符 3"/>
          <p:cNvSpPr>
            <a:spLocks noGrp="1"/>
          </p:cNvSpPr>
          <p:nvPr>
            <p:ph type="ftr" sz="quarter" idx="11"/>
          </p:nvPr>
        </p:nvSpPr>
        <p:spPr/>
        <p:txBody>
          <a:bodyPr/>
          <a:lstStyle>
            <a:lvl1pPr>
              <a:defRPr>
                <a:latin typeface="+mn-ea"/>
              </a:defRPr>
            </a:lvl1pPr>
          </a:lstStyle>
          <a:p>
            <a:endParaRPr lang="zh-CN" altLang="en-US"/>
          </a:p>
        </p:txBody>
      </p:sp>
      <p:sp>
        <p:nvSpPr>
          <p:cNvPr id="1048673"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pPr/>
              <a:t>‹#›</a:t>
            </a:fld>
            <a:endParaRPr lang="zh-CN" altLang="en-US"/>
          </a:p>
        </p:txBody>
      </p:sp>
      <p:sp>
        <p:nvSpPr>
          <p:cNvPr id="1048674" name="标题 1"/>
          <p:cNvSpPr>
            <a:spLocks noGrp="1"/>
          </p:cNvSpPr>
          <p:nvPr>
            <p:ph type="title" hasCustomPrompt="1"/>
          </p:nvPr>
        </p:nvSpPr>
        <p:spPr>
          <a:xfrm>
            <a:off x="502412" y="467693"/>
            <a:ext cx="8139178" cy="674375"/>
          </a:xfrm>
        </p:spPr>
        <p:txBody>
          <a:bodyPr vert="horz" lIns="101600" tIns="38100" rIns="25400" bIns="38100" rtlCol="0" anchor="ctr" anchorCtr="0">
            <a:noAutofit/>
          </a:bodyPr>
          <a:lstStyle>
            <a:lvl1pPr marL="0" marR="0" algn="ctr" defTabSz="914400" rtl="0" eaLnBrk="1" fontAlgn="auto" latinLnBrk="0" hangingPunct="1">
              <a:lnSpc>
                <a:spcPct val="100000"/>
              </a:lnSpc>
              <a:buNone/>
              <a:defRPr kumimoji="0" lang="zh-CN" altLang="en-US" sz="2400" b="0" i="0" u="none" strike="noStrike" kern="1200" cap="none" spc="600" normalizeH="0" baseline="0" noProof="1" dirty="0">
                <a:solidFill>
                  <a:schemeClr val="tx1"/>
                </a:solidFill>
                <a:effectLst/>
                <a:latin typeface="+mn-ea"/>
                <a:ea typeface="+mn-ea"/>
                <a:cs typeface="+mj-cs"/>
                <a:sym typeface="+mn-ea"/>
              </a:defRPr>
            </a:lvl1pPr>
          </a:lstStyle>
          <a:p>
            <a:pPr lvl="0"/>
            <a:r>
              <a:rPr>
                <a:sym typeface="+mn-ea"/>
              </a:rPr>
              <a:t>单击此处编辑标题</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1048675" name="页脚占位符 3"/>
          <p:cNvSpPr>
            <a:spLocks noGrp="1"/>
          </p:cNvSpPr>
          <p:nvPr>
            <p:ph type="ftr" sz="quarter" idx="11"/>
          </p:nvPr>
        </p:nvSpPr>
        <p:spPr/>
        <p:txBody>
          <a:bodyPr/>
          <a:lstStyle>
            <a:lvl1pPr>
              <a:defRPr>
                <a:latin typeface="+mn-ea"/>
              </a:defRPr>
            </a:lvl1pPr>
          </a:lstStyle>
          <a:p>
            <a:endParaRPr lang="zh-CN" altLang="en-US" dirty="0"/>
          </a:p>
        </p:txBody>
      </p:sp>
      <p:sp>
        <p:nvSpPr>
          <p:cNvPr id="1048676"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8642" name="日期占位符 3"/>
          <p:cNvSpPr>
            <a:spLocks noGrp="1"/>
          </p:cNvSpPr>
          <p:nvPr>
            <p:ph type="dt" sz="half" idx="2"/>
          </p:nvPr>
        </p:nvSpPr>
        <p:spPr>
          <a:xfrm>
            <a:off x="659807" y="4762375"/>
            <a:ext cx="2025000" cy="237600"/>
          </a:xfrm>
          <a:prstGeom prst="rect">
            <a:avLst/>
          </a:prstGeom>
        </p:spPr>
        <p:txBody>
          <a:bodyPr vert="horz" lIns="91440" tIns="45720" rIns="91440" bIns="45720" rtlCol="0" anchor="ctr">
            <a:normAutofit/>
          </a:bodyPr>
          <a:lstStyle>
            <a:lvl1pPr algn="l">
              <a:defRPr sz="900">
                <a:solidFill>
                  <a:schemeClr val="tx1">
                    <a:tint val="75000"/>
                  </a:schemeClr>
                </a:solidFill>
                <a:latin typeface="+mn-ea"/>
              </a:defRPr>
            </a:lvl1pPr>
          </a:lstStyle>
          <a:p>
            <a:fld id="{760FBDFE-C587-4B4C-A407-44438C67B59E}" type="datetimeFigureOut">
              <a:rPr lang="zh-CN" altLang="en-US" smtClean="0"/>
              <a:pPr/>
              <a:t>2020/1/20</a:t>
            </a:fld>
            <a:endParaRPr lang="zh-CN" altLang="en-US"/>
          </a:p>
        </p:txBody>
      </p:sp>
      <p:sp>
        <p:nvSpPr>
          <p:cNvPr id="1048643" name="页脚占位符 4"/>
          <p:cNvSpPr>
            <a:spLocks noGrp="1"/>
          </p:cNvSpPr>
          <p:nvPr>
            <p:ph type="ftr" sz="quarter" idx="3"/>
          </p:nvPr>
        </p:nvSpPr>
        <p:spPr>
          <a:xfrm>
            <a:off x="3087000" y="4762375"/>
            <a:ext cx="2970000" cy="237600"/>
          </a:xfrm>
          <a:prstGeom prst="rect">
            <a:avLst/>
          </a:prstGeom>
        </p:spPr>
        <p:txBody>
          <a:bodyPr vert="horz" lIns="91440" tIns="45720" rIns="91440" bIns="45720" rtlCol="0" anchor="ctr">
            <a:normAutofit/>
          </a:bodyPr>
          <a:lstStyle>
            <a:lvl1pPr algn="ctr">
              <a:defRPr sz="900">
                <a:solidFill>
                  <a:schemeClr val="tx1">
                    <a:tint val="75000"/>
                  </a:schemeClr>
                </a:solidFill>
                <a:latin typeface="+mn-ea"/>
              </a:defRPr>
            </a:lvl1pPr>
          </a:lstStyle>
          <a:p>
            <a:endParaRPr lang="zh-CN" altLang="en-US" dirty="0"/>
          </a:p>
        </p:txBody>
      </p:sp>
      <p:sp>
        <p:nvSpPr>
          <p:cNvPr id="1048644" name="灯片编号占位符 5"/>
          <p:cNvSpPr>
            <a:spLocks noGrp="1"/>
          </p:cNvSpPr>
          <p:nvPr>
            <p:ph type="sldNum" sz="quarter" idx="4"/>
          </p:nvPr>
        </p:nvSpPr>
        <p:spPr>
          <a:xfrm>
            <a:off x="6457950" y="4762375"/>
            <a:ext cx="2025000" cy="237600"/>
          </a:xfrm>
          <a:prstGeom prst="rect">
            <a:avLst/>
          </a:prstGeom>
        </p:spPr>
        <p:txBody>
          <a:bodyPr vert="horz" lIns="91440" tIns="45720" rIns="91440" bIns="45720" rtlCol="0" anchor="ctr">
            <a:normAutofit/>
          </a:bodyPr>
          <a:lstStyle>
            <a:lvl1pPr algn="r">
              <a:defRPr sz="900">
                <a:solidFill>
                  <a:schemeClr val="tx1">
                    <a:tint val="75000"/>
                  </a:schemeClr>
                </a:solidFill>
                <a:latin typeface="+mn-ea"/>
              </a:defRPr>
            </a:lvl1pPr>
          </a:lstStyle>
          <a:p>
            <a:fld id="{49AE70B2-8BF9-45C0-BB95-33D1B9D3A854}" type="slidenum">
              <a:rPr lang="zh-CN" altLang="en-US" smtClean="0"/>
              <a:pPr/>
              <a:t>‹#›</a:t>
            </a:fld>
            <a:endParaRPr lang="zh-CN" altLang="en-US" dirty="0"/>
          </a:p>
        </p:txBody>
      </p:sp>
      <p:sp>
        <p:nvSpPr>
          <p:cNvPr id="1048645" name="KSO_TEMPLATE" hidden="1"/>
          <p:cNvSpPr/>
          <p:nvPr userDrawn="1"/>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25"/>
          </a:p>
        </p:txBody>
      </p:sp>
      <p:sp>
        <p:nvSpPr>
          <p:cNvPr id="1048646" name="标题 7"/>
          <p:cNvSpPr>
            <a:spLocks noGrp="1"/>
          </p:cNvSpPr>
          <p:nvPr>
            <p:ph type="title"/>
          </p:nvPr>
        </p:nvSpPr>
        <p:spPr>
          <a:xfrm>
            <a:off x="502412" y="435919"/>
            <a:ext cx="8139178" cy="486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latin typeface="+mn-ea"/>
                <a:ea typeface="+mn-ea"/>
                <a:cs typeface="+mj-cs"/>
                <a:sym typeface="+mn-ea"/>
              </a:defRPr>
            </a:lvl1pPr>
          </a:lstStyle>
          <a:p>
            <a:pPr lvl="0"/>
            <a:r>
              <a:rPr dirty="0">
                <a:sym typeface="+mn-ea"/>
              </a:rPr>
              <a:t>单击此处编辑标题</a:t>
            </a:r>
          </a:p>
        </p:txBody>
      </p:sp>
      <p:sp>
        <p:nvSpPr>
          <p:cNvPr id="1048647" name="文本占位符 8"/>
          <p:cNvSpPr>
            <a:spLocks noGrp="1"/>
          </p:cNvSpPr>
          <p:nvPr>
            <p:ph type="body" idx="1"/>
          </p:nvPr>
        </p:nvSpPr>
        <p:spPr>
          <a:xfrm>
            <a:off x="502444" y="1131094"/>
            <a:ext cx="8139113" cy="3561874"/>
          </a:xfrm>
          <a:prstGeom prst="rect">
            <a:avLst/>
          </a:prstGeom>
        </p:spPr>
        <p:txBody>
          <a:bodyPr vert="horz" lIns="101600" tIns="0" rIns="82550" bIns="0" rtlCol="0">
            <a:normAutofit/>
          </a:bodyPr>
          <a:lstStyle>
            <a:lvl1pPr>
              <a:defRPr sz="1800"/>
            </a:lvl1pPr>
            <a:lvl2pPr>
              <a:defRPr sz="1800"/>
            </a:lvl2pPr>
            <a:lvl3pPr>
              <a:defRPr sz="1800"/>
            </a:lvl3pPr>
            <a:lvl4pPr>
              <a:defRPr sz="1800"/>
            </a:lvl4pPr>
            <a:lvl5pPr>
              <a:defRPr sz="1800"/>
            </a:lvl5pPr>
          </a:lstStyle>
          <a:p>
            <a:pPr lvl="0"/>
            <a:r>
              <a:rPr lang="zh-CN" altLang="en-US" dirty="0"/>
              <a:t>单击此处编辑正文</a:t>
            </a:r>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Lst>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latin typeface="+mn-ea"/>
          <a:ea typeface="+mn-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latin typeface="+mn-ea"/>
          <a:ea typeface="+mn-ea"/>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latin typeface="+mn-ea"/>
          <a:ea typeface="+mn-ea"/>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latin typeface="+mn-ea"/>
          <a:ea typeface="+mn-ea"/>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latin typeface="+mn-ea"/>
          <a:ea typeface="+mn-ea"/>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latin typeface="+mn-ea"/>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a:ea typeface="微软雅黑" panose="020B0503020204020204" pitchFamily="34" charset="-122"/>
        </a:defRPr>
      </a:lvl2pPr>
      <a:lvl3pPr algn="l" defTabSz="685800" rtl="0" eaLnBrk="0" fontAlgn="base" hangingPunct="0">
        <a:lnSpc>
          <a:spcPct val="90000"/>
        </a:lnSpc>
        <a:spcBef>
          <a:spcPct val="0"/>
        </a:spcBef>
        <a:spcAft>
          <a:spcPct val="0"/>
        </a:spcAft>
        <a:defRPr sz="3300">
          <a:solidFill>
            <a:schemeClr val="tx1"/>
          </a:solidFill>
          <a:latin typeface="Calibri Light"/>
          <a:ea typeface="微软雅黑" panose="020B0503020204020204" pitchFamily="34" charset="-122"/>
        </a:defRPr>
      </a:lvl3pPr>
      <a:lvl4pPr algn="l" defTabSz="685800" rtl="0" eaLnBrk="0" fontAlgn="base" hangingPunct="0">
        <a:lnSpc>
          <a:spcPct val="90000"/>
        </a:lnSpc>
        <a:spcBef>
          <a:spcPct val="0"/>
        </a:spcBef>
        <a:spcAft>
          <a:spcPct val="0"/>
        </a:spcAft>
        <a:defRPr sz="3300">
          <a:solidFill>
            <a:schemeClr val="tx1"/>
          </a:solidFill>
          <a:latin typeface="Calibri Light"/>
          <a:ea typeface="微软雅黑" panose="020B0503020204020204" pitchFamily="34" charset="-122"/>
        </a:defRPr>
      </a:lvl4pPr>
      <a:lvl5pPr algn="l" defTabSz="685800" rtl="0" eaLnBrk="0" fontAlgn="base" hangingPunct="0">
        <a:lnSpc>
          <a:spcPct val="90000"/>
        </a:lnSpc>
        <a:spcBef>
          <a:spcPct val="0"/>
        </a:spcBef>
        <a:spcAft>
          <a:spcPct val="0"/>
        </a:spcAft>
        <a:defRPr sz="3300">
          <a:solidFill>
            <a:schemeClr val="tx1"/>
          </a:solidFill>
          <a:latin typeface="Calibri Light"/>
          <a:ea typeface="微软雅黑" panose="020B0503020204020204" pitchFamily="34" charset="-122"/>
        </a:defRPr>
      </a:lvl5pPr>
      <a:lvl6pPr marL="457200" algn="l" defTabSz="685800" rtl="0" fontAlgn="base">
        <a:lnSpc>
          <a:spcPct val="90000"/>
        </a:lnSpc>
        <a:spcBef>
          <a:spcPct val="0"/>
        </a:spcBef>
        <a:spcAft>
          <a:spcPct val="0"/>
        </a:spcAft>
        <a:defRPr sz="3300">
          <a:solidFill>
            <a:schemeClr val="tx1"/>
          </a:solidFill>
          <a:latin typeface="Calibri Light"/>
          <a:ea typeface="微软雅黑" panose="020B0503020204020204" pitchFamily="34" charset="-122"/>
        </a:defRPr>
      </a:lvl6pPr>
      <a:lvl7pPr marL="914400" algn="l" defTabSz="685800" rtl="0" fontAlgn="base">
        <a:lnSpc>
          <a:spcPct val="90000"/>
        </a:lnSpc>
        <a:spcBef>
          <a:spcPct val="0"/>
        </a:spcBef>
        <a:spcAft>
          <a:spcPct val="0"/>
        </a:spcAft>
        <a:defRPr sz="3300">
          <a:solidFill>
            <a:schemeClr val="tx1"/>
          </a:solidFill>
          <a:latin typeface="Calibri Light"/>
          <a:ea typeface="微软雅黑" panose="020B0503020204020204" pitchFamily="34" charset="-122"/>
        </a:defRPr>
      </a:lvl7pPr>
      <a:lvl8pPr marL="1371600" algn="l" defTabSz="685800" rtl="0" fontAlgn="base">
        <a:lnSpc>
          <a:spcPct val="90000"/>
        </a:lnSpc>
        <a:spcBef>
          <a:spcPct val="0"/>
        </a:spcBef>
        <a:spcAft>
          <a:spcPct val="0"/>
        </a:spcAft>
        <a:defRPr sz="3300">
          <a:solidFill>
            <a:schemeClr val="tx1"/>
          </a:solidFill>
          <a:latin typeface="Calibri Light"/>
          <a:ea typeface="微软雅黑" panose="020B0503020204020204" pitchFamily="34" charset="-122"/>
        </a:defRPr>
      </a:lvl8pPr>
      <a:lvl9pPr marL="1828800" algn="l" defTabSz="685800" rtl="0" fontAlgn="base">
        <a:lnSpc>
          <a:spcPct val="90000"/>
        </a:lnSpc>
        <a:spcBef>
          <a:spcPct val="0"/>
        </a:spcBef>
        <a:spcAft>
          <a:spcPct val="0"/>
        </a:spcAft>
        <a:defRPr sz="3300">
          <a:solidFill>
            <a:schemeClr val="tx1"/>
          </a:solidFill>
          <a:latin typeface="Calibri Light"/>
          <a:ea typeface="微软雅黑" panose="020B0503020204020204" pitchFamily="34" charset="-122"/>
        </a:defRPr>
      </a:lvl9pPr>
    </p:titleStyle>
    <p:bodyStyle>
      <a:lvl1pPr marL="171450" indent="-17018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0180" algn="l" defTabSz="685800" rtl="0" eaLnBrk="0" fontAlgn="base" hangingPunct="0">
        <a:lnSpc>
          <a:spcPct val="90000"/>
        </a:lnSpc>
        <a:spcBef>
          <a:spcPts val="375"/>
        </a:spcBef>
        <a:spcAft>
          <a:spcPct val="0"/>
        </a:spcAft>
        <a:buFont typeface="Arial" panose="020B0604020202020204" pitchFamily="34" charset="0"/>
        <a:buChar char="•"/>
        <a:defRPr sz="2800" kern="1200">
          <a:solidFill>
            <a:schemeClr val="tx1"/>
          </a:solidFill>
          <a:latin typeface="+mn-lt"/>
          <a:ea typeface="+mn-ea"/>
          <a:cs typeface="+mn-cs"/>
        </a:defRPr>
      </a:lvl2pPr>
      <a:lvl3pPr marL="857250" indent="-17018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0180" algn="l" defTabSz="685800" rtl="0" eaLnBrk="0" fontAlgn="base" hangingPunct="0">
        <a:lnSpc>
          <a:spcPct val="90000"/>
        </a:lnSpc>
        <a:spcBef>
          <a:spcPts val="375"/>
        </a:spcBef>
        <a:spcAft>
          <a:spcPct val="0"/>
        </a:spcAft>
        <a:buFont typeface="Arial" panose="020B0604020202020204" pitchFamily="34" charset="0"/>
        <a:buChar char="•"/>
        <a:defRPr sz="1400" kern="1200">
          <a:solidFill>
            <a:schemeClr val="tx1"/>
          </a:solidFill>
          <a:latin typeface="+mn-lt"/>
          <a:ea typeface="+mn-ea"/>
          <a:cs typeface="+mn-cs"/>
        </a:defRPr>
      </a:lvl4pPr>
      <a:lvl5pPr marL="1543050" indent="-170180" algn="l" defTabSz="685800" rtl="0" eaLnBrk="0" fontAlgn="base" hangingPunct="0">
        <a:lnSpc>
          <a:spcPct val="90000"/>
        </a:lnSpc>
        <a:spcBef>
          <a:spcPts val="375"/>
        </a:spcBef>
        <a:spcAft>
          <a:spcPct val="0"/>
        </a:spcAft>
        <a:buFont typeface="Arial" panose="020B0604020202020204" pitchFamily="34" charset="0"/>
        <a:buChar char="•"/>
        <a:defRPr sz="1400" kern="1200">
          <a:solidFill>
            <a:schemeClr val="tx1"/>
          </a:solidFill>
          <a:latin typeface="+mn-lt"/>
          <a:ea typeface="+mn-ea"/>
          <a:cs typeface="+mn-cs"/>
        </a:defRPr>
      </a:lvl5pPr>
      <a:lvl6pPr marL="1885950" indent="-170815"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0815"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0815"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0815"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3" name="图片 1" descr="太极医药城A区照片"/>
          <p:cNvPicPr>
            <a:picLocks noChangeAspect="1"/>
          </p:cNvPicPr>
          <p:nvPr/>
        </p:nvPicPr>
        <p:blipFill>
          <a:blip r:embed="rId2" cstate="print"/>
          <a:stretch>
            <a:fillRect/>
          </a:stretch>
        </p:blipFill>
        <p:spPr>
          <a:xfrm>
            <a:off x="3631406" y="1100138"/>
            <a:ext cx="5514975" cy="2943225"/>
          </a:xfrm>
          <a:prstGeom prst="rect">
            <a:avLst/>
          </a:prstGeom>
          <a:noFill/>
          <a:ln w="9525">
            <a:noFill/>
          </a:ln>
        </p:spPr>
      </p:pic>
      <p:sp>
        <p:nvSpPr>
          <p:cNvPr id="1048613" name="任意多边形: 形状 17"/>
          <p:cNvSpPr/>
          <p:nvPr/>
        </p:nvSpPr>
        <p:spPr>
          <a:xfrm>
            <a:off x="0" y="1100138"/>
            <a:ext cx="4598194" cy="2943225"/>
          </a:xfrm>
          <a:custGeom>
            <a:avLst/>
            <a:gdLst>
              <a:gd name="connsiteX0" fmla="*/ 0 w 7867650"/>
              <a:gd name="connsiteY0" fmla="*/ 0 h 4038600"/>
              <a:gd name="connsiteX1" fmla="*/ 7867650 w 7867650"/>
              <a:gd name="connsiteY1" fmla="*/ 0 h 4038600"/>
              <a:gd name="connsiteX2" fmla="*/ 7867650 w 7867650"/>
              <a:gd name="connsiteY2" fmla="*/ 1 h 4038600"/>
              <a:gd name="connsiteX3" fmla="*/ 6515100 w 7867650"/>
              <a:gd name="connsiteY3" fmla="*/ 2019295 h 4038600"/>
              <a:gd name="connsiteX4" fmla="*/ 7867650 w 7867650"/>
              <a:gd name="connsiteY4" fmla="*/ 4038590 h 4038600"/>
              <a:gd name="connsiteX5" fmla="*/ 7867650 w 7867650"/>
              <a:gd name="connsiteY5" fmla="*/ 4038600 h 4038600"/>
              <a:gd name="connsiteX6" fmla="*/ 0 w 7867650"/>
              <a:gd name="connsiteY6" fmla="*/ 4038600 h 4038600"/>
              <a:gd name="connsiteX7" fmla="*/ 0 w 7867650"/>
              <a:gd name="connsiteY7" fmla="*/ 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67650" h="4038600">
                <a:moveTo>
                  <a:pt x="0" y="0"/>
                </a:moveTo>
                <a:lnTo>
                  <a:pt x="7867650" y="0"/>
                </a:lnTo>
                <a:lnTo>
                  <a:pt x="7867650" y="1"/>
                </a:lnTo>
                <a:lnTo>
                  <a:pt x="6515100" y="2019295"/>
                </a:lnTo>
                <a:lnTo>
                  <a:pt x="7867650" y="4038590"/>
                </a:lnTo>
                <a:lnTo>
                  <a:pt x="7867650" y="4038600"/>
                </a:lnTo>
                <a:lnTo>
                  <a:pt x="0" y="40386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1048614" name="任意多边形: 形状 32"/>
          <p:cNvSpPr/>
          <p:nvPr/>
        </p:nvSpPr>
        <p:spPr>
          <a:xfrm>
            <a:off x="3802856" y="1100138"/>
            <a:ext cx="898922" cy="2943225"/>
          </a:xfrm>
          <a:custGeom>
            <a:avLst/>
            <a:gdLst>
              <a:gd name="connsiteX0" fmla="*/ 1352554 w 1562096"/>
              <a:gd name="connsiteY0" fmla="*/ 0 h 4038600"/>
              <a:gd name="connsiteX1" fmla="*/ 1562096 w 1562096"/>
              <a:gd name="connsiteY1" fmla="*/ 0 h 4038600"/>
              <a:gd name="connsiteX2" fmla="*/ 1562096 w 1562096"/>
              <a:gd name="connsiteY2" fmla="*/ 1 h 4038600"/>
              <a:gd name="connsiteX3" fmla="*/ 209546 w 1562096"/>
              <a:gd name="connsiteY3" fmla="*/ 2019295 h 4038600"/>
              <a:gd name="connsiteX4" fmla="*/ 1562096 w 1562096"/>
              <a:gd name="connsiteY4" fmla="*/ 4038590 h 4038600"/>
              <a:gd name="connsiteX5" fmla="*/ 1562096 w 1562096"/>
              <a:gd name="connsiteY5" fmla="*/ 4038600 h 4038600"/>
              <a:gd name="connsiteX6" fmla="*/ 1352554 w 1562096"/>
              <a:gd name="connsiteY6" fmla="*/ 4038600 h 4038600"/>
              <a:gd name="connsiteX7" fmla="*/ 0 w 1562096"/>
              <a:gd name="connsiteY7" fmla="*/ 201930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2096" h="4038600">
                <a:moveTo>
                  <a:pt x="1352554" y="0"/>
                </a:moveTo>
                <a:lnTo>
                  <a:pt x="1562096" y="0"/>
                </a:lnTo>
                <a:lnTo>
                  <a:pt x="1562096" y="1"/>
                </a:lnTo>
                <a:lnTo>
                  <a:pt x="209546" y="2019295"/>
                </a:lnTo>
                <a:lnTo>
                  <a:pt x="1562096" y="4038590"/>
                </a:lnTo>
                <a:lnTo>
                  <a:pt x="1562096" y="4038600"/>
                </a:lnTo>
                <a:lnTo>
                  <a:pt x="1352554" y="4038600"/>
                </a:lnTo>
                <a:lnTo>
                  <a:pt x="0" y="20193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1048615" name="矩形 38"/>
          <p:cNvSpPr/>
          <p:nvPr/>
        </p:nvSpPr>
        <p:spPr>
          <a:xfrm>
            <a:off x="383381" y="0"/>
            <a:ext cx="1016794" cy="50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1048616" name="文本框 40"/>
          <p:cNvSpPr txBox="1"/>
          <p:nvPr/>
        </p:nvSpPr>
        <p:spPr>
          <a:xfrm>
            <a:off x="328613" y="73819"/>
            <a:ext cx="1147763" cy="320040"/>
          </a:xfrm>
          <a:prstGeom prst="rect">
            <a:avLst/>
          </a:prstGeom>
          <a:solidFill>
            <a:srgbClr val="2EB0BD"/>
          </a:solidFill>
          <a:ln w="9525">
            <a:noFill/>
          </a:ln>
        </p:spPr>
        <p:txBody>
          <a:bodyPr anchor="t">
            <a:spAutoFit/>
          </a:bodyPr>
          <a:lstStyle/>
          <a:p>
            <a:pPr algn="ctr"/>
            <a:r>
              <a:rPr lang="en-US" altLang="zh-CN" sz="825" b="1" dirty="0">
                <a:solidFill>
                  <a:schemeClr val="bg1"/>
                </a:solidFill>
                <a:latin typeface="Arial" panose="020B0604020202020204" pitchFamily="34" charset="0"/>
                <a:ea typeface="微软雅黑" panose="020B0503020204020204" pitchFamily="34" charset="-122"/>
              </a:rPr>
              <a:t>TAIJI </a:t>
            </a:r>
          </a:p>
          <a:p>
            <a:pPr algn="ctr"/>
            <a:r>
              <a:rPr lang="zh-CN" altLang="en-US" sz="825" b="1" dirty="0">
                <a:solidFill>
                  <a:schemeClr val="bg1"/>
                </a:solidFill>
                <a:latin typeface="Arial" panose="020B0604020202020204" pitchFamily="34" charset="0"/>
                <a:ea typeface="微软雅黑" panose="020B0503020204020204" pitchFamily="34" charset="-122"/>
              </a:rPr>
              <a:t>太极集团</a:t>
            </a:r>
            <a:endParaRPr lang="en-US" altLang="zh-CN" sz="3600" b="1" dirty="0">
              <a:solidFill>
                <a:schemeClr val="bg1"/>
              </a:solidFill>
              <a:latin typeface="Arial" panose="020B0604020202020204" pitchFamily="34" charset="0"/>
              <a:ea typeface="Arial" panose="020B0604020202020204" pitchFamily="34" charset="0"/>
            </a:endParaRPr>
          </a:p>
        </p:txBody>
      </p:sp>
      <p:sp>
        <p:nvSpPr>
          <p:cNvPr id="1048617" name="文本框 57"/>
          <p:cNvSpPr txBox="1"/>
          <p:nvPr/>
        </p:nvSpPr>
        <p:spPr>
          <a:xfrm>
            <a:off x="1173956" y="2502694"/>
            <a:ext cx="2603897" cy="598805"/>
          </a:xfrm>
          <a:prstGeom prst="rect">
            <a:avLst/>
          </a:prstGeom>
          <a:noFill/>
          <a:ln w="9525">
            <a:noFill/>
          </a:ln>
        </p:spPr>
        <p:txBody>
          <a:bodyPr anchor="t">
            <a:spAutoFit/>
          </a:bodyPr>
          <a:lstStyle/>
          <a:p>
            <a:r>
              <a:rPr lang="zh-CN" altLang="en-US" sz="3300" dirty="0">
                <a:solidFill>
                  <a:schemeClr val="bg1"/>
                </a:solidFill>
                <a:latin typeface="微软雅黑" panose="020B0503020204020204" pitchFamily="34" charset="-122"/>
                <a:ea typeface="微软雅黑" panose="020B0503020204020204" pitchFamily="34" charset="-122"/>
              </a:rPr>
              <a:t>工作计划</a:t>
            </a:r>
          </a:p>
        </p:txBody>
      </p:sp>
      <p:grpSp>
        <p:nvGrpSpPr>
          <p:cNvPr id="34" name="组合 58"/>
          <p:cNvGrpSpPr/>
          <p:nvPr/>
        </p:nvGrpSpPr>
        <p:grpSpPr>
          <a:xfrm>
            <a:off x="292894" y="3465910"/>
            <a:ext cx="2842022" cy="302906"/>
            <a:chOff x="4096056" y="4216417"/>
            <a:chExt cx="3788628" cy="404528"/>
          </a:xfrm>
        </p:grpSpPr>
        <p:sp>
          <p:nvSpPr>
            <p:cNvPr id="1048618" name="文本框 6"/>
            <p:cNvSpPr/>
            <p:nvPr/>
          </p:nvSpPr>
          <p:spPr>
            <a:xfrm>
              <a:off x="4096056" y="4216417"/>
              <a:ext cx="1853764" cy="404528"/>
            </a:xfrm>
            <a:prstGeom prst="roundRect">
              <a:avLst>
                <a:gd name="adj" fmla="val 16667"/>
              </a:avLst>
            </a:prstGeom>
            <a:noFill/>
            <a:ln w="9525">
              <a:noFill/>
            </a:ln>
          </p:spPr>
          <p:txBody>
            <a:bodyPr anchor="t">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汇报人：</a:t>
              </a:r>
              <a:r>
                <a:rPr lang="en-US" altLang="zh-CN" sz="1200" dirty="0">
                  <a:solidFill>
                    <a:schemeClr val="bg1"/>
                  </a:solidFill>
                  <a:latin typeface="微软雅黑" panose="020B0503020204020204" pitchFamily="34" charset="-122"/>
                  <a:ea typeface="微软雅黑" panose="020B0503020204020204" pitchFamily="34" charset="-122"/>
                </a:rPr>
                <a:t>****</a:t>
              </a:r>
            </a:p>
          </p:txBody>
        </p:sp>
        <p:sp>
          <p:nvSpPr>
            <p:cNvPr id="1048619" name="文本框 7"/>
            <p:cNvSpPr/>
            <p:nvPr/>
          </p:nvSpPr>
          <p:spPr>
            <a:xfrm>
              <a:off x="6030920" y="4216417"/>
              <a:ext cx="1853764" cy="404528"/>
            </a:xfrm>
            <a:prstGeom prst="roundRect">
              <a:avLst>
                <a:gd name="adj" fmla="val 16667"/>
              </a:avLst>
            </a:prstGeom>
            <a:noFill/>
            <a:ln w="9525">
              <a:noFill/>
            </a:ln>
          </p:spPr>
          <p:txBody>
            <a:bodyPr anchor="t">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部门：</a:t>
              </a:r>
              <a:r>
                <a:rPr lang="en-US" altLang="zh-CN" sz="1200" dirty="0">
                  <a:solidFill>
                    <a:schemeClr val="bg1"/>
                  </a:solidFill>
                  <a:latin typeface="微软雅黑" panose="020B0503020204020204" pitchFamily="34" charset="-122"/>
                  <a:ea typeface="微软雅黑" panose="020B0503020204020204" pitchFamily="34" charset="-122"/>
                </a:rPr>
                <a:t>*****</a:t>
              </a:r>
            </a:p>
          </p:txBody>
        </p:sp>
      </p:grpSp>
      <p:sp>
        <p:nvSpPr>
          <p:cNvPr id="1048620" name="文本框 61"/>
          <p:cNvSpPr txBox="1"/>
          <p:nvPr/>
        </p:nvSpPr>
        <p:spPr>
          <a:xfrm>
            <a:off x="525066" y="1188244"/>
            <a:ext cx="2972990" cy="1374140"/>
          </a:xfrm>
          <a:prstGeom prst="rect">
            <a:avLst/>
          </a:prstGeom>
          <a:noFill/>
          <a:ln w="9525">
            <a:noFill/>
          </a:ln>
        </p:spPr>
        <p:txBody>
          <a:bodyPr anchor="t">
            <a:spAutoFit/>
          </a:bodyPr>
          <a:lstStyle/>
          <a:p>
            <a:r>
              <a:rPr lang="en-US" altLang="zh-CN" sz="8625" dirty="0">
                <a:solidFill>
                  <a:schemeClr val="bg1"/>
                </a:solidFill>
                <a:latin typeface="Impact" panose="020B0806030902050204" pitchFamily="34" charset="0"/>
                <a:ea typeface="微软雅黑 Light"/>
              </a:rPr>
              <a:t>2018</a:t>
            </a:r>
            <a:endParaRPr lang="zh-CN" altLang="en-US" sz="8625" dirty="0">
              <a:solidFill>
                <a:schemeClr val="bg1"/>
              </a:solidFill>
              <a:latin typeface="Impact" panose="020B0806030902050204" pitchFamily="34" charset="0"/>
              <a:ea typeface="微软雅黑 Light"/>
            </a:endParaRPr>
          </a:p>
        </p:txBody>
      </p:sp>
      <p:sp>
        <p:nvSpPr>
          <p:cNvPr id="1048621" name="文本框 2"/>
          <p:cNvSpPr txBox="1"/>
          <p:nvPr/>
        </p:nvSpPr>
        <p:spPr>
          <a:xfrm>
            <a:off x="7103269" y="3745706"/>
            <a:ext cx="2043113" cy="218440"/>
          </a:xfrm>
          <a:prstGeom prst="rect">
            <a:avLst/>
          </a:prstGeom>
          <a:noFill/>
          <a:ln w="9525">
            <a:noFill/>
          </a:ln>
        </p:spPr>
        <p:txBody>
          <a:bodyPr anchor="t">
            <a:spAutoFit/>
          </a:bodyPr>
          <a:lstStyle/>
          <a:p>
            <a:r>
              <a:rPr lang="zh-CN" altLang="en-US" sz="825" dirty="0">
                <a:solidFill>
                  <a:schemeClr val="bg1"/>
                </a:solidFill>
                <a:latin typeface="微软雅黑" panose="020B0503020204020204" pitchFamily="34" charset="-122"/>
                <a:ea typeface="微软雅黑" panose="020B0503020204020204" pitchFamily="34" charset="-122"/>
              </a:rPr>
              <a:t>太极藿香正气液生产基地</a:t>
            </a:r>
          </a:p>
        </p:txBody>
      </p:sp>
      <p:pic>
        <p:nvPicPr>
          <p:cNvPr id="2097154" name="图片 3" descr="太极医药城A区照片"/>
          <p:cNvPicPr>
            <a:picLocks noChangeAspect="1"/>
          </p:cNvPicPr>
          <p:nvPr/>
        </p:nvPicPr>
        <p:blipFill>
          <a:blip r:embed="rId2" cstate="print"/>
          <a:stretch>
            <a:fillRect/>
          </a:stretch>
        </p:blipFill>
        <p:spPr>
          <a:xfrm>
            <a:off x="3624263" y="1100138"/>
            <a:ext cx="5514975" cy="2943225"/>
          </a:xfrm>
          <a:prstGeom prst="rect">
            <a:avLst/>
          </a:prstGeom>
          <a:noFill/>
          <a:ln w="9525">
            <a:noFill/>
          </a:ln>
        </p:spPr>
      </p:pic>
      <p:sp>
        <p:nvSpPr>
          <p:cNvPr id="1048622" name="任意多边形: 形状 17"/>
          <p:cNvSpPr/>
          <p:nvPr/>
        </p:nvSpPr>
        <p:spPr>
          <a:xfrm>
            <a:off x="0" y="1089505"/>
            <a:ext cx="4598194" cy="2943225"/>
          </a:xfrm>
          <a:custGeom>
            <a:avLst/>
            <a:gdLst>
              <a:gd name="connsiteX0" fmla="*/ 0 w 7867650"/>
              <a:gd name="connsiteY0" fmla="*/ 0 h 4038600"/>
              <a:gd name="connsiteX1" fmla="*/ 7867650 w 7867650"/>
              <a:gd name="connsiteY1" fmla="*/ 0 h 4038600"/>
              <a:gd name="connsiteX2" fmla="*/ 7867650 w 7867650"/>
              <a:gd name="connsiteY2" fmla="*/ 1 h 4038600"/>
              <a:gd name="connsiteX3" fmla="*/ 6515100 w 7867650"/>
              <a:gd name="connsiteY3" fmla="*/ 2019295 h 4038600"/>
              <a:gd name="connsiteX4" fmla="*/ 7867650 w 7867650"/>
              <a:gd name="connsiteY4" fmla="*/ 4038590 h 4038600"/>
              <a:gd name="connsiteX5" fmla="*/ 7867650 w 7867650"/>
              <a:gd name="connsiteY5" fmla="*/ 4038600 h 4038600"/>
              <a:gd name="connsiteX6" fmla="*/ 0 w 7867650"/>
              <a:gd name="connsiteY6" fmla="*/ 4038600 h 4038600"/>
              <a:gd name="connsiteX7" fmla="*/ 0 w 7867650"/>
              <a:gd name="connsiteY7" fmla="*/ 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67650" h="4038600">
                <a:moveTo>
                  <a:pt x="0" y="0"/>
                </a:moveTo>
                <a:lnTo>
                  <a:pt x="7867650" y="0"/>
                </a:lnTo>
                <a:lnTo>
                  <a:pt x="7867650" y="1"/>
                </a:lnTo>
                <a:lnTo>
                  <a:pt x="6515100" y="2019295"/>
                </a:lnTo>
                <a:lnTo>
                  <a:pt x="7867650" y="4038590"/>
                </a:lnTo>
                <a:lnTo>
                  <a:pt x="7867650" y="4038600"/>
                </a:lnTo>
                <a:lnTo>
                  <a:pt x="0" y="40386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1048623" name="任意多边形: 形状 32"/>
          <p:cNvSpPr/>
          <p:nvPr/>
        </p:nvSpPr>
        <p:spPr>
          <a:xfrm>
            <a:off x="3795713" y="1100138"/>
            <a:ext cx="898922" cy="2943225"/>
          </a:xfrm>
          <a:custGeom>
            <a:avLst/>
            <a:gdLst>
              <a:gd name="connsiteX0" fmla="*/ 1352554 w 1562096"/>
              <a:gd name="connsiteY0" fmla="*/ 0 h 4038600"/>
              <a:gd name="connsiteX1" fmla="*/ 1562096 w 1562096"/>
              <a:gd name="connsiteY1" fmla="*/ 0 h 4038600"/>
              <a:gd name="connsiteX2" fmla="*/ 1562096 w 1562096"/>
              <a:gd name="connsiteY2" fmla="*/ 1 h 4038600"/>
              <a:gd name="connsiteX3" fmla="*/ 209546 w 1562096"/>
              <a:gd name="connsiteY3" fmla="*/ 2019295 h 4038600"/>
              <a:gd name="connsiteX4" fmla="*/ 1562096 w 1562096"/>
              <a:gd name="connsiteY4" fmla="*/ 4038590 h 4038600"/>
              <a:gd name="connsiteX5" fmla="*/ 1562096 w 1562096"/>
              <a:gd name="connsiteY5" fmla="*/ 4038600 h 4038600"/>
              <a:gd name="connsiteX6" fmla="*/ 1352554 w 1562096"/>
              <a:gd name="connsiteY6" fmla="*/ 4038600 h 4038600"/>
              <a:gd name="connsiteX7" fmla="*/ 0 w 1562096"/>
              <a:gd name="connsiteY7" fmla="*/ 201930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2096" h="4038600">
                <a:moveTo>
                  <a:pt x="1352554" y="0"/>
                </a:moveTo>
                <a:lnTo>
                  <a:pt x="1562096" y="0"/>
                </a:lnTo>
                <a:lnTo>
                  <a:pt x="1562096" y="1"/>
                </a:lnTo>
                <a:lnTo>
                  <a:pt x="209546" y="2019295"/>
                </a:lnTo>
                <a:lnTo>
                  <a:pt x="1562096" y="4038590"/>
                </a:lnTo>
                <a:lnTo>
                  <a:pt x="1562096" y="4038600"/>
                </a:lnTo>
                <a:lnTo>
                  <a:pt x="1352554" y="4038600"/>
                </a:lnTo>
                <a:lnTo>
                  <a:pt x="0" y="20193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1048624" name="文本框 6"/>
          <p:cNvSpPr txBox="1"/>
          <p:nvPr/>
        </p:nvSpPr>
        <p:spPr>
          <a:xfrm>
            <a:off x="263957" y="1433812"/>
            <a:ext cx="3967163" cy="706755"/>
          </a:xfrm>
          <a:prstGeom prst="rect">
            <a:avLst/>
          </a:prstGeom>
          <a:noFill/>
          <a:ln w="9525">
            <a:noFill/>
          </a:ln>
        </p:spPr>
        <p:txBody>
          <a:bodyPr wrap="square" anchor="t">
            <a:spAutoFit/>
          </a:bodyPr>
          <a:lstStyle/>
          <a:p>
            <a:pPr algn="ctr"/>
            <a:r>
              <a:rPr lang="zh-CN" altLang="en-US" sz="4000" dirty="0" smtClean="0">
                <a:solidFill>
                  <a:schemeClr val="bg1"/>
                </a:solidFill>
                <a:latin typeface="微软雅黑" panose="020B0503020204020204" pitchFamily="34" charset="-122"/>
                <a:ea typeface="微软雅黑" panose="020B0503020204020204" pitchFamily="34" charset="-122"/>
              </a:rPr>
              <a:t>外销部岗位竞聘</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1048625" name="文本框 6"/>
          <p:cNvSpPr/>
          <p:nvPr/>
        </p:nvSpPr>
        <p:spPr>
          <a:xfrm>
            <a:off x="2475836" y="3488698"/>
            <a:ext cx="1787820" cy="612934"/>
          </a:xfrm>
          <a:prstGeom prst="roundRect">
            <a:avLst>
              <a:gd name="adj" fmla="val 16667"/>
            </a:avLst>
          </a:prstGeom>
          <a:noFill/>
          <a:ln w="9525">
            <a:noFill/>
          </a:ln>
        </p:spPr>
        <p:txBody>
          <a:bodyPr wrap="square" anchor="t">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竞聘人：</a:t>
            </a:r>
            <a:r>
              <a:rPr lang="zh-CN" altLang="en-US" sz="1400" dirty="0" smtClean="0">
                <a:solidFill>
                  <a:schemeClr val="bg1"/>
                </a:solidFill>
                <a:latin typeface="微软雅黑" panose="020B0503020204020204" pitchFamily="34" charset="-122"/>
                <a:ea typeface="微软雅黑" panose="020B0503020204020204" pitchFamily="34" charset="-122"/>
              </a:rPr>
              <a:t>刘</a:t>
            </a:r>
            <a:r>
              <a:rPr lang="zh-CN" altLang="en-US" sz="1400" dirty="0" smtClean="0">
                <a:solidFill>
                  <a:schemeClr val="bg1"/>
                </a:solidFill>
                <a:latin typeface="微软雅黑" panose="020B0503020204020204" pitchFamily="34" charset="-122"/>
                <a:ea typeface="微软雅黑" panose="020B0503020204020204" pitchFamily="34" charset="-122"/>
              </a:rPr>
              <a:t>茹</a:t>
            </a:r>
            <a:r>
              <a:rPr lang="zh-CN" altLang="en-US" sz="1400" dirty="0" smtClean="0">
                <a:solidFill>
                  <a:schemeClr val="bg1"/>
                </a:solidFill>
                <a:latin typeface="微软雅黑" panose="020B0503020204020204" pitchFamily="34" charset="-122"/>
                <a:ea typeface="微软雅黑" panose="020B0503020204020204" pitchFamily="34" charset="-122"/>
              </a:rPr>
              <a:t>溢</a:t>
            </a:r>
            <a:endParaRPr 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6"/>
          <p:cNvGrpSpPr/>
          <p:nvPr/>
        </p:nvGrpSpPr>
        <p:grpSpPr>
          <a:xfrm>
            <a:off x="1758167" y="1216866"/>
            <a:ext cx="845026" cy="522288"/>
            <a:chOff x="1310186" y="3164944"/>
            <a:chExt cx="1126663" cy="696035"/>
          </a:xfrm>
        </p:grpSpPr>
        <p:sp>
          <p:nvSpPr>
            <p:cNvPr id="1048626" name="圆角矩形 7"/>
            <p:cNvSpPr/>
            <p:nvPr/>
          </p:nvSpPr>
          <p:spPr>
            <a:xfrm>
              <a:off x="1310186" y="3164944"/>
              <a:ext cx="696360" cy="696035"/>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514350" eaLnBrk="0" fontAlgn="base" latinLnBrk="0" hangingPunct="0">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itchFamily="2" charset="-122"/>
                </a:defRPr>
              </a:lvl1pPr>
              <a:lvl2pPr marL="257175" lvl="1" indent="20002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itchFamily="2" charset="-122"/>
                </a:defRPr>
              </a:lvl2pPr>
              <a:lvl3pPr marL="514350" lvl="2" indent="40005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itchFamily="2" charset="-122"/>
                </a:defRPr>
              </a:lvl3pPr>
              <a:lvl4pPr marL="771525" lvl="3" indent="60007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itchFamily="2" charset="-122"/>
                </a:defRPr>
              </a:lvl4pPr>
              <a:lvl5pPr marL="1028700" lvl="4" indent="80010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itchFamily="2" charset="-122"/>
                </a:defRPr>
              </a:lvl5pPr>
            </a:lstStyle>
            <a:p>
              <a:pPr lvl="0" algn="ctr" eaLnBrk="1" hangingPunct="1"/>
              <a:r>
                <a:rPr lang="en-US" altLang="zh-CN" sz="1800" dirty="0">
                  <a:solidFill>
                    <a:schemeClr val="bg1"/>
                  </a:solidFill>
                  <a:latin typeface="Calibri" panose="020F0502020204030204" pitchFamily="34" charset="0"/>
                  <a:ea typeface="微软雅黑" panose="020B0503020204020204" pitchFamily="34" charset="-122"/>
                </a:rPr>
                <a:t>1</a:t>
              </a:r>
            </a:p>
          </p:txBody>
        </p:sp>
        <p:sp>
          <p:nvSpPr>
            <p:cNvPr id="1048627" name="文本框 9"/>
            <p:cNvSpPr txBox="1"/>
            <p:nvPr/>
          </p:nvSpPr>
          <p:spPr>
            <a:xfrm>
              <a:off x="2108352" y="3226297"/>
              <a:ext cx="328497" cy="477282"/>
            </a:xfrm>
            <a:prstGeom prst="rect">
              <a:avLst/>
            </a:prstGeom>
            <a:noFill/>
            <a:ln w="9525">
              <a:noFill/>
            </a:ln>
          </p:spPr>
          <p:txBody>
            <a:bodyPr wrap="none">
              <a:spAutoFit/>
            </a:bodyPr>
            <a:lstStyle/>
            <a:p>
              <a:endParaRPr lang="zh-CN" altLang="en-US" sz="1800" b="1" dirty="0">
                <a:solidFill>
                  <a:schemeClr val="tx2"/>
                </a:solidFill>
                <a:latin typeface="微软雅黑" panose="020B0503020204020204" pitchFamily="34" charset="-122"/>
                <a:ea typeface="微软雅黑" panose="020B0503020204020204" pitchFamily="34" charset="-122"/>
              </a:endParaRPr>
            </a:p>
          </p:txBody>
        </p:sp>
      </p:grpSp>
      <p:sp>
        <p:nvSpPr>
          <p:cNvPr id="1048628" name="文本框 24"/>
          <p:cNvSpPr txBox="1"/>
          <p:nvPr/>
        </p:nvSpPr>
        <p:spPr>
          <a:xfrm>
            <a:off x="2497455" y="3714750"/>
            <a:ext cx="246380" cy="358140"/>
          </a:xfrm>
          <a:prstGeom prst="rect">
            <a:avLst/>
          </a:prstGeom>
          <a:noFill/>
          <a:ln w="9525">
            <a:noFill/>
          </a:ln>
        </p:spPr>
        <p:txBody>
          <a:bodyPr wrap="none">
            <a:spAutoFit/>
          </a:bodyPr>
          <a:lstStyle/>
          <a:p>
            <a:endParaRPr lang="zh-CN" altLang="en-US" sz="1800" b="1" dirty="0">
              <a:latin typeface="微软雅黑" panose="020B0503020204020204" pitchFamily="34" charset="-122"/>
              <a:ea typeface="微软雅黑" panose="020B0503020204020204" pitchFamily="34" charset="-122"/>
            </a:endParaRPr>
          </a:p>
        </p:txBody>
      </p:sp>
      <p:sp>
        <p:nvSpPr>
          <p:cNvPr id="1048629" name="文本框 2"/>
          <p:cNvSpPr txBox="1"/>
          <p:nvPr/>
        </p:nvSpPr>
        <p:spPr>
          <a:xfrm>
            <a:off x="1028700" y="457200"/>
            <a:ext cx="762000" cy="404813"/>
          </a:xfrm>
          <a:prstGeom prst="rect">
            <a:avLst/>
          </a:prstGeom>
          <a:noFill/>
          <a:ln w="9525">
            <a:noFill/>
          </a:ln>
        </p:spPr>
        <p:txBody>
          <a:bodyPr wrap="none" lIns="51435" tIns="25718" rIns="51435" bIns="25718">
            <a:spAutoFit/>
          </a:bodyPr>
          <a:lstStyle/>
          <a:p>
            <a:r>
              <a:rPr lang="zh-CN" altLang="en-US" sz="2300" b="1" dirty="0">
                <a:solidFill>
                  <a:schemeClr val="accent1"/>
                </a:solidFill>
                <a:latin typeface="Calibri" panose="020F0502020204030204" pitchFamily="34" charset="0"/>
                <a:ea typeface="微软雅黑" panose="020B0503020204020204" pitchFamily="34" charset="-122"/>
              </a:rPr>
              <a:t>目 录</a:t>
            </a:r>
          </a:p>
        </p:txBody>
      </p:sp>
      <p:cxnSp>
        <p:nvCxnSpPr>
          <p:cNvPr id="3145731" name="直接连接符 29"/>
          <p:cNvCxnSpPr>
            <a:cxnSpLocks/>
            <a:endCxn id="1048629" idx="1"/>
          </p:cNvCxnSpPr>
          <p:nvPr/>
        </p:nvCxnSpPr>
        <p:spPr>
          <a:xfrm>
            <a:off x="20638" y="658813"/>
            <a:ext cx="1008063" cy="1588"/>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37" name="组合 18"/>
          <p:cNvGrpSpPr/>
          <p:nvPr/>
        </p:nvGrpSpPr>
        <p:grpSpPr>
          <a:xfrm>
            <a:off x="1737220" y="2096991"/>
            <a:ext cx="919407" cy="522288"/>
            <a:chOff x="1172811" y="3226361"/>
            <a:chExt cx="1226353" cy="696035"/>
          </a:xfrm>
        </p:grpSpPr>
        <p:sp>
          <p:nvSpPr>
            <p:cNvPr id="1048630" name="圆角矩形 19"/>
            <p:cNvSpPr/>
            <p:nvPr/>
          </p:nvSpPr>
          <p:spPr>
            <a:xfrm>
              <a:off x="1172811" y="3226361"/>
              <a:ext cx="696653" cy="696035"/>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514350" eaLnBrk="0" fontAlgn="base" latinLnBrk="0" hangingPunct="0">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itchFamily="2" charset="-122"/>
                </a:defRPr>
              </a:lvl1pPr>
              <a:lvl2pPr marL="257175" lvl="1" indent="20002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itchFamily="2" charset="-122"/>
                </a:defRPr>
              </a:lvl2pPr>
              <a:lvl3pPr marL="514350" lvl="2" indent="40005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itchFamily="2" charset="-122"/>
                </a:defRPr>
              </a:lvl3pPr>
              <a:lvl4pPr marL="771525" lvl="3" indent="60007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itchFamily="2" charset="-122"/>
                </a:defRPr>
              </a:lvl4pPr>
              <a:lvl5pPr marL="1028700" lvl="4" indent="80010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itchFamily="2" charset="-122"/>
                </a:defRPr>
              </a:lvl5pPr>
            </a:lstStyle>
            <a:p>
              <a:pPr lvl="0" algn="ctr" eaLnBrk="1" hangingPunct="1"/>
              <a:r>
                <a:rPr lang="en-US" altLang="zh-CN" sz="1800" dirty="0">
                  <a:solidFill>
                    <a:schemeClr val="bg1"/>
                  </a:solidFill>
                  <a:latin typeface="Calibri" panose="020F0502020204030204" pitchFamily="34" charset="0"/>
                  <a:ea typeface="微软雅黑" panose="020B0503020204020204" pitchFamily="34" charset="-122"/>
                </a:rPr>
                <a:t>2</a:t>
              </a:r>
            </a:p>
          </p:txBody>
        </p:sp>
        <p:sp>
          <p:nvSpPr>
            <p:cNvPr id="1048631" name="文本框 24"/>
            <p:cNvSpPr txBox="1"/>
            <p:nvPr/>
          </p:nvSpPr>
          <p:spPr>
            <a:xfrm>
              <a:off x="2070529" y="3327910"/>
              <a:ext cx="328635" cy="477282"/>
            </a:xfrm>
            <a:prstGeom prst="rect">
              <a:avLst/>
            </a:prstGeom>
            <a:noFill/>
            <a:ln w="9525">
              <a:noFill/>
            </a:ln>
          </p:spPr>
          <p:txBody>
            <a:bodyPr wrap="none">
              <a:spAutoFit/>
            </a:bodyPr>
            <a:lstStyle/>
            <a:p>
              <a:endParaRPr lang="zh-CN" altLang="en-US" sz="1800" b="1" dirty="0">
                <a:latin typeface="微软雅黑" panose="020B0503020204020204" pitchFamily="34" charset="-122"/>
                <a:ea typeface="微软雅黑" panose="020B0503020204020204" pitchFamily="34" charset="-122"/>
              </a:endParaRPr>
            </a:p>
          </p:txBody>
        </p:sp>
      </p:grpSp>
      <p:sp>
        <p:nvSpPr>
          <p:cNvPr id="1048632" name="文本框 3"/>
          <p:cNvSpPr txBox="1"/>
          <p:nvPr/>
        </p:nvSpPr>
        <p:spPr>
          <a:xfrm>
            <a:off x="2783811" y="1318437"/>
            <a:ext cx="1415772" cy="461665"/>
          </a:xfrm>
          <a:prstGeom prst="rect">
            <a:avLst/>
          </a:prstGeom>
          <a:noFill/>
        </p:spPr>
        <p:txBody>
          <a:bodyPr wrap="square" rtlCol="0" anchor="t">
            <a:spAutoFit/>
          </a:bodyPr>
          <a:lstStyle/>
          <a:p>
            <a:r>
              <a:rPr lang="zh-CN" altLang="en-US" sz="24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个人简介</a:t>
            </a:r>
            <a:endParaRPr lang="zh-CN" altLang="en-US" sz="2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sp>
        <p:nvSpPr>
          <p:cNvPr id="1048633" name="文本框 5"/>
          <p:cNvSpPr txBox="1"/>
          <p:nvPr/>
        </p:nvSpPr>
        <p:spPr>
          <a:xfrm>
            <a:off x="2762545" y="2105571"/>
            <a:ext cx="2031325" cy="461665"/>
          </a:xfrm>
          <a:prstGeom prst="rect">
            <a:avLst/>
          </a:prstGeom>
          <a:noFill/>
        </p:spPr>
        <p:txBody>
          <a:bodyPr wrap="none" rtlCol="0" anchor="t">
            <a:spAutoFit/>
          </a:bodyPr>
          <a:lstStyle/>
          <a:p>
            <a:r>
              <a:rPr lang="zh-CN" altLang="en-US" sz="2400" b="1" dirty="0" smtClean="0">
                <a:solidFill>
                  <a:schemeClr val="accent1"/>
                </a:solidFill>
                <a:effectLst>
                  <a:outerShdw blurRad="38100" dist="25400" dir="5400000" algn="ctr" rotWithShape="0">
                    <a:srgbClr val="6E747A">
                      <a:alpha val="43000"/>
                    </a:srgbClr>
                  </a:outerShdw>
                </a:effectLst>
                <a:latin typeface="Calibri" panose="020F0502020204030204" pitchFamily="34" charset="0"/>
                <a:ea typeface="微软雅黑" panose="020B0503020204020204" pitchFamily="34" charset="-122"/>
                <a:sym typeface="+mn-ea"/>
              </a:rPr>
              <a:t>对岗位的认识</a:t>
            </a:r>
            <a:endParaRPr lang="zh-CN" altLang="en-US" sz="2400" b="1" dirty="0">
              <a:solidFill>
                <a:schemeClr val="accent1"/>
              </a:solidFill>
              <a:effectLst>
                <a:outerShdw blurRad="38100" dist="25400" dir="5400000" algn="ctr" rotWithShape="0">
                  <a:srgbClr val="6E747A">
                    <a:alpha val="43000"/>
                  </a:srgbClr>
                </a:outerShdw>
              </a:effectLst>
              <a:latin typeface="Calibri" panose="020F0502020204030204" pitchFamily="34" charset="0"/>
              <a:ea typeface="微软雅黑" panose="020B0503020204020204" pitchFamily="34" charset="-122"/>
              <a:sym typeface="+mn-ea"/>
            </a:endParaRPr>
          </a:p>
        </p:txBody>
      </p:sp>
      <p:sp>
        <p:nvSpPr>
          <p:cNvPr id="1048634" name="圆角矩形 12"/>
          <p:cNvSpPr/>
          <p:nvPr/>
        </p:nvSpPr>
        <p:spPr>
          <a:xfrm>
            <a:off x="1730131" y="2929874"/>
            <a:ext cx="522287" cy="522288"/>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514350" eaLnBrk="0" fontAlgn="base" latinLnBrk="0" hangingPunct="0">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itchFamily="2" charset="-122"/>
              </a:defRPr>
            </a:lvl1pPr>
            <a:lvl2pPr marL="257175" lvl="1" indent="20002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itchFamily="2" charset="-122"/>
              </a:defRPr>
            </a:lvl2pPr>
            <a:lvl3pPr marL="514350" lvl="2" indent="40005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itchFamily="2" charset="-122"/>
              </a:defRPr>
            </a:lvl3pPr>
            <a:lvl4pPr marL="771525" lvl="3" indent="60007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itchFamily="2" charset="-122"/>
              </a:defRPr>
            </a:lvl4pPr>
            <a:lvl5pPr marL="1028700" lvl="4" indent="80010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itchFamily="2" charset="-122"/>
              </a:defRPr>
            </a:lvl5pPr>
          </a:lstStyle>
          <a:p>
            <a:pPr lvl="0" algn="ctr" eaLnBrk="1" hangingPunct="1"/>
            <a:r>
              <a:rPr lang="en-US" altLang="zh-CN" sz="1800" dirty="0" smtClean="0">
                <a:solidFill>
                  <a:schemeClr val="bg1"/>
                </a:solidFill>
                <a:latin typeface="Calibri" panose="020F0502020204030204" pitchFamily="34" charset="0"/>
                <a:ea typeface="微软雅黑" panose="020B0503020204020204" pitchFamily="34" charset="-122"/>
              </a:rPr>
              <a:t>3</a:t>
            </a:r>
            <a:endParaRPr lang="en-US" altLang="zh-CN" sz="1800" dirty="0">
              <a:solidFill>
                <a:schemeClr val="bg1"/>
              </a:solidFill>
              <a:latin typeface="Calibri" panose="020F0502020204030204" pitchFamily="34" charset="0"/>
              <a:ea typeface="微软雅黑" panose="020B0503020204020204" pitchFamily="34" charset="-122"/>
            </a:endParaRPr>
          </a:p>
        </p:txBody>
      </p:sp>
      <p:sp>
        <p:nvSpPr>
          <p:cNvPr id="1048635" name="文本框 5"/>
          <p:cNvSpPr txBox="1"/>
          <p:nvPr/>
        </p:nvSpPr>
        <p:spPr>
          <a:xfrm>
            <a:off x="2851149" y="2927822"/>
            <a:ext cx="1415772" cy="461665"/>
          </a:xfrm>
          <a:prstGeom prst="rect">
            <a:avLst/>
          </a:prstGeom>
          <a:noFill/>
        </p:spPr>
        <p:txBody>
          <a:bodyPr wrap="none" rtlCol="0" anchor="t">
            <a:spAutoFit/>
          </a:bodyPr>
          <a:lstStyle/>
          <a:p>
            <a:r>
              <a:rPr lang="zh-CN" altLang="en-US" sz="2400" b="1" dirty="0" smtClean="0">
                <a:solidFill>
                  <a:schemeClr val="accent1"/>
                </a:solidFill>
                <a:effectLst>
                  <a:outerShdw blurRad="38100" dist="25400" dir="5400000" algn="ctr" rotWithShape="0">
                    <a:srgbClr val="6E747A">
                      <a:alpha val="43000"/>
                    </a:srgbClr>
                  </a:outerShdw>
                </a:effectLst>
                <a:latin typeface="Calibri" panose="020F0502020204030204" pitchFamily="34" charset="0"/>
                <a:ea typeface="微软雅黑" panose="020B0503020204020204" pitchFamily="34" charset="-122"/>
                <a:sym typeface="+mn-ea"/>
              </a:rPr>
              <a:t>个人优势</a:t>
            </a:r>
            <a:endParaRPr lang="zh-CN" altLang="en-US" sz="2400" b="1" dirty="0">
              <a:solidFill>
                <a:schemeClr val="accent1"/>
              </a:solidFill>
              <a:effectLst>
                <a:outerShdw blurRad="38100" dist="25400" dir="5400000" algn="ctr" rotWithShape="0">
                  <a:srgbClr val="6E747A">
                    <a:alpha val="43000"/>
                  </a:srgbClr>
                </a:outerShdw>
              </a:effectLst>
              <a:latin typeface="Calibri" panose="020F0502020204030204" pitchFamily="34" charset="0"/>
              <a:ea typeface="微软雅黑" panose="020B0503020204020204" pitchFamily="34" charset="-122"/>
              <a:sym typeface="+mn-ea"/>
            </a:endParaRPr>
          </a:p>
        </p:txBody>
      </p:sp>
    </p:spTree>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8"/>
          <p:cNvGrpSpPr/>
          <p:nvPr/>
        </p:nvGrpSpPr>
        <p:grpSpPr>
          <a:xfrm>
            <a:off x="2824163" y="2193925"/>
            <a:ext cx="3651250" cy="755650"/>
            <a:chOff x="2198" y="2316"/>
            <a:chExt cx="7667" cy="1584"/>
          </a:xfrm>
        </p:grpSpPr>
        <p:sp>
          <p:nvSpPr>
            <p:cNvPr id="1048611" name="圆角矩形 3"/>
            <p:cNvSpPr/>
            <p:nvPr/>
          </p:nvSpPr>
          <p:spPr>
            <a:xfrm>
              <a:off x="2198" y="2316"/>
              <a:ext cx="1543" cy="1584"/>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514350" eaLnBrk="0" fontAlgn="base" latinLnBrk="0" hangingPunct="0">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itchFamily="2" charset="-122"/>
                </a:defRPr>
              </a:lvl1pPr>
              <a:lvl2pPr marL="257175" lvl="1" indent="20002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itchFamily="2" charset="-122"/>
                </a:defRPr>
              </a:lvl2pPr>
              <a:lvl3pPr marL="514350" lvl="2" indent="40005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itchFamily="2" charset="-122"/>
                </a:defRPr>
              </a:lvl3pPr>
              <a:lvl4pPr marL="771525" lvl="3" indent="60007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itchFamily="2" charset="-122"/>
                </a:defRPr>
              </a:lvl4pPr>
              <a:lvl5pPr marL="1028700" lvl="4" indent="80010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itchFamily="2" charset="-122"/>
                </a:defRPr>
              </a:lvl5pPr>
            </a:lstStyle>
            <a:p>
              <a:pPr lvl="0" algn="ctr" eaLnBrk="1" hangingPunct="1"/>
              <a:r>
                <a:rPr lang="en-US" altLang="zh-CN" sz="2800" dirty="0">
                  <a:solidFill>
                    <a:schemeClr val="bg1"/>
                  </a:solidFill>
                  <a:latin typeface="Calibri" panose="020F0502020204030204" pitchFamily="34" charset="0"/>
                  <a:ea typeface="微软雅黑" panose="020B0503020204020204" pitchFamily="34" charset="-122"/>
                </a:rPr>
                <a:t>1</a:t>
              </a:r>
            </a:p>
          </p:txBody>
        </p:sp>
        <p:sp>
          <p:nvSpPr>
            <p:cNvPr id="1048612" name="文本框 4"/>
            <p:cNvSpPr txBox="1"/>
            <p:nvPr/>
          </p:nvSpPr>
          <p:spPr>
            <a:xfrm>
              <a:off x="3992" y="2559"/>
              <a:ext cx="5873" cy="965"/>
            </a:xfrm>
            <a:prstGeom prst="rect">
              <a:avLst/>
            </a:prstGeom>
            <a:noFill/>
            <a:ln w="9525">
              <a:noFill/>
            </a:ln>
          </p:spPr>
          <p:txBody>
            <a:bodyPr>
              <a:spAutoFit/>
            </a:bodyPr>
            <a:lstStyle/>
            <a:p>
              <a:r>
                <a:rPr lang="zh-CN" altLang="en-US" sz="2400" b="1" dirty="0" smtClean="0">
                  <a:latin typeface="微软雅黑" panose="020B0503020204020204" pitchFamily="34" charset="-122"/>
                  <a:ea typeface="微软雅黑" panose="020B0503020204020204" pitchFamily="34" charset="-122"/>
                </a:rPr>
                <a:t>个人简介</a:t>
              </a:r>
              <a:endParaRPr lang="zh-CN" altLang="en-US" sz="2400" b="1" dirty="0">
                <a:latin typeface="微软雅黑" panose="020B0503020204020204" pitchFamily="34" charset="-122"/>
                <a:ea typeface="微软雅黑" panose="020B0503020204020204" pitchFamily="34" charset="-122"/>
              </a:endParaRPr>
            </a:p>
          </p:txBody>
        </p:sp>
      </p:grpSp>
    </p:spTree>
  </p:cSld>
  <p:clrMapOvr>
    <a:masterClrMapping/>
  </p:clrMapOvr>
  <p:transition spd="slow">
    <p:diamon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Freeform 58"/>
          <p:cNvSpPr>
            <a:spLocks noEditPoints="1"/>
          </p:cNvSpPr>
          <p:nvPr/>
        </p:nvSpPr>
        <p:spPr bwMode="auto">
          <a:xfrm>
            <a:off x="5275263" y="1863725"/>
            <a:ext cx="442913" cy="411163"/>
          </a:xfrm>
          <a:custGeom>
            <a:avLst/>
            <a:gdLst>
              <a:gd name="T0" fmla="*/ 142 w 241"/>
              <a:gd name="T1" fmla="*/ 137 h 224"/>
              <a:gd name="T2" fmla="*/ 150 w 241"/>
              <a:gd name="T3" fmla="*/ 97 h 224"/>
              <a:gd name="T4" fmla="*/ 132 w 241"/>
              <a:gd name="T5" fmla="*/ 115 h 224"/>
              <a:gd name="T6" fmla="*/ 110 w 241"/>
              <a:gd name="T7" fmla="*/ 115 h 224"/>
              <a:gd name="T8" fmla="*/ 110 w 241"/>
              <a:gd name="T9" fmla="*/ 92 h 224"/>
              <a:gd name="T10" fmla="*/ 127 w 241"/>
              <a:gd name="T11" fmla="*/ 74 h 224"/>
              <a:gd name="T12" fmla="*/ 88 w 241"/>
              <a:gd name="T13" fmla="*/ 83 h 224"/>
              <a:gd name="T14" fmla="*/ 78 w 241"/>
              <a:gd name="T15" fmla="*/ 120 h 224"/>
              <a:gd name="T16" fmla="*/ 3 w 241"/>
              <a:gd name="T17" fmla="*/ 195 h 224"/>
              <a:gd name="T18" fmla="*/ 3 w 241"/>
              <a:gd name="T19" fmla="*/ 206 h 224"/>
              <a:gd name="T20" fmla="*/ 19 w 241"/>
              <a:gd name="T21" fmla="*/ 222 h 224"/>
              <a:gd name="T22" fmla="*/ 25 w 241"/>
              <a:gd name="T23" fmla="*/ 224 h 224"/>
              <a:gd name="T24" fmla="*/ 30 w 241"/>
              <a:gd name="T25" fmla="*/ 222 h 224"/>
              <a:gd name="T26" fmla="*/ 105 w 241"/>
              <a:gd name="T27" fmla="*/ 147 h 224"/>
              <a:gd name="T28" fmla="*/ 142 w 241"/>
              <a:gd name="T29" fmla="*/ 137 h 224"/>
              <a:gd name="T30" fmla="*/ 27 w 241"/>
              <a:gd name="T31" fmla="*/ 206 h 224"/>
              <a:gd name="T32" fmla="*/ 19 w 241"/>
              <a:gd name="T33" fmla="*/ 206 h 224"/>
              <a:gd name="T34" fmla="*/ 19 w 241"/>
              <a:gd name="T35" fmla="*/ 198 h 224"/>
              <a:gd name="T36" fmla="*/ 27 w 241"/>
              <a:gd name="T37" fmla="*/ 198 h 224"/>
              <a:gd name="T38" fmla="*/ 27 w 241"/>
              <a:gd name="T39" fmla="*/ 206 h 224"/>
              <a:gd name="T40" fmla="*/ 236 w 241"/>
              <a:gd name="T41" fmla="*/ 0 h 224"/>
              <a:gd name="T42" fmla="*/ 19 w 241"/>
              <a:gd name="T43" fmla="*/ 0 h 224"/>
              <a:gd name="T44" fmla="*/ 14 w 241"/>
              <a:gd name="T45" fmla="*/ 5 h 224"/>
              <a:gd name="T46" fmla="*/ 14 w 241"/>
              <a:gd name="T47" fmla="*/ 171 h 224"/>
              <a:gd name="T48" fmla="*/ 38 w 241"/>
              <a:gd name="T49" fmla="*/ 147 h 224"/>
              <a:gd name="T50" fmla="*/ 38 w 241"/>
              <a:gd name="T51" fmla="*/ 48 h 224"/>
              <a:gd name="T52" fmla="*/ 217 w 241"/>
              <a:gd name="T53" fmla="*/ 48 h 224"/>
              <a:gd name="T54" fmla="*/ 217 w 241"/>
              <a:gd name="T55" fmla="*/ 170 h 224"/>
              <a:gd name="T56" fmla="*/ 95 w 241"/>
              <a:gd name="T57" fmla="*/ 170 h 224"/>
              <a:gd name="T58" fmla="*/ 72 w 241"/>
              <a:gd name="T59" fmla="*/ 193 h 224"/>
              <a:gd name="T60" fmla="*/ 222 w 241"/>
              <a:gd name="T61" fmla="*/ 193 h 224"/>
              <a:gd name="T62" fmla="*/ 241 w 241"/>
              <a:gd name="T63" fmla="*/ 175 h 224"/>
              <a:gd name="T64" fmla="*/ 241 w 241"/>
              <a:gd name="T65" fmla="*/ 5 h 224"/>
              <a:gd name="T66" fmla="*/ 236 w 241"/>
              <a:gd name="T67" fmla="*/ 0 h 224"/>
              <a:gd name="T68" fmla="*/ 47 w 241"/>
              <a:gd name="T69" fmla="*/ 32 h 224"/>
              <a:gd name="T70" fmla="*/ 39 w 241"/>
              <a:gd name="T71" fmla="*/ 24 h 224"/>
              <a:gd name="T72" fmla="*/ 47 w 241"/>
              <a:gd name="T73" fmla="*/ 15 h 224"/>
              <a:gd name="T74" fmla="*/ 55 w 241"/>
              <a:gd name="T75" fmla="*/ 24 h 224"/>
              <a:gd name="T76" fmla="*/ 47 w 241"/>
              <a:gd name="T77" fmla="*/ 32 h 224"/>
              <a:gd name="T78" fmla="*/ 77 w 241"/>
              <a:gd name="T79" fmla="*/ 32 h 224"/>
              <a:gd name="T80" fmla="*/ 69 w 241"/>
              <a:gd name="T81" fmla="*/ 24 h 224"/>
              <a:gd name="T82" fmla="*/ 77 w 241"/>
              <a:gd name="T83" fmla="*/ 15 h 224"/>
              <a:gd name="T84" fmla="*/ 85 w 241"/>
              <a:gd name="T85" fmla="*/ 24 h 224"/>
              <a:gd name="T86" fmla="*/ 77 w 241"/>
              <a:gd name="T87" fmla="*/ 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224">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chemeClr val="bg1"/>
          </a:solidFill>
          <a:ln>
            <a:noFill/>
          </a:ln>
        </p:spPr>
        <p:txBody>
          <a:bodyPr lIns="34290" tIns="17145" rIns="34290" bIns="17145"/>
          <a:lstStyle/>
          <a:p>
            <a:pPr marL="0" marR="0" lvl="0" indent="0" algn="l" defTabSz="514350" rtl="0" eaLnBrk="1" fontAlgn="auto" latinLnBrk="0" hangingPunct="1">
              <a:lnSpc>
                <a:spcPct val="100000"/>
              </a:lnSpc>
              <a:spcBef>
                <a:spcPts val="0"/>
              </a:spcBef>
              <a:spcAft>
                <a:spcPts val="0"/>
              </a:spcAft>
              <a:buClrTx/>
              <a:buSzTx/>
              <a:buFontTx/>
              <a:buNone/>
            </a:pPr>
            <a:endParaRPr kumimoji="0" lang="en-GB" sz="8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1048597" name="Freeform 59"/>
          <p:cNvSpPr>
            <a:spLocks noEditPoints="1"/>
          </p:cNvSpPr>
          <p:nvPr/>
        </p:nvSpPr>
        <p:spPr bwMode="auto">
          <a:xfrm>
            <a:off x="3471863" y="1890713"/>
            <a:ext cx="417513" cy="358775"/>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lIns="34290" tIns="17145" rIns="34290" bIns="17145"/>
          <a:lstStyle/>
          <a:p>
            <a:pPr marL="0" marR="0" lvl="0" indent="0" algn="l" defTabSz="514350" rtl="0" eaLnBrk="1" fontAlgn="auto" latinLnBrk="0" hangingPunct="1">
              <a:lnSpc>
                <a:spcPct val="100000"/>
              </a:lnSpc>
              <a:spcBef>
                <a:spcPts val="0"/>
              </a:spcBef>
              <a:spcAft>
                <a:spcPts val="0"/>
              </a:spcAft>
              <a:buClrTx/>
              <a:buSzTx/>
              <a:buFontTx/>
              <a:buNone/>
            </a:pPr>
            <a:endParaRPr kumimoji="0" lang="en-GB" sz="8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1048598" name="Freeform 24"/>
          <p:cNvSpPr>
            <a:spLocks noEditPoints="1"/>
          </p:cNvSpPr>
          <p:nvPr/>
        </p:nvSpPr>
        <p:spPr bwMode="auto">
          <a:xfrm>
            <a:off x="1584325" y="1835150"/>
            <a:ext cx="439738" cy="498475"/>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chemeClr val="bg1"/>
          </a:solidFill>
          <a:ln>
            <a:noFill/>
          </a:ln>
        </p:spPr>
        <p:txBody>
          <a:bodyPr lIns="34290" tIns="17145" rIns="34290" bIns="17145"/>
          <a:lstStyle/>
          <a:p>
            <a:pPr marL="0" marR="0" lvl="0" indent="0" algn="l" defTabSz="514350" rtl="0" eaLnBrk="1" fontAlgn="auto" latinLnBrk="0" hangingPunct="1">
              <a:lnSpc>
                <a:spcPct val="100000"/>
              </a:lnSpc>
              <a:spcBef>
                <a:spcPts val="0"/>
              </a:spcBef>
              <a:spcAft>
                <a:spcPts val="0"/>
              </a:spcAft>
              <a:buClrTx/>
              <a:buSzTx/>
              <a:buFontTx/>
              <a:buNone/>
            </a:pPr>
            <a:endParaRPr kumimoji="0" lang="en-GB" sz="8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1048599" name="矩形 51"/>
          <p:cNvSpPr/>
          <p:nvPr/>
        </p:nvSpPr>
        <p:spPr>
          <a:xfrm>
            <a:off x="0" y="4818063"/>
            <a:ext cx="9144000" cy="334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514350" rtl="0" eaLnBrk="1" fontAlgn="auto" latinLnBrk="0" hangingPunct="1">
              <a:lnSpc>
                <a:spcPct val="100000"/>
              </a:lnSpc>
              <a:spcBef>
                <a:spcPts val="0"/>
              </a:spcBef>
              <a:spcAft>
                <a:spcPts val="0"/>
              </a:spcAft>
              <a:buClrTx/>
              <a:buSzTx/>
              <a:buFontTx/>
              <a:buNone/>
            </a:pPr>
            <a:endParaRPr kumimoji="0" lang="zh-CN" altLang="en-US" sz="4100" b="0" i="0" u="none" strike="noStrike" kern="1200" cap="none" spc="0" normalizeH="0" baseline="0" noProof="0" dirty="0">
              <a:ln>
                <a:noFill/>
              </a:ln>
              <a:solidFill>
                <a:schemeClr val="lt1"/>
              </a:solidFill>
              <a:effectLst/>
              <a:uLnTx/>
              <a:uFillTx/>
              <a:latin typeface="+mn-lt"/>
              <a:ea typeface="+mn-ea"/>
              <a:cs typeface="+mn-cs"/>
            </a:endParaRPr>
          </a:p>
        </p:txBody>
      </p:sp>
      <p:sp>
        <p:nvSpPr>
          <p:cNvPr id="1048600" name="TextBox 52"/>
          <p:cNvSpPr txBox="1"/>
          <p:nvPr/>
        </p:nvSpPr>
        <p:spPr>
          <a:xfrm>
            <a:off x="6433185" y="4854575"/>
            <a:ext cx="2785745" cy="283845"/>
          </a:xfrm>
          <a:prstGeom prst="rect">
            <a:avLst/>
          </a:prstGeom>
          <a:noFill/>
          <a:ln w="9525">
            <a:noFill/>
          </a:ln>
        </p:spPr>
        <p:txBody>
          <a:bodyPr wrap="square" lIns="68580" tIns="34290" rIns="68580" bIns="34290">
            <a:spAutoFit/>
          </a:bodyPr>
          <a:lstStyle/>
          <a:p>
            <a:r>
              <a:rPr lang="en-US" altLang="zh-CN" sz="1400" b="1" dirty="0">
                <a:solidFill>
                  <a:schemeClr val="bg1"/>
                </a:solidFill>
                <a:latin typeface="微软雅黑" panose="020B0503020204020204" pitchFamily="34" charset="-122"/>
                <a:ea typeface="微软雅黑" panose="020B0503020204020204" pitchFamily="34" charset="-122"/>
              </a:rPr>
              <a:t>TAIJI   </a:t>
            </a:r>
            <a:r>
              <a:rPr lang="zh-CN" altLang="en-US" sz="1400" b="1" dirty="0">
                <a:solidFill>
                  <a:schemeClr val="bg1"/>
                </a:solidFill>
                <a:latin typeface="微软雅黑" panose="020B0503020204020204" pitchFamily="34" charset="-122"/>
                <a:ea typeface="微软雅黑" panose="020B0503020204020204" pitchFamily="34" charset="-122"/>
              </a:rPr>
              <a:t>太极集团  太极大药房</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grpSp>
        <p:nvGrpSpPr>
          <p:cNvPr id="29" name="组合 1"/>
          <p:cNvGrpSpPr/>
          <p:nvPr/>
        </p:nvGrpSpPr>
        <p:grpSpPr>
          <a:xfrm>
            <a:off x="1546225" y="111125"/>
            <a:ext cx="5997575" cy="460375"/>
            <a:chOff x="2070946" y="597540"/>
            <a:chExt cx="7904170" cy="425553"/>
          </a:xfrm>
        </p:grpSpPr>
        <p:sp>
          <p:nvSpPr>
            <p:cNvPr id="1048601" name="Title 1"/>
            <p:cNvSpPr txBox="1"/>
            <p:nvPr/>
          </p:nvSpPr>
          <p:spPr>
            <a:xfrm>
              <a:off x="2070946" y="597540"/>
              <a:ext cx="7904170" cy="425553"/>
            </a:xfrm>
            <a:prstGeom prst="rect">
              <a:avLst/>
            </a:prstGeom>
          </p:spPr>
          <p:txBody>
            <a:bodyPr lIns="0" rIns="0" anchor="ctr"/>
            <a:lstStyle>
              <a:lvl1pPr algn="ctr" defTabSz="914400" rtl="0" eaLnBrk="1" latinLnBrk="0" hangingPunct="1">
                <a:lnSpc>
                  <a:spcPct val="90000"/>
                </a:lnSpc>
                <a:spcBef>
                  <a:spcPct val="0"/>
                </a:spcBef>
                <a:buNone/>
                <a:defRPr sz="4000" b="0" kern="1200">
                  <a:solidFill>
                    <a:schemeClr val="accent1"/>
                  </a:solidFill>
                  <a:latin typeface="U.S. 101" pitchFamily="2" charset="0"/>
                  <a:ea typeface="Roboto" pitchFamily="2" charset="0"/>
                  <a:cs typeface="Open Sans Light"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pPr>
              <a:r>
                <a:rPr kumimoji="0" lang="zh-CN" altLang="en-US" sz="2400" b="0" i="0" u="none" strike="noStrike" kern="1200" cap="none" spc="0" normalizeH="0" baseline="0" noProof="0" dirty="0" smtClean="0">
                  <a:ln>
                    <a:noFill/>
                  </a:ln>
                  <a:solidFill>
                    <a:schemeClr val="accent1"/>
                  </a:solidFill>
                  <a:effectLst/>
                  <a:uLnTx/>
                  <a:uFillTx/>
                  <a:latin typeface="+mj-ea"/>
                  <a:ea typeface="+mj-ea"/>
                  <a:cs typeface="+mn-ea"/>
                  <a:sym typeface="+mn-lt"/>
                </a:rPr>
                <a:t>个人简介</a:t>
              </a:r>
            </a:p>
          </p:txBody>
        </p:sp>
        <p:cxnSp>
          <p:nvCxnSpPr>
            <p:cNvPr id="3145730" name="直接连接符 3"/>
            <p:cNvCxnSpPr>
              <a:cxnSpLocks/>
            </p:cNvCxnSpPr>
            <p:nvPr/>
          </p:nvCxnSpPr>
          <p:spPr>
            <a:xfrm flipV="1">
              <a:off x="4464374" y="1005484"/>
              <a:ext cx="3131960" cy="146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048602" name="文本框 99"/>
          <p:cNvSpPr txBox="1"/>
          <p:nvPr/>
        </p:nvSpPr>
        <p:spPr>
          <a:xfrm>
            <a:off x="2667000" y="1897063"/>
            <a:ext cx="5535613" cy="469900"/>
          </a:xfrm>
          <a:prstGeom prst="rect">
            <a:avLst/>
          </a:prstGeom>
          <a:noFill/>
          <a:ln w="9525">
            <a:noFill/>
          </a:ln>
        </p:spPr>
        <p:txBody>
          <a:bodyPr lIns="68580" tIns="34290" rIns="68580" bIns="34290">
            <a:spAutoFit/>
          </a:bodyPr>
          <a:lstStyle/>
          <a:p>
            <a:pPr indent="252730"/>
            <a:endParaRPr lang="zh-CN" altLang="en-US" sz="1200" dirty="0">
              <a:latin typeface="微软雅黑" panose="020B0503020204020204" pitchFamily="34" charset="-122"/>
              <a:ea typeface="仿宋" panose="02010609060101010101" pitchFamily="49" charset="-122"/>
            </a:endParaRPr>
          </a:p>
          <a:p>
            <a:pPr indent="252730"/>
            <a:endParaRPr lang="zh-CN" altLang="en-US" sz="1400" dirty="0">
              <a:latin typeface="微软雅黑" panose="020B0503020204020204" pitchFamily="34" charset="-122"/>
              <a:ea typeface="微软雅黑" panose="020B0503020204020204" pitchFamily="34" charset="-122"/>
            </a:endParaRPr>
          </a:p>
        </p:txBody>
      </p:sp>
      <p:sp>
        <p:nvSpPr>
          <p:cNvPr id="1048603" name="文本框 4"/>
          <p:cNvSpPr>
            <a:spLocks noChangeArrowheads="1"/>
          </p:cNvSpPr>
          <p:nvPr/>
        </p:nvSpPr>
        <p:spPr bwMode="auto">
          <a:xfrm>
            <a:off x="1060450" y="788988"/>
            <a:ext cx="7094538" cy="3794125"/>
          </a:xfrm>
          <a:prstGeom prst="roundRect">
            <a:avLst>
              <a:gd name="adj" fmla="val 16667"/>
            </a:avLst>
          </a:prstGeom>
          <a:solidFill>
            <a:schemeClr val="bg1"/>
          </a:solidFill>
          <a:ln w="12700" algn="ctr">
            <a:noFill/>
            <a:miter lim="800000"/>
          </a:ln>
        </p:spPr>
        <p:txBody>
          <a:bodyPr lIns="68580" tIns="34290" rIns="68580" bIns="34290">
            <a:noAutofit/>
          </a:bodyPr>
          <a:lstStyle/>
          <a:p>
            <a:pPr marL="0" marR="0" lvl="0" indent="450850" algn="l" defTabSz="514350" rtl="0" eaLnBrk="1" fontAlgn="base" latinLnBrk="0" hangingPunct="1">
              <a:lnSpc>
                <a:spcPct val="150000"/>
              </a:lnSpc>
              <a:spcBef>
                <a:spcPct val="0"/>
              </a:spcBef>
              <a:spcAft>
                <a:spcPct val="30000"/>
              </a:spcAft>
              <a:buClrTx/>
              <a:buSzTx/>
              <a:buFontTx/>
              <a:buNone/>
            </a:pPr>
            <a:r>
              <a:rPr kumimoji="0" lang="zh-CN" altLang="en-US" sz="2000" b="0" i="0" u="none" strike="noStrike" kern="1200" cap="none" spc="0" normalizeH="0" baseline="0" noProof="0" dirty="0">
                <a:ln>
                  <a:noFill/>
                </a:ln>
                <a:solidFill>
                  <a:srgbClr val="222A35"/>
                </a:solidFill>
                <a:effectLst/>
                <a:uLnTx/>
                <a:uFillTx/>
                <a:latin typeface="+mn-ea"/>
                <a:ea typeface="+mn-ea"/>
                <a:cs typeface="+mn-cs"/>
                <a:sym typeface="+mn-ea"/>
              </a:rPr>
              <a:t> </a:t>
            </a:r>
            <a:r>
              <a:rPr kumimoji="0" lang="zh-CN" altLang="en-US" sz="1600" b="0" i="0" u="none" strike="noStrike" kern="1200" cap="none" spc="0" normalizeH="0" baseline="0" noProof="0" dirty="0">
                <a:ln>
                  <a:noFill/>
                </a:ln>
                <a:solidFill>
                  <a:srgbClr val="222A35"/>
                </a:solidFill>
                <a:effectLst/>
                <a:uLnTx/>
                <a:uFillTx/>
                <a:latin typeface="+mn-ea"/>
                <a:ea typeface="+mn-ea"/>
                <a:cs typeface="+mn-cs"/>
                <a:sym typeface="+mn-ea"/>
              </a:rPr>
              <a:t> 尊敬的各位领导：</a:t>
            </a:r>
          </a:p>
          <a:p>
            <a:pPr marL="0" marR="0" lvl="0" indent="450850" algn="l" defTabSz="514350" rtl="0" eaLnBrk="1" fontAlgn="base" latinLnBrk="0" hangingPunct="1">
              <a:lnSpc>
                <a:spcPct val="150000"/>
              </a:lnSpc>
              <a:spcBef>
                <a:spcPct val="0"/>
              </a:spcBef>
              <a:spcAft>
                <a:spcPct val="30000"/>
              </a:spcAft>
              <a:buClrTx/>
              <a:buSzTx/>
              <a:buFontTx/>
              <a:buNone/>
            </a:pPr>
            <a:r>
              <a:rPr kumimoji="0" lang="zh-CN" altLang="en-US" sz="1600" strike="noStrike" cap="none" normalizeH="0" noProof="0" dirty="0">
                <a:ln>
                  <a:noFill/>
                </a:ln>
                <a:solidFill>
                  <a:srgbClr val="222A35"/>
                </a:solidFill>
                <a:effectLst/>
                <a:uLnTx/>
                <a:uFillTx/>
                <a:latin typeface="Calibri" panose="020F0502020204030204" pitchFamily="34" charset="0"/>
                <a:ea typeface="微软雅黑" charset="0"/>
                <a:cs typeface="+mn-cs"/>
                <a:sym typeface="+mn-ea"/>
              </a:rPr>
              <a:t>大家好！</a:t>
            </a:r>
            <a:r>
              <a:rPr kumimoji="0" lang="zh-CN" altLang="en-US" sz="1600" b="0" i="0" u="none" strike="noStrike" kern="1200" cap="none" spc="0" normalizeH="0" baseline="0" noProof="0" dirty="0">
                <a:ln>
                  <a:noFill/>
                </a:ln>
                <a:solidFill>
                  <a:srgbClr val="222A35"/>
                </a:solidFill>
                <a:effectLst/>
                <a:uLnTx/>
                <a:uFillTx/>
                <a:latin typeface="+mn-ea"/>
                <a:ea typeface="+mn-ea"/>
                <a:cs typeface="+mn-cs"/>
                <a:sym typeface="+mn-ea"/>
              </a:rPr>
              <a:t>我叫刘茹溢，首先感谢公司在人事制度改革方面为我们创造了公平竞争上岗的环境，使我有机会参加这次竞聘。</a:t>
            </a:r>
          </a:p>
          <a:p>
            <a:pPr marL="0" marR="0" lvl="0" indent="450850" algn="l" defTabSz="514350" rtl="0" eaLnBrk="1" fontAlgn="base" latinLnBrk="0" hangingPunct="1">
              <a:lnSpc>
                <a:spcPct val="150000"/>
              </a:lnSpc>
              <a:spcBef>
                <a:spcPct val="0"/>
              </a:spcBef>
              <a:spcAft>
                <a:spcPct val="30000"/>
              </a:spcAft>
              <a:buClrTx/>
              <a:buSzTx/>
              <a:buFontTx/>
              <a:buNone/>
            </a:pPr>
            <a:r>
              <a:rPr kumimoji="0" lang="zh-CN" altLang="en-US" sz="1600" b="0" i="0" u="none" strike="noStrike" kern="1200" cap="none" spc="0" normalizeH="0" baseline="0" noProof="0" dirty="0">
                <a:ln>
                  <a:noFill/>
                </a:ln>
                <a:solidFill>
                  <a:srgbClr val="222A35"/>
                </a:solidFill>
                <a:effectLst/>
                <a:uLnTx/>
                <a:uFillTx/>
                <a:latin typeface="Calibri" panose="020F0502020204030204" pitchFamily="34" charset="0"/>
                <a:ea typeface="微软雅黑" charset="0"/>
                <a:cs typeface="+mn-cs"/>
                <a:sym typeface="+mn-ea"/>
              </a:rPr>
              <a:t>首先，先介绍一下我的工作简历，本人</a:t>
            </a:r>
            <a:r>
              <a:rPr kumimoji="0" lang="zh-CN" altLang="en-US" sz="1600" b="0" i="0" u="none" strike="noStrike" kern="1200" cap="none" spc="0" normalizeH="0" baseline="0" noProof="0" dirty="0">
                <a:ln>
                  <a:noFill/>
                </a:ln>
                <a:solidFill>
                  <a:srgbClr val="222A35"/>
                </a:solidFill>
                <a:effectLst/>
                <a:uLnTx/>
                <a:uFillTx/>
                <a:latin typeface="+mn-ea"/>
                <a:ea typeface="+mn-ea"/>
                <a:cs typeface="+mn-cs"/>
                <a:sym typeface="+mn-ea"/>
              </a:rPr>
              <a:t>毕业于四川省食品药品学校，从实习至今一直在太极大药房工作。</a:t>
            </a:r>
          </a:p>
          <a:p>
            <a:pPr marL="0" marR="0" lvl="0" indent="450850" algn="l" defTabSz="514350" rtl="0" eaLnBrk="1" fontAlgn="base" latinLnBrk="0" hangingPunct="1">
              <a:lnSpc>
                <a:spcPct val="150000"/>
              </a:lnSpc>
              <a:spcBef>
                <a:spcPct val="0"/>
              </a:spcBef>
              <a:spcAft>
                <a:spcPct val="30000"/>
              </a:spcAft>
              <a:buClrTx/>
              <a:buSzTx/>
              <a:buFontTx/>
              <a:buNone/>
            </a:pPr>
            <a:r>
              <a:rPr kumimoji="0" lang="zh-CN" altLang="en-US" sz="1600" strike="noStrike" cap="none" normalizeH="0" noProof="0" dirty="0">
                <a:ln>
                  <a:noFill/>
                </a:ln>
                <a:solidFill>
                  <a:srgbClr val="222A35"/>
                </a:solidFill>
                <a:effectLst/>
                <a:uLnTx/>
                <a:uFillTx/>
                <a:latin typeface="Calibri" panose="020F0502020204030204" pitchFamily="34" charset="0"/>
                <a:ea typeface="微软雅黑" charset="0"/>
                <a:cs typeface="+mn-cs"/>
                <a:sym typeface="+mn-ea"/>
              </a:rPr>
              <a:t>本人性格开朗，工作勤奋，尽职尽责，做事情有始有终，最主要的是具有亲和力，勇于创新，善与人沟通  。</a:t>
            </a:r>
          </a:p>
          <a:p>
            <a:pPr marL="0" marR="0" lvl="0" indent="450850" algn="l" defTabSz="514350" rtl="0" eaLnBrk="1" fontAlgn="base" latinLnBrk="0" hangingPunct="1">
              <a:lnSpc>
                <a:spcPct val="150000"/>
              </a:lnSpc>
              <a:spcBef>
                <a:spcPct val="0"/>
              </a:spcBef>
              <a:spcAft>
                <a:spcPct val="30000"/>
              </a:spcAft>
              <a:buClrTx/>
              <a:buSzTx/>
              <a:buFontTx/>
              <a:buNone/>
            </a:pPr>
            <a:r>
              <a:rPr kumimoji="0" lang="zh-CN" altLang="en-US" sz="1600" strike="noStrike" cap="none" normalizeH="0" noProof="0" dirty="0">
                <a:ln>
                  <a:noFill/>
                </a:ln>
                <a:solidFill>
                  <a:srgbClr val="222A35"/>
                </a:solidFill>
                <a:effectLst/>
                <a:uLnTx/>
                <a:uFillTx/>
                <a:latin typeface="Calibri" panose="020F0502020204030204" pitchFamily="34" charset="0"/>
                <a:ea typeface="微软雅黑" charset="0"/>
                <a:cs typeface="+mn-cs"/>
                <a:sym typeface="+mn-ea"/>
              </a:rPr>
              <a:t>我的座右铭是“一定要相信自己，变成自己喜欢的样子，然后温柔的推翻这个世界”</a:t>
            </a:r>
            <a:endParaRPr kumimoji="0" lang="en-US" altLang="zh-CN" sz="2000" strike="noStrike" cap="none" normalizeH="0" noProof="0" dirty="0">
              <a:ln>
                <a:noFill/>
              </a:ln>
              <a:solidFill>
                <a:srgbClr val="222A35"/>
              </a:solidFill>
              <a:effectLst/>
              <a:uLnTx/>
              <a:uFillTx/>
              <a:latin typeface="Calibri" panose="020F0502020204030204" pitchFamily="34" charset="0"/>
              <a:ea typeface="微软雅黑" charset="0"/>
              <a:cs typeface="+mn-cs"/>
              <a:sym typeface="+mn-ea"/>
            </a:endParaRPr>
          </a:p>
          <a:p>
            <a:pPr marL="0" marR="0" lvl="0" indent="450850" algn="l" defTabSz="514350" rtl="0" eaLnBrk="1" fontAlgn="base" latinLnBrk="0" hangingPunct="1">
              <a:lnSpc>
                <a:spcPct val="150000"/>
              </a:lnSpc>
              <a:spcBef>
                <a:spcPct val="0"/>
              </a:spcBef>
              <a:spcAft>
                <a:spcPct val="30000"/>
              </a:spcAft>
              <a:buClrTx/>
              <a:buSzTx/>
              <a:buFontTx/>
              <a:buNone/>
            </a:pPr>
            <a:endParaRPr kumimoji="0" lang="zh-CN" altLang="en-US" sz="2400" b="0" i="0" u="none" strike="noStrike" kern="1200" cap="none" spc="0" normalizeH="0" baseline="0" noProof="0" dirty="0">
              <a:ln>
                <a:noFill/>
              </a:ln>
              <a:solidFill>
                <a:srgbClr val="222A35"/>
              </a:solidFill>
              <a:effectLst/>
              <a:uLnTx/>
              <a:uFillTx/>
              <a:latin typeface="+mn-ea"/>
              <a:ea typeface="+mn-ea"/>
              <a:cs typeface="+mn-cs"/>
              <a:sym typeface="+mn-ea"/>
            </a:endParaRPr>
          </a:p>
        </p:txBody>
      </p: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8"/>
          <p:cNvGrpSpPr/>
          <p:nvPr/>
        </p:nvGrpSpPr>
        <p:grpSpPr>
          <a:xfrm>
            <a:off x="2125058" y="2193924"/>
            <a:ext cx="5057556" cy="755650"/>
            <a:chOff x="730" y="2316"/>
            <a:chExt cx="10620" cy="1584"/>
          </a:xfrm>
        </p:grpSpPr>
        <p:sp>
          <p:nvSpPr>
            <p:cNvPr id="1048586" name="圆角矩形 3"/>
            <p:cNvSpPr/>
            <p:nvPr/>
          </p:nvSpPr>
          <p:spPr>
            <a:xfrm>
              <a:off x="730" y="2316"/>
              <a:ext cx="1543" cy="1584"/>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514350" eaLnBrk="0" fontAlgn="base" latinLnBrk="0" hangingPunct="0">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itchFamily="2" charset="-122"/>
                </a:defRPr>
              </a:lvl1pPr>
              <a:lvl2pPr marL="257175" lvl="1" indent="20002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itchFamily="2" charset="-122"/>
                </a:defRPr>
              </a:lvl2pPr>
              <a:lvl3pPr marL="514350" lvl="2" indent="40005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itchFamily="2" charset="-122"/>
                </a:defRPr>
              </a:lvl3pPr>
              <a:lvl4pPr marL="771525" lvl="3" indent="60007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itchFamily="2" charset="-122"/>
                </a:defRPr>
              </a:lvl4pPr>
              <a:lvl5pPr marL="1028700" lvl="4" indent="80010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itchFamily="2" charset="-122"/>
                </a:defRPr>
              </a:lvl5pPr>
            </a:lstStyle>
            <a:p>
              <a:pPr lvl="0" algn="ctr" eaLnBrk="1" hangingPunct="1"/>
              <a:r>
                <a:rPr lang="en-US" altLang="zh-CN" sz="2800" dirty="0">
                  <a:solidFill>
                    <a:schemeClr val="bg1"/>
                  </a:solidFill>
                  <a:latin typeface="Calibri" panose="020F0502020204030204" pitchFamily="34" charset="0"/>
                  <a:ea typeface="微软雅黑" panose="020B0503020204020204" pitchFamily="34" charset="-122"/>
                </a:rPr>
                <a:t>2</a:t>
              </a:r>
            </a:p>
          </p:txBody>
        </p:sp>
        <p:sp>
          <p:nvSpPr>
            <p:cNvPr id="1048587" name="文本框 4"/>
            <p:cNvSpPr txBox="1"/>
            <p:nvPr/>
          </p:nvSpPr>
          <p:spPr>
            <a:xfrm>
              <a:off x="2784" y="2557"/>
              <a:ext cx="8566" cy="968"/>
            </a:xfrm>
            <a:prstGeom prst="rect">
              <a:avLst/>
            </a:prstGeom>
            <a:noFill/>
            <a:ln w="9525">
              <a:noFill/>
            </a:ln>
          </p:spPr>
          <p:txBody>
            <a:bodyPr wrap="square">
              <a:spAutoFit/>
            </a:bodyPr>
            <a:lstStyle/>
            <a:p>
              <a:r>
                <a:rPr lang="zh-CN" altLang="en-US" sz="2400" b="1" dirty="0" smtClean="0">
                  <a:latin typeface="微软雅黑" panose="020B0503020204020204" pitchFamily="34" charset="-122"/>
                  <a:ea typeface="微软雅黑" panose="020B0503020204020204" pitchFamily="34" charset="-122"/>
                </a:rPr>
                <a:t>对岗位的认识</a:t>
              </a:r>
              <a:endParaRPr lang="zh-CN" altLang="en-US" sz="2400" b="1" dirty="0">
                <a:latin typeface="微软雅黑" panose="020B0503020204020204" pitchFamily="34" charset="-122"/>
                <a:ea typeface="微软雅黑" panose="020B0503020204020204" pitchFamily="34" charset="-122"/>
              </a:endParaRPr>
            </a:p>
          </p:txBody>
        </p:sp>
      </p:grpSp>
    </p:spTree>
  </p:cSld>
  <p:clrMapOvr>
    <a:masterClrMapping/>
  </p:clrMapOvr>
  <p:transition spd="slow">
    <p:diamon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6" name="Freeform 58"/>
          <p:cNvSpPr>
            <a:spLocks noEditPoints="1"/>
          </p:cNvSpPr>
          <p:nvPr/>
        </p:nvSpPr>
        <p:spPr bwMode="auto">
          <a:xfrm>
            <a:off x="5275263" y="1863725"/>
            <a:ext cx="442913" cy="411163"/>
          </a:xfrm>
          <a:custGeom>
            <a:avLst/>
            <a:gdLst>
              <a:gd name="T0" fmla="*/ 142 w 241"/>
              <a:gd name="T1" fmla="*/ 137 h 224"/>
              <a:gd name="T2" fmla="*/ 150 w 241"/>
              <a:gd name="T3" fmla="*/ 97 h 224"/>
              <a:gd name="T4" fmla="*/ 132 w 241"/>
              <a:gd name="T5" fmla="*/ 115 h 224"/>
              <a:gd name="T6" fmla="*/ 110 w 241"/>
              <a:gd name="T7" fmla="*/ 115 h 224"/>
              <a:gd name="T8" fmla="*/ 110 w 241"/>
              <a:gd name="T9" fmla="*/ 92 h 224"/>
              <a:gd name="T10" fmla="*/ 127 w 241"/>
              <a:gd name="T11" fmla="*/ 74 h 224"/>
              <a:gd name="T12" fmla="*/ 88 w 241"/>
              <a:gd name="T13" fmla="*/ 83 h 224"/>
              <a:gd name="T14" fmla="*/ 78 w 241"/>
              <a:gd name="T15" fmla="*/ 120 h 224"/>
              <a:gd name="T16" fmla="*/ 3 w 241"/>
              <a:gd name="T17" fmla="*/ 195 h 224"/>
              <a:gd name="T18" fmla="*/ 3 w 241"/>
              <a:gd name="T19" fmla="*/ 206 h 224"/>
              <a:gd name="T20" fmla="*/ 19 w 241"/>
              <a:gd name="T21" fmla="*/ 222 h 224"/>
              <a:gd name="T22" fmla="*/ 25 w 241"/>
              <a:gd name="T23" fmla="*/ 224 h 224"/>
              <a:gd name="T24" fmla="*/ 30 w 241"/>
              <a:gd name="T25" fmla="*/ 222 h 224"/>
              <a:gd name="T26" fmla="*/ 105 w 241"/>
              <a:gd name="T27" fmla="*/ 147 h 224"/>
              <a:gd name="T28" fmla="*/ 142 w 241"/>
              <a:gd name="T29" fmla="*/ 137 h 224"/>
              <a:gd name="T30" fmla="*/ 27 w 241"/>
              <a:gd name="T31" fmla="*/ 206 h 224"/>
              <a:gd name="T32" fmla="*/ 19 w 241"/>
              <a:gd name="T33" fmla="*/ 206 h 224"/>
              <a:gd name="T34" fmla="*/ 19 w 241"/>
              <a:gd name="T35" fmla="*/ 198 h 224"/>
              <a:gd name="T36" fmla="*/ 27 w 241"/>
              <a:gd name="T37" fmla="*/ 198 h 224"/>
              <a:gd name="T38" fmla="*/ 27 w 241"/>
              <a:gd name="T39" fmla="*/ 206 h 224"/>
              <a:gd name="T40" fmla="*/ 236 w 241"/>
              <a:gd name="T41" fmla="*/ 0 h 224"/>
              <a:gd name="T42" fmla="*/ 19 w 241"/>
              <a:gd name="T43" fmla="*/ 0 h 224"/>
              <a:gd name="T44" fmla="*/ 14 w 241"/>
              <a:gd name="T45" fmla="*/ 5 h 224"/>
              <a:gd name="T46" fmla="*/ 14 w 241"/>
              <a:gd name="T47" fmla="*/ 171 h 224"/>
              <a:gd name="T48" fmla="*/ 38 w 241"/>
              <a:gd name="T49" fmla="*/ 147 h 224"/>
              <a:gd name="T50" fmla="*/ 38 w 241"/>
              <a:gd name="T51" fmla="*/ 48 h 224"/>
              <a:gd name="T52" fmla="*/ 217 w 241"/>
              <a:gd name="T53" fmla="*/ 48 h 224"/>
              <a:gd name="T54" fmla="*/ 217 w 241"/>
              <a:gd name="T55" fmla="*/ 170 h 224"/>
              <a:gd name="T56" fmla="*/ 95 w 241"/>
              <a:gd name="T57" fmla="*/ 170 h 224"/>
              <a:gd name="T58" fmla="*/ 72 w 241"/>
              <a:gd name="T59" fmla="*/ 193 h 224"/>
              <a:gd name="T60" fmla="*/ 222 w 241"/>
              <a:gd name="T61" fmla="*/ 193 h 224"/>
              <a:gd name="T62" fmla="*/ 241 w 241"/>
              <a:gd name="T63" fmla="*/ 175 h 224"/>
              <a:gd name="T64" fmla="*/ 241 w 241"/>
              <a:gd name="T65" fmla="*/ 5 h 224"/>
              <a:gd name="T66" fmla="*/ 236 w 241"/>
              <a:gd name="T67" fmla="*/ 0 h 224"/>
              <a:gd name="T68" fmla="*/ 47 w 241"/>
              <a:gd name="T69" fmla="*/ 32 h 224"/>
              <a:gd name="T70" fmla="*/ 39 w 241"/>
              <a:gd name="T71" fmla="*/ 24 h 224"/>
              <a:gd name="T72" fmla="*/ 47 w 241"/>
              <a:gd name="T73" fmla="*/ 15 h 224"/>
              <a:gd name="T74" fmla="*/ 55 w 241"/>
              <a:gd name="T75" fmla="*/ 24 h 224"/>
              <a:gd name="T76" fmla="*/ 47 w 241"/>
              <a:gd name="T77" fmla="*/ 32 h 224"/>
              <a:gd name="T78" fmla="*/ 77 w 241"/>
              <a:gd name="T79" fmla="*/ 32 h 224"/>
              <a:gd name="T80" fmla="*/ 69 w 241"/>
              <a:gd name="T81" fmla="*/ 24 h 224"/>
              <a:gd name="T82" fmla="*/ 77 w 241"/>
              <a:gd name="T83" fmla="*/ 15 h 224"/>
              <a:gd name="T84" fmla="*/ 85 w 241"/>
              <a:gd name="T85" fmla="*/ 24 h 224"/>
              <a:gd name="T86" fmla="*/ 77 w 241"/>
              <a:gd name="T87" fmla="*/ 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224">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chemeClr val="bg1"/>
          </a:solidFill>
          <a:ln>
            <a:noFill/>
          </a:ln>
        </p:spPr>
        <p:txBody>
          <a:bodyPr lIns="34290" tIns="17145" rIns="34290" bIns="17145"/>
          <a:lstStyle/>
          <a:p>
            <a:pPr marL="0" marR="0" lvl="0" indent="0" algn="l" defTabSz="514350" rtl="0" eaLnBrk="1" fontAlgn="auto" latinLnBrk="0" hangingPunct="1">
              <a:lnSpc>
                <a:spcPct val="100000"/>
              </a:lnSpc>
              <a:spcBef>
                <a:spcPts val="0"/>
              </a:spcBef>
              <a:spcAft>
                <a:spcPts val="0"/>
              </a:spcAft>
              <a:buClrTx/>
              <a:buSzTx/>
              <a:buFontTx/>
              <a:buNone/>
            </a:pPr>
            <a:endParaRPr kumimoji="0" lang="en-GB" sz="8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1048577" name="Freeform 59"/>
          <p:cNvSpPr>
            <a:spLocks noEditPoints="1"/>
          </p:cNvSpPr>
          <p:nvPr/>
        </p:nvSpPr>
        <p:spPr bwMode="auto">
          <a:xfrm>
            <a:off x="3471863" y="1890713"/>
            <a:ext cx="417513" cy="358775"/>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lIns="34290" tIns="17145" rIns="34290" bIns="17145"/>
          <a:lstStyle/>
          <a:p>
            <a:pPr marL="0" marR="0" lvl="0" indent="0" algn="l" defTabSz="514350" rtl="0" eaLnBrk="1" fontAlgn="auto" latinLnBrk="0" hangingPunct="1">
              <a:lnSpc>
                <a:spcPct val="100000"/>
              </a:lnSpc>
              <a:spcBef>
                <a:spcPts val="0"/>
              </a:spcBef>
              <a:spcAft>
                <a:spcPts val="0"/>
              </a:spcAft>
              <a:buClrTx/>
              <a:buSzTx/>
              <a:buFontTx/>
              <a:buNone/>
            </a:pPr>
            <a:endParaRPr kumimoji="0" lang="en-GB" sz="8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1048578" name="Freeform 24"/>
          <p:cNvSpPr>
            <a:spLocks noEditPoints="1"/>
          </p:cNvSpPr>
          <p:nvPr/>
        </p:nvSpPr>
        <p:spPr bwMode="auto">
          <a:xfrm>
            <a:off x="1584325" y="1835150"/>
            <a:ext cx="439738" cy="498475"/>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chemeClr val="bg1"/>
          </a:solidFill>
          <a:ln>
            <a:noFill/>
          </a:ln>
        </p:spPr>
        <p:txBody>
          <a:bodyPr lIns="34290" tIns="17145" rIns="34290" bIns="17145"/>
          <a:lstStyle/>
          <a:p>
            <a:pPr marL="0" marR="0" lvl="0" indent="0" algn="l" defTabSz="514350" rtl="0" eaLnBrk="1" fontAlgn="auto" latinLnBrk="0" hangingPunct="1">
              <a:lnSpc>
                <a:spcPct val="100000"/>
              </a:lnSpc>
              <a:spcBef>
                <a:spcPts val="0"/>
              </a:spcBef>
              <a:spcAft>
                <a:spcPts val="0"/>
              </a:spcAft>
              <a:buClrTx/>
              <a:buSzTx/>
              <a:buFontTx/>
              <a:buNone/>
            </a:pPr>
            <a:endParaRPr kumimoji="0" lang="en-GB" sz="8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1048579" name="矩形 51"/>
          <p:cNvSpPr/>
          <p:nvPr/>
        </p:nvSpPr>
        <p:spPr>
          <a:xfrm>
            <a:off x="0" y="4818063"/>
            <a:ext cx="9144000" cy="334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514350" rtl="0" eaLnBrk="1" fontAlgn="auto" latinLnBrk="0" hangingPunct="1">
              <a:lnSpc>
                <a:spcPct val="100000"/>
              </a:lnSpc>
              <a:spcBef>
                <a:spcPts val="0"/>
              </a:spcBef>
              <a:spcAft>
                <a:spcPts val="0"/>
              </a:spcAft>
              <a:buClrTx/>
              <a:buSzTx/>
              <a:buFontTx/>
              <a:buNone/>
            </a:pPr>
            <a:endParaRPr kumimoji="0" lang="zh-CN" altLang="en-US" sz="4100" b="0" i="0" u="none" strike="noStrike" kern="1200" cap="none" spc="0" normalizeH="0" baseline="0" noProof="0" dirty="0">
              <a:ln>
                <a:noFill/>
              </a:ln>
              <a:solidFill>
                <a:schemeClr val="lt1"/>
              </a:solidFill>
              <a:effectLst/>
              <a:uLnTx/>
              <a:uFillTx/>
              <a:latin typeface="+mn-lt"/>
              <a:ea typeface="+mn-ea"/>
              <a:cs typeface="+mn-cs"/>
            </a:endParaRPr>
          </a:p>
        </p:txBody>
      </p:sp>
      <p:sp>
        <p:nvSpPr>
          <p:cNvPr id="1048580" name="TextBox 52"/>
          <p:cNvSpPr txBox="1"/>
          <p:nvPr/>
        </p:nvSpPr>
        <p:spPr>
          <a:xfrm>
            <a:off x="6466840" y="4854575"/>
            <a:ext cx="2752090" cy="283845"/>
          </a:xfrm>
          <a:prstGeom prst="rect">
            <a:avLst/>
          </a:prstGeom>
          <a:noFill/>
          <a:ln w="9525">
            <a:noFill/>
          </a:ln>
        </p:spPr>
        <p:txBody>
          <a:bodyPr wrap="square" lIns="68580" tIns="34290" rIns="68580" bIns="34290">
            <a:spAutoFit/>
          </a:bodyPr>
          <a:lstStyle/>
          <a:p>
            <a:r>
              <a:rPr lang="en-US" altLang="zh-CN" sz="1400" b="1" dirty="0">
                <a:solidFill>
                  <a:schemeClr val="bg1"/>
                </a:solidFill>
                <a:latin typeface="微软雅黑" panose="020B0503020204020204" pitchFamily="34" charset="-122"/>
                <a:ea typeface="微软雅黑" panose="020B0503020204020204" pitchFamily="34" charset="-122"/>
                <a:sym typeface="+mn-ea"/>
              </a:rPr>
              <a:t>TAIJI   </a:t>
            </a:r>
            <a:r>
              <a:rPr lang="zh-CN" altLang="en-US" sz="1400" b="1" dirty="0">
                <a:solidFill>
                  <a:schemeClr val="bg1"/>
                </a:solidFill>
                <a:latin typeface="微软雅黑" panose="020B0503020204020204" pitchFamily="34" charset="-122"/>
                <a:ea typeface="微软雅黑" panose="020B0503020204020204" pitchFamily="34" charset="-122"/>
                <a:sym typeface="+mn-ea"/>
              </a:rPr>
              <a:t>太极集团  太极大药房</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nvGrpSpPr>
          <p:cNvPr id="20" name="组合 1"/>
          <p:cNvGrpSpPr/>
          <p:nvPr/>
        </p:nvGrpSpPr>
        <p:grpSpPr>
          <a:xfrm>
            <a:off x="1546225" y="111125"/>
            <a:ext cx="5997575" cy="460375"/>
            <a:chOff x="2070946" y="597540"/>
            <a:chExt cx="7904170" cy="425553"/>
          </a:xfrm>
        </p:grpSpPr>
        <p:sp>
          <p:nvSpPr>
            <p:cNvPr id="1048581" name="Title 1"/>
            <p:cNvSpPr txBox="1"/>
            <p:nvPr/>
          </p:nvSpPr>
          <p:spPr>
            <a:xfrm>
              <a:off x="2070946" y="597540"/>
              <a:ext cx="7904170" cy="425553"/>
            </a:xfrm>
            <a:prstGeom prst="rect">
              <a:avLst/>
            </a:prstGeom>
          </p:spPr>
          <p:txBody>
            <a:bodyPr lIns="0" rIns="0" anchor="ctr"/>
            <a:lstStyle>
              <a:lvl1pPr algn="ctr" defTabSz="914400" rtl="0" eaLnBrk="1" latinLnBrk="0" hangingPunct="1">
                <a:lnSpc>
                  <a:spcPct val="90000"/>
                </a:lnSpc>
                <a:spcBef>
                  <a:spcPct val="0"/>
                </a:spcBef>
                <a:buNone/>
                <a:defRPr sz="4000" b="0" kern="1200">
                  <a:solidFill>
                    <a:schemeClr val="accent1"/>
                  </a:solidFill>
                  <a:latin typeface="U.S. 101" pitchFamily="2" charset="0"/>
                  <a:ea typeface="Roboto" pitchFamily="2" charset="0"/>
                  <a:cs typeface="Open Sans Light"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pPr>
              <a:r>
                <a:rPr kumimoji="0" lang="zh-CN" altLang="en-US" sz="2100" b="0" i="0" u="none" strike="noStrike" kern="1200" cap="none" spc="0" normalizeH="0" baseline="0" noProof="0" dirty="0" smtClean="0">
                  <a:ln>
                    <a:noFill/>
                  </a:ln>
                  <a:solidFill>
                    <a:schemeClr val="accent1"/>
                  </a:solidFill>
                  <a:effectLst/>
                  <a:uLnTx/>
                  <a:uFillTx/>
                  <a:latin typeface="+mj-ea"/>
                  <a:ea typeface="+mj-ea"/>
                  <a:cs typeface="+mn-ea"/>
                  <a:sym typeface="+mn-lt"/>
                </a:rPr>
                <a:t>对岗位的认识</a:t>
              </a:r>
            </a:p>
          </p:txBody>
        </p:sp>
        <p:cxnSp>
          <p:nvCxnSpPr>
            <p:cNvPr id="3145728" name="直接连接符 3"/>
            <p:cNvCxnSpPr>
              <a:cxnSpLocks/>
            </p:cNvCxnSpPr>
            <p:nvPr/>
          </p:nvCxnSpPr>
          <p:spPr>
            <a:xfrm flipV="1">
              <a:off x="3847188" y="1005484"/>
              <a:ext cx="4364240" cy="146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048582" name="文本框 99"/>
          <p:cNvSpPr txBox="1"/>
          <p:nvPr/>
        </p:nvSpPr>
        <p:spPr>
          <a:xfrm>
            <a:off x="2667000" y="1897063"/>
            <a:ext cx="5535613" cy="469900"/>
          </a:xfrm>
          <a:prstGeom prst="rect">
            <a:avLst/>
          </a:prstGeom>
          <a:noFill/>
          <a:ln w="9525">
            <a:noFill/>
          </a:ln>
        </p:spPr>
        <p:txBody>
          <a:bodyPr lIns="68580" tIns="34290" rIns="68580" bIns="34290">
            <a:spAutoFit/>
          </a:bodyPr>
          <a:lstStyle/>
          <a:p>
            <a:pPr indent="252730"/>
            <a:endParaRPr lang="zh-CN" altLang="en-US" sz="1200" dirty="0">
              <a:latin typeface="微软雅黑" panose="020B0503020204020204" pitchFamily="34" charset="-122"/>
              <a:ea typeface="仿宋" panose="02010609060101010101" pitchFamily="49" charset="-122"/>
            </a:endParaRPr>
          </a:p>
          <a:p>
            <a:pPr indent="252730"/>
            <a:endParaRPr lang="zh-CN" altLang="en-US" sz="1400" dirty="0">
              <a:latin typeface="微软雅黑" panose="020B0503020204020204" pitchFamily="34" charset="-122"/>
              <a:ea typeface="微软雅黑" panose="020B0503020204020204" pitchFamily="34" charset="-122"/>
            </a:endParaRPr>
          </a:p>
        </p:txBody>
      </p:sp>
      <p:sp>
        <p:nvSpPr>
          <p:cNvPr id="1048583" name="文本框 4"/>
          <p:cNvSpPr>
            <a:spLocks noChangeArrowheads="1"/>
          </p:cNvSpPr>
          <p:nvPr/>
        </p:nvSpPr>
        <p:spPr bwMode="auto">
          <a:xfrm>
            <a:off x="1004281" y="612644"/>
            <a:ext cx="7440902" cy="3979359"/>
          </a:xfrm>
          <a:prstGeom prst="roundRect">
            <a:avLst>
              <a:gd name="adj" fmla="val 16667"/>
            </a:avLst>
          </a:prstGeom>
          <a:solidFill>
            <a:schemeClr val="bg1"/>
          </a:solidFill>
          <a:ln w="12700" algn="ctr">
            <a:noFill/>
            <a:miter lim="800000"/>
          </a:ln>
        </p:spPr>
        <p:txBody>
          <a:bodyPr lIns="68580" tIns="34290" rIns="68580" bIns="34290">
            <a:noAutofit/>
          </a:bodyPr>
          <a:lstStyle/>
          <a:p>
            <a:pPr marL="0" marR="0" lvl="0" indent="450850" algn="l" defTabSz="514350" rtl="0" eaLnBrk="1" fontAlgn="base" latinLnBrk="0" hangingPunct="1">
              <a:lnSpc>
                <a:spcPct val="150000"/>
              </a:lnSpc>
              <a:spcBef>
                <a:spcPct val="0"/>
              </a:spcBef>
              <a:spcAft>
                <a:spcPct val="30000"/>
              </a:spcAft>
              <a:buClrTx/>
              <a:buSzTx/>
              <a:buFontTx/>
              <a:buNone/>
            </a:pPr>
            <a:r>
              <a:rPr kumimoji="0" lang="zh-CN" altLang="en-US" sz="2000" b="0" i="0" u="none" strike="noStrike" kern="1200" cap="none" spc="0" normalizeH="0" baseline="0" noProof="0" dirty="0">
                <a:ln>
                  <a:noFill/>
                </a:ln>
                <a:solidFill>
                  <a:srgbClr val="222A35"/>
                </a:solidFill>
                <a:effectLst/>
                <a:uLnTx/>
                <a:uFillTx/>
                <a:latin typeface="+mn-ea"/>
                <a:ea typeface="+mn-ea"/>
                <a:cs typeface="+mn-cs"/>
                <a:sym typeface="+mn-ea"/>
              </a:rPr>
              <a:t>我对于外销的认识：</a:t>
            </a:r>
          </a:p>
          <a:p>
            <a:pPr marL="0" marR="0" lvl="0" indent="450850" algn="l" defTabSz="514350" rtl="0" eaLnBrk="1" fontAlgn="base" latinLnBrk="0" hangingPunct="1">
              <a:lnSpc>
                <a:spcPct val="150000"/>
              </a:lnSpc>
              <a:spcBef>
                <a:spcPct val="0"/>
              </a:spcBef>
              <a:spcAft>
                <a:spcPct val="30000"/>
              </a:spcAft>
              <a:buClrTx/>
              <a:buSzTx/>
              <a:buFontTx/>
              <a:buNone/>
            </a:pPr>
            <a:r>
              <a:rPr kumimoji="0" lang="zh-CN" altLang="en-US" sz="2000" strike="noStrike" cap="none" normalizeH="0" noProof="0" dirty="0">
                <a:ln>
                  <a:noFill/>
                </a:ln>
                <a:solidFill>
                  <a:srgbClr val="222A35"/>
                </a:solidFill>
                <a:effectLst/>
                <a:uLnTx/>
                <a:uFillTx/>
                <a:latin typeface="Calibri" panose="020F0502020204030204" pitchFamily="34" charset="0"/>
                <a:ea typeface="微软雅黑" charset="0"/>
                <a:cs typeface="+mn-cs"/>
                <a:sym typeface="+mn-ea"/>
              </a:rPr>
              <a:t>              我们公司的外销主要有团购，线上平台，各类保险卡与加盟药房的销售，我认为外销主要在两点，一是交际能力，二是思想。</a:t>
            </a:r>
            <a:endParaRPr lang="zh-CN" altLang="en-US"/>
          </a:p>
          <a:p>
            <a:pPr marL="0" marR="0" lvl="0" indent="450850" algn="l" defTabSz="514350" rtl="0" eaLnBrk="1" fontAlgn="base" latinLnBrk="0" hangingPunct="1">
              <a:lnSpc>
                <a:spcPct val="150000"/>
              </a:lnSpc>
              <a:spcBef>
                <a:spcPct val="0"/>
              </a:spcBef>
              <a:spcAft>
                <a:spcPct val="30000"/>
              </a:spcAft>
              <a:buClrTx/>
              <a:buSzTx/>
              <a:buFontTx/>
              <a:buNone/>
            </a:pPr>
            <a:r>
              <a:rPr kumimoji="0" lang="zh-CN" altLang="en-US" sz="2000" b="0" i="0" u="none" strike="noStrike" kern="1200" cap="none" spc="0" normalizeH="0" baseline="0" noProof="0" dirty="0">
                <a:ln>
                  <a:noFill/>
                </a:ln>
                <a:solidFill>
                  <a:srgbClr val="222A35"/>
                </a:solidFill>
                <a:effectLst/>
                <a:uLnTx/>
                <a:uFillTx/>
                <a:latin typeface="Calibri" panose="020F0502020204030204" pitchFamily="34" charset="0"/>
                <a:ea typeface="微软雅黑" charset="0"/>
                <a:cs typeface="+mn-cs"/>
                <a:sym typeface="+mn-ea"/>
              </a:rPr>
              <a:t>             团队固然很重要，但也不能缺少个人思想，销售，销的是自己，售的是观念。</a:t>
            </a:r>
            <a:endParaRPr kumimoji="0" lang="en-US" altLang="zh-CN" sz="2400" b="0" i="0" u="none" strike="noStrike" kern="1200" cap="none" spc="0" normalizeH="0" baseline="0" noProof="0" dirty="0">
              <a:ln>
                <a:noFill/>
              </a:ln>
              <a:solidFill>
                <a:srgbClr val="222A35"/>
              </a:solidFill>
              <a:effectLst/>
              <a:uLnTx/>
              <a:uFillTx/>
              <a:latin typeface="+mn-ea"/>
              <a:ea typeface="+mn-ea"/>
              <a:cs typeface="+mn-cs"/>
              <a:sym typeface="+mn-ea"/>
            </a:endParaRPr>
          </a:p>
        </p:txBody>
      </p:sp>
    </p:spTree>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8"/>
          <p:cNvGrpSpPr/>
          <p:nvPr/>
        </p:nvGrpSpPr>
        <p:grpSpPr>
          <a:xfrm>
            <a:off x="2125058" y="2193924"/>
            <a:ext cx="5057556" cy="755650"/>
            <a:chOff x="730" y="2316"/>
            <a:chExt cx="10620" cy="1584"/>
          </a:xfrm>
        </p:grpSpPr>
        <p:sp>
          <p:nvSpPr>
            <p:cNvPr id="1048584" name="圆角矩形 3"/>
            <p:cNvSpPr/>
            <p:nvPr/>
          </p:nvSpPr>
          <p:spPr>
            <a:xfrm>
              <a:off x="730" y="2316"/>
              <a:ext cx="1543" cy="1584"/>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514350" eaLnBrk="0" fontAlgn="base" latinLnBrk="0" hangingPunct="0">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itchFamily="2" charset="-122"/>
                </a:defRPr>
              </a:lvl1pPr>
              <a:lvl2pPr marL="257175" lvl="1" indent="20002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itchFamily="2" charset="-122"/>
                </a:defRPr>
              </a:lvl2pPr>
              <a:lvl3pPr marL="514350" lvl="2" indent="40005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itchFamily="2" charset="-122"/>
                </a:defRPr>
              </a:lvl3pPr>
              <a:lvl4pPr marL="771525" lvl="3" indent="60007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itchFamily="2" charset="-122"/>
                </a:defRPr>
              </a:lvl4pPr>
              <a:lvl5pPr marL="1028700" lvl="4" indent="80010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itchFamily="2" charset="-122"/>
                </a:defRPr>
              </a:lvl5pPr>
            </a:lstStyle>
            <a:p>
              <a:pPr lvl="0" algn="ctr" eaLnBrk="1" hangingPunct="1"/>
              <a:r>
                <a:rPr lang="en-US" altLang="zh-CN" sz="2800" dirty="0" smtClean="0">
                  <a:solidFill>
                    <a:schemeClr val="bg1"/>
                  </a:solidFill>
                  <a:latin typeface="Calibri" panose="020F0502020204030204" pitchFamily="34" charset="0"/>
                  <a:ea typeface="微软雅黑" panose="020B0503020204020204" pitchFamily="34" charset="-122"/>
                </a:rPr>
                <a:t>3</a:t>
              </a:r>
              <a:endParaRPr lang="en-US" altLang="zh-CN" sz="2800" dirty="0">
                <a:solidFill>
                  <a:schemeClr val="bg1"/>
                </a:solidFill>
                <a:latin typeface="Calibri" panose="020F0502020204030204" pitchFamily="34" charset="0"/>
                <a:ea typeface="微软雅黑" panose="020B0503020204020204" pitchFamily="34" charset="-122"/>
              </a:endParaRPr>
            </a:p>
          </p:txBody>
        </p:sp>
        <p:sp>
          <p:nvSpPr>
            <p:cNvPr id="1048585" name="文本框 4"/>
            <p:cNvSpPr txBox="1"/>
            <p:nvPr/>
          </p:nvSpPr>
          <p:spPr>
            <a:xfrm>
              <a:off x="2784" y="2557"/>
              <a:ext cx="8566" cy="968"/>
            </a:xfrm>
            <a:prstGeom prst="rect">
              <a:avLst/>
            </a:prstGeom>
            <a:noFill/>
            <a:ln w="9525">
              <a:noFill/>
            </a:ln>
          </p:spPr>
          <p:txBody>
            <a:bodyPr wrap="square">
              <a:spAutoFit/>
            </a:bodyPr>
            <a:lstStyle/>
            <a:p>
              <a:r>
                <a:rPr lang="zh-CN" altLang="en-US" sz="2400" b="1" dirty="0" smtClean="0">
                  <a:latin typeface="微软雅黑" panose="020B0503020204020204" pitchFamily="34" charset="-122"/>
                  <a:ea typeface="微软雅黑" panose="020B0503020204020204" pitchFamily="34" charset="-122"/>
                </a:rPr>
                <a:t>个人优势</a:t>
              </a:r>
              <a:endParaRPr lang="zh-CN" altLang="en-US" sz="2400" b="1" dirty="0">
                <a:latin typeface="微软雅黑" panose="020B0503020204020204" pitchFamily="34" charset="-122"/>
                <a:ea typeface="微软雅黑" panose="020B0503020204020204" pitchFamily="34" charset="-122"/>
              </a:endParaRPr>
            </a:p>
          </p:txBody>
        </p:sp>
      </p:grpSp>
    </p:spTree>
  </p:cSld>
  <p:clrMapOvr>
    <a:masterClrMapping/>
  </p:clrMapOvr>
  <p:transition spd="slow">
    <p:diamon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Freeform 58"/>
          <p:cNvSpPr>
            <a:spLocks noEditPoints="1"/>
          </p:cNvSpPr>
          <p:nvPr/>
        </p:nvSpPr>
        <p:spPr bwMode="auto">
          <a:xfrm>
            <a:off x="5275263" y="1863725"/>
            <a:ext cx="442913" cy="411163"/>
          </a:xfrm>
          <a:custGeom>
            <a:avLst/>
            <a:gdLst>
              <a:gd name="T0" fmla="*/ 142 w 241"/>
              <a:gd name="T1" fmla="*/ 137 h 224"/>
              <a:gd name="T2" fmla="*/ 150 w 241"/>
              <a:gd name="T3" fmla="*/ 97 h 224"/>
              <a:gd name="T4" fmla="*/ 132 w 241"/>
              <a:gd name="T5" fmla="*/ 115 h 224"/>
              <a:gd name="T6" fmla="*/ 110 w 241"/>
              <a:gd name="T7" fmla="*/ 115 h 224"/>
              <a:gd name="T8" fmla="*/ 110 w 241"/>
              <a:gd name="T9" fmla="*/ 92 h 224"/>
              <a:gd name="T10" fmla="*/ 127 w 241"/>
              <a:gd name="T11" fmla="*/ 74 h 224"/>
              <a:gd name="T12" fmla="*/ 88 w 241"/>
              <a:gd name="T13" fmla="*/ 83 h 224"/>
              <a:gd name="T14" fmla="*/ 78 w 241"/>
              <a:gd name="T15" fmla="*/ 120 h 224"/>
              <a:gd name="T16" fmla="*/ 3 w 241"/>
              <a:gd name="T17" fmla="*/ 195 h 224"/>
              <a:gd name="T18" fmla="*/ 3 w 241"/>
              <a:gd name="T19" fmla="*/ 206 h 224"/>
              <a:gd name="T20" fmla="*/ 19 w 241"/>
              <a:gd name="T21" fmla="*/ 222 h 224"/>
              <a:gd name="T22" fmla="*/ 25 w 241"/>
              <a:gd name="T23" fmla="*/ 224 h 224"/>
              <a:gd name="T24" fmla="*/ 30 w 241"/>
              <a:gd name="T25" fmla="*/ 222 h 224"/>
              <a:gd name="T26" fmla="*/ 105 w 241"/>
              <a:gd name="T27" fmla="*/ 147 h 224"/>
              <a:gd name="T28" fmla="*/ 142 w 241"/>
              <a:gd name="T29" fmla="*/ 137 h 224"/>
              <a:gd name="T30" fmla="*/ 27 w 241"/>
              <a:gd name="T31" fmla="*/ 206 h 224"/>
              <a:gd name="T32" fmla="*/ 19 w 241"/>
              <a:gd name="T33" fmla="*/ 206 h 224"/>
              <a:gd name="T34" fmla="*/ 19 w 241"/>
              <a:gd name="T35" fmla="*/ 198 h 224"/>
              <a:gd name="T36" fmla="*/ 27 w 241"/>
              <a:gd name="T37" fmla="*/ 198 h 224"/>
              <a:gd name="T38" fmla="*/ 27 w 241"/>
              <a:gd name="T39" fmla="*/ 206 h 224"/>
              <a:gd name="T40" fmla="*/ 236 w 241"/>
              <a:gd name="T41" fmla="*/ 0 h 224"/>
              <a:gd name="T42" fmla="*/ 19 w 241"/>
              <a:gd name="T43" fmla="*/ 0 h 224"/>
              <a:gd name="T44" fmla="*/ 14 w 241"/>
              <a:gd name="T45" fmla="*/ 5 h 224"/>
              <a:gd name="T46" fmla="*/ 14 w 241"/>
              <a:gd name="T47" fmla="*/ 171 h 224"/>
              <a:gd name="T48" fmla="*/ 38 w 241"/>
              <a:gd name="T49" fmla="*/ 147 h 224"/>
              <a:gd name="T50" fmla="*/ 38 w 241"/>
              <a:gd name="T51" fmla="*/ 48 h 224"/>
              <a:gd name="T52" fmla="*/ 217 w 241"/>
              <a:gd name="T53" fmla="*/ 48 h 224"/>
              <a:gd name="T54" fmla="*/ 217 w 241"/>
              <a:gd name="T55" fmla="*/ 170 h 224"/>
              <a:gd name="T56" fmla="*/ 95 w 241"/>
              <a:gd name="T57" fmla="*/ 170 h 224"/>
              <a:gd name="T58" fmla="*/ 72 w 241"/>
              <a:gd name="T59" fmla="*/ 193 h 224"/>
              <a:gd name="T60" fmla="*/ 222 w 241"/>
              <a:gd name="T61" fmla="*/ 193 h 224"/>
              <a:gd name="T62" fmla="*/ 241 w 241"/>
              <a:gd name="T63" fmla="*/ 175 h 224"/>
              <a:gd name="T64" fmla="*/ 241 w 241"/>
              <a:gd name="T65" fmla="*/ 5 h 224"/>
              <a:gd name="T66" fmla="*/ 236 w 241"/>
              <a:gd name="T67" fmla="*/ 0 h 224"/>
              <a:gd name="T68" fmla="*/ 47 w 241"/>
              <a:gd name="T69" fmla="*/ 32 h 224"/>
              <a:gd name="T70" fmla="*/ 39 w 241"/>
              <a:gd name="T71" fmla="*/ 24 h 224"/>
              <a:gd name="T72" fmla="*/ 47 w 241"/>
              <a:gd name="T73" fmla="*/ 15 h 224"/>
              <a:gd name="T74" fmla="*/ 55 w 241"/>
              <a:gd name="T75" fmla="*/ 24 h 224"/>
              <a:gd name="T76" fmla="*/ 47 w 241"/>
              <a:gd name="T77" fmla="*/ 32 h 224"/>
              <a:gd name="T78" fmla="*/ 77 w 241"/>
              <a:gd name="T79" fmla="*/ 32 h 224"/>
              <a:gd name="T80" fmla="*/ 69 w 241"/>
              <a:gd name="T81" fmla="*/ 24 h 224"/>
              <a:gd name="T82" fmla="*/ 77 w 241"/>
              <a:gd name="T83" fmla="*/ 15 h 224"/>
              <a:gd name="T84" fmla="*/ 85 w 241"/>
              <a:gd name="T85" fmla="*/ 24 h 224"/>
              <a:gd name="T86" fmla="*/ 77 w 241"/>
              <a:gd name="T87" fmla="*/ 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224">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chemeClr val="bg1"/>
          </a:solidFill>
          <a:ln>
            <a:noFill/>
          </a:ln>
        </p:spPr>
        <p:txBody>
          <a:bodyPr lIns="34290" tIns="17145" rIns="34290" bIns="17145"/>
          <a:lstStyle/>
          <a:p>
            <a:pPr marL="0" marR="0" lvl="0" indent="0" algn="l" defTabSz="514350" rtl="0" eaLnBrk="1" fontAlgn="auto" latinLnBrk="0" hangingPunct="1">
              <a:lnSpc>
                <a:spcPct val="100000"/>
              </a:lnSpc>
              <a:spcBef>
                <a:spcPts val="0"/>
              </a:spcBef>
              <a:spcAft>
                <a:spcPts val="0"/>
              </a:spcAft>
              <a:buClrTx/>
              <a:buSzTx/>
              <a:buFontTx/>
              <a:buNone/>
            </a:pPr>
            <a:endParaRPr kumimoji="0" lang="en-GB" sz="8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1048589" name="Freeform 59"/>
          <p:cNvSpPr>
            <a:spLocks noEditPoints="1"/>
          </p:cNvSpPr>
          <p:nvPr/>
        </p:nvSpPr>
        <p:spPr bwMode="auto">
          <a:xfrm>
            <a:off x="3471863" y="1890713"/>
            <a:ext cx="417513" cy="358775"/>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lIns="34290" tIns="17145" rIns="34290" bIns="17145"/>
          <a:lstStyle/>
          <a:p>
            <a:pPr marL="0" marR="0" lvl="0" indent="0" algn="l" defTabSz="514350" rtl="0" eaLnBrk="1" fontAlgn="auto" latinLnBrk="0" hangingPunct="1">
              <a:lnSpc>
                <a:spcPct val="100000"/>
              </a:lnSpc>
              <a:spcBef>
                <a:spcPts val="0"/>
              </a:spcBef>
              <a:spcAft>
                <a:spcPts val="0"/>
              </a:spcAft>
              <a:buClrTx/>
              <a:buSzTx/>
              <a:buFontTx/>
              <a:buNone/>
            </a:pPr>
            <a:endParaRPr kumimoji="0" lang="en-GB" sz="8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1048590" name="Freeform 24"/>
          <p:cNvSpPr>
            <a:spLocks noEditPoints="1"/>
          </p:cNvSpPr>
          <p:nvPr/>
        </p:nvSpPr>
        <p:spPr bwMode="auto">
          <a:xfrm>
            <a:off x="1584325" y="1835150"/>
            <a:ext cx="439738" cy="498475"/>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chemeClr val="bg1"/>
          </a:solidFill>
          <a:ln>
            <a:noFill/>
          </a:ln>
        </p:spPr>
        <p:txBody>
          <a:bodyPr lIns="34290" tIns="17145" rIns="34290" bIns="17145"/>
          <a:lstStyle/>
          <a:p>
            <a:pPr marL="0" marR="0" lvl="0" indent="0" algn="l" defTabSz="514350" rtl="0" eaLnBrk="1" fontAlgn="auto" latinLnBrk="0" hangingPunct="1">
              <a:lnSpc>
                <a:spcPct val="100000"/>
              </a:lnSpc>
              <a:spcBef>
                <a:spcPts val="0"/>
              </a:spcBef>
              <a:spcAft>
                <a:spcPts val="0"/>
              </a:spcAft>
              <a:buClrTx/>
              <a:buSzTx/>
              <a:buFontTx/>
              <a:buNone/>
            </a:pPr>
            <a:endParaRPr kumimoji="0" lang="en-GB" sz="8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1048591" name="矩形 51"/>
          <p:cNvSpPr/>
          <p:nvPr/>
        </p:nvSpPr>
        <p:spPr>
          <a:xfrm>
            <a:off x="0" y="4818063"/>
            <a:ext cx="9144000" cy="334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514350" rtl="0" eaLnBrk="1" fontAlgn="auto" latinLnBrk="0" hangingPunct="1">
              <a:lnSpc>
                <a:spcPct val="100000"/>
              </a:lnSpc>
              <a:spcBef>
                <a:spcPts val="0"/>
              </a:spcBef>
              <a:spcAft>
                <a:spcPts val="0"/>
              </a:spcAft>
              <a:buClrTx/>
              <a:buSzTx/>
              <a:buFontTx/>
              <a:buNone/>
            </a:pPr>
            <a:endParaRPr kumimoji="0" lang="zh-CN" altLang="en-US" sz="4100" b="0" i="0" u="none" strike="noStrike" kern="1200" cap="none" spc="0" normalizeH="0" baseline="0" noProof="0" dirty="0">
              <a:ln>
                <a:noFill/>
              </a:ln>
              <a:solidFill>
                <a:schemeClr val="lt1"/>
              </a:solidFill>
              <a:effectLst/>
              <a:uLnTx/>
              <a:uFillTx/>
              <a:latin typeface="+mn-lt"/>
              <a:ea typeface="+mn-ea"/>
              <a:cs typeface="+mn-cs"/>
            </a:endParaRPr>
          </a:p>
        </p:txBody>
      </p:sp>
      <p:sp>
        <p:nvSpPr>
          <p:cNvPr id="1048592" name="TextBox 52"/>
          <p:cNvSpPr txBox="1"/>
          <p:nvPr/>
        </p:nvSpPr>
        <p:spPr>
          <a:xfrm>
            <a:off x="6466840" y="4854575"/>
            <a:ext cx="2752090" cy="283845"/>
          </a:xfrm>
          <a:prstGeom prst="rect">
            <a:avLst/>
          </a:prstGeom>
          <a:noFill/>
          <a:ln w="9525">
            <a:noFill/>
          </a:ln>
        </p:spPr>
        <p:txBody>
          <a:bodyPr wrap="square" lIns="68580" tIns="34290" rIns="68580" bIns="34290">
            <a:spAutoFit/>
          </a:bodyPr>
          <a:lstStyle/>
          <a:p>
            <a:r>
              <a:rPr lang="en-US" altLang="zh-CN" sz="1400" b="1" dirty="0">
                <a:solidFill>
                  <a:schemeClr val="bg1"/>
                </a:solidFill>
                <a:latin typeface="微软雅黑" panose="020B0503020204020204" pitchFamily="34" charset="-122"/>
                <a:ea typeface="微软雅黑" panose="020B0503020204020204" pitchFamily="34" charset="-122"/>
                <a:sym typeface="+mn-ea"/>
              </a:rPr>
              <a:t>TAIJI   </a:t>
            </a:r>
            <a:r>
              <a:rPr lang="zh-CN" altLang="en-US" sz="1400" b="1" dirty="0">
                <a:solidFill>
                  <a:schemeClr val="bg1"/>
                </a:solidFill>
                <a:latin typeface="微软雅黑" panose="020B0503020204020204" pitchFamily="34" charset="-122"/>
                <a:ea typeface="微软雅黑" panose="020B0503020204020204" pitchFamily="34" charset="-122"/>
                <a:sym typeface="+mn-ea"/>
              </a:rPr>
              <a:t>太极集团  太极大药房</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nvGrpSpPr>
          <p:cNvPr id="27" name="组合 1"/>
          <p:cNvGrpSpPr/>
          <p:nvPr/>
        </p:nvGrpSpPr>
        <p:grpSpPr>
          <a:xfrm>
            <a:off x="1546225" y="111125"/>
            <a:ext cx="5997575" cy="460375"/>
            <a:chOff x="2070946" y="597540"/>
            <a:chExt cx="7904170" cy="425553"/>
          </a:xfrm>
        </p:grpSpPr>
        <p:sp>
          <p:nvSpPr>
            <p:cNvPr id="1048593" name="Title 1"/>
            <p:cNvSpPr txBox="1"/>
            <p:nvPr/>
          </p:nvSpPr>
          <p:spPr>
            <a:xfrm>
              <a:off x="2070946" y="597540"/>
              <a:ext cx="7904170" cy="425553"/>
            </a:xfrm>
            <a:prstGeom prst="rect">
              <a:avLst/>
            </a:prstGeom>
          </p:spPr>
          <p:txBody>
            <a:bodyPr lIns="0" rIns="0" anchor="ctr"/>
            <a:lstStyle>
              <a:lvl1pPr algn="ctr" defTabSz="914400" rtl="0" eaLnBrk="1" latinLnBrk="0" hangingPunct="1">
                <a:lnSpc>
                  <a:spcPct val="90000"/>
                </a:lnSpc>
                <a:spcBef>
                  <a:spcPct val="0"/>
                </a:spcBef>
                <a:buNone/>
                <a:defRPr sz="4000" b="0" kern="1200">
                  <a:solidFill>
                    <a:schemeClr val="accent1"/>
                  </a:solidFill>
                  <a:latin typeface="U.S. 101" pitchFamily="2" charset="0"/>
                  <a:ea typeface="Roboto" pitchFamily="2" charset="0"/>
                  <a:cs typeface="Open Sans Light"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pPr>
              <a:r>
                <a:rPr kumimoji="0" lang="zh-CN" altLang="en-US" sz="2100" b="0" i="0" u="none" strike="noStrike" kern="1200" cap="none" spc="0" normalizeH="0" baseline="0" noProof="0" dirty="0" smtClean="0">
                  <a:ln>
                    <a:noFill/>
                  </a:ln>
                  <a:solidFill>
                    <a:schemeClr val="accent1"/>
                  </a:solidFill>
                  <a:effectLst/>
                  <a:uLnTx/>
                  <a:uFillTx/>
                  <a:latin typeface="+mj-ea"/>
                  <a:ea typeface="+mj-ea"/>
                  <a:cs typeface="+mn-ea"/>
                  <a:sym typeface="+mn-lt"/>
                </a:rPr>
                <a:t>个人优势</a:t>
              </a:r>
            </a:p>
          </p:txBody>
        </p:sp>
        <p:cxnSp>
          <p:nvCxnSpPr>
            <p:cNvPr id="3145729" name="直接连接符 3"/>
            <p:cNvCxnSpPr>
              <a:cxnSpLocks/>
            </p:cNvCxnSpPr>
            <p:nvPr/>
          </p:nvCxnSpPr>
          <p:spPr>
            <a:xfrm flipV="1">
              <a:off x="3847188" y="1005484"/>
              <a:ext cx="4364240" cy="146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048594" name="文本框 99"/>
          <p:cNvSpPr txBox="1"/>
          <p:nvPr/>
        </p:nvSpPr>
        <p:spPr>
          <a:xfrm>
            <a:off x="2667000" y="1897063"/>
            <a:ext cx="5535613" cy="469900"/>
          </a:xfrm>
          <a:prstGeom prst="rect">
            <a:avLst/>
          </a:prstGeom>
          <a:noFill/>
          <a:ln w="9525">
            <a:noFill/>
          </a:ln>
        </p:spPr>
        <p:txBody>
          <a:bodyPr lIns="68580" tIns="34290" rIns="68580" bIns="34290">
            <a:spAutoFit/>
          </a:bodyPr>
          <a:lstStyle/>
          <a:p>
            <a:pPr indent="252730"/>
            <a:endParaRPr lang="zh-CN" altLang="en-US" sz="1200" dirty="0">
              <a:latin typeface="微软雅黑" panose="020B0503020204020204" pitchFamily="34" charset="-122"/>
              <a:ea typeface="仿宋" panose="02010609060101010101" pitchFamily="49" charset="-122"/>
            </a:endParaRPr>
          </a:p>
          <a:p>
            <a:pPr indent="252730"/>
            <a:endParaRPr lang="zh-CN" altLang="en-US" sz="1400" dirty="0">
              <a:latin typeface="微软雅黑" panose="020B0503020204020204" pitchFamily="34" charset="-122"/>
              <a:ea typeface="微软雅黑" panose="020B0503020204020204" pitchFamily="34" charset="-122"/>
            </a:endParaRPr>
          </a:p>
        </p:txBody>
      </p:sp>
      <p:sp>
        <p:nvSpPr>
          <p:cNvPr id="1048595" name="文本框 4"/>
          <p:cNvSpPr>
            <a:spLocks noChangeArrowheads="1"/>
          </p:cNvSpPr>
          <p:nvPr/>
        </p:nvSpPr>
        <p:spPr bwMode="auto">
          <a:xfrm>
            <a:off x="1024890" y="797243"/>
            <a:ext cx="7094538" cy="3794125"/>
          </a:xfrm>
          <a:prstGeom prst="roundRect">
            <a:avLst>
              <a:gd name="adj" fmla="val 16667"/>
            </a:avLst>
          </a:prstGeom>
          <a:solidFill>
            <a:schemeClr val="bg1"/>
          </a:solidFill>
          <a:ln w="12700" algn="ctr">
            <a:noFill/>
            <a:miter lim="800000"/>
          </a:ln>
        </p:spPr>
        <p:txBody>
          <a:bodyPr lIns="68580" tIns="34290" rIns="68580" bIns="34290"/>
          <a:lstStyle/>
          <a:p>
            <a:pPr marL="0" marR="0" lvl="0" indent="450850" algn="l" defTabSz="514350" rtl="0" eaLnBrk="1" fontAlgn="base" latinLnBrk="0" hangingPunct="1">
              <a:lnSpc>
                <a:spcPct val="150000"/>
              </a:lnSpc>
              <a:spcBef>
                <a:spcPct val="0"/>
              </a:spcBef>
              <a:spcAft>
                <a:spcPct val="30000"/>
              </a:spcAft>
              <a:buClrTx/>
              <a:buSzTx/>
              <a:buFontTx/>
              <a:buNone/>
            </a:pPr>
            <a:r>
              <a:rPr kumimoji="0" lang="zh-CN" altLang="en-US" sz="2000" b="0" i="0" u="none" strike="noStrike" kern="1200" cap="none" spc="0" normalizeH="0" baseline="0" noProof="0" dirty="0">
                <a:ln>
                  <a:noFill/>
                </a:ln>
                <a:solidFill>
                  <a:srgbClr val="222A35"/>
                </a:solidFill>
                <a:effectLst/>
                <a:uLnTx/>
                <a:uFillTx/>
                <a:latin typeface="+mn-ea"/>
                <a:ea typeface="+mn-ea"/>
                <a:cs typeface="+mn-cs"/>
                <a:sym typeface="+mn-ea"/>
              </a:rPr>
              <a:t>我认为我的优势在于我有积极向上，拼搏进取的精神，而且我做事情会全力以赴，确定一个目标，我就不会轻易的放弃，就会用上自己全部的力量</a:t>
            </a:r>
            <a:r>
              <a:rPr kumimoji="0" lang="en-US" altLang="zh-CN" sz="2000" b="0" i="0" u="none" strike="noStrike" kern="1200" cap="none" spc="0" normalizeH="0" baseline="0" noProof="0" dirty="0">
                <a:ln>
                  <a:noFill/>
                </a:ln>
                <a:solidFill>
                  <a:srgbClr val="222A35"/>
                </a:solidFill>
                <a:effectLst/>
                <a:uLnTx/>
                <a:uFillTx/>
                <a:latin typeface="+mn-ea"/>
                <a:ea typeface="+mn-ea"/>
                <a:cs typeface="+mn-cs"/>
                <a:sym typeface="+mn-ea"/>
              </a:rPr>
              <a:t>!</a:t>
            </a:r>
            <a:r>
              <a:rPr kumimoji="0" lang="zh-CN" altLang="en-US" sz="2000" b="0" i="0" u="none" strike="noStrike" kern="1200" cap="none" spc="0" normalizeH="0" baseline="0" noProof="0" dirty="0">
                <a:ln>
                  <a:noFill/>
                </a:ln>
                <a:solidFill>
                  <a:srgbClr val="222A35"/>
                </a:solidFill>
                <a:effectLst/>
                <a:uLnTx/>
                <a:uFillTx/>
                <a:latin typeface="+mn-ea"/>
                <a:ea typeface="+mn-ea"/>
                <a:cs typeface="+mn-cs"/>
                <a:sym typeface="+mn-ea"/>
              </a:rPr>
              <a:t>我也敢于表达自己，我觉得我可能不是那个最优秀的，</a:t>
            </a:r>
            <a:r>
              <a:rPr kumimoji="0" lang="en-US" altLang="zh-CN" sz="2000" b="0" i="0" u="none" strike="noStrike" kern="1200" cap="none" spc="0" normalizeH="0" baseline="0" noProof="0" dirty="0">
                <a:ln>
                  <a:noFill/>
                </a:ln>
                <a:solidFill>
                  <a:srgbClr val="222A35"/>
                </a:solidFill>
                <a:effectLst/>
                <a:uLnTx/>
                <a:uFillTx/>
                <a:latin typeface="+mn-ea"/>
                <a:ea typeface="+mn-ea"/>
                <a:cs typeface="+mn-cs"/>
                <a:sym typeface="+mn-ea"/>
              </a:rPr>
              <a:t> </a:t>
            </a:r>
            <a:r>
              <a:rPr kumimoji="0" lang="zh-CN" altLang="zh-CN" sz="2000" b="0" i="0" u="none" strike="noStrike" kern="1200" cap="none" spc="0" normalizeH="0" baseline="0" noProof="0" dirty="0">
                <a:ln>
                  <a:noFill/>
                </a:ln>
                <a:solidFill>
                  <a:srgbClr val="222A35"/>
                </a:solidFill>
                <a:effectLst/>
                <a:uLnTx/>
                <a:uFillTx/>
                <a:latin typeface="+mn-ea"/>
                <a:ea typeface="+mn-ea"/>
                <a:cs typeface="+mn-cs"/>
                <a:sym typeface="+mn-ea"/>
              </a:rPr>
              <a:t>但是我相信我一定会是那个最努力的</a:t>
            </a:r>
            <a:r>
              <a:rPr kumimoji="0" lang="en-US" altLang="zh-CN" sz="2000" b="0" i="0" u="none" strike="noStrike" kern="1200" cap="none" spc="0" normalizeH="0" baseline="0" noProof="0" dirty="0">
                <a:ln>
                  <a:noFill/>
                </a:ln>
                <a:solidFill>
                  <a:srgbClr val="222A35"/>
                </a:solidFill>
                <a:effectLst/>
                <a:uLnTx/>
                <a:uFillTx/>
                <a:latin typeface="+mn-ea"/>
                <a:ea typeface="+mn-ea"/>
                <a:cs typeface="+mn-cs"/>
                <a:sym typeface="+mn-ea"/>
              </a:rPr>
              <a:t>!在未来的工作中，我将以充沛的精力，刻苦钻研的精神来努力工作</a:t>
            </a:r>
            <a:r>
              <a:rPr kumimoji="0" lang="zh-CN" altLang="zh-CN" sz="2000" b="0" i="0" u="none" strike="noStrike" kern="1200" cap="none" spc="0" normalizeH="0" baseline="0" noProof="0" dirty="0">
                <a:ln>
                  <a:noFill/>
                </a:ln>
                <a:solidFill>
                  <a:srgbClr val="222A35"/>
                </a:solidFill>
                <a:effectLst/>
                <a:uLnTx/>
                <a:uFillTx/>
                <a:latin typeface="+mn-ea"/>
                <a:ea typeface="+mn-ea"/>
                <a:cs typeface="+mn-cs"/>
                <a:sym typeface="+mn-ea"/>
              </a:rPr>
              <a:t>，谢谢</a:t>
            </a:r>
            <a:r>
              <a:rPr kumimoji="0" lang="en-US" altLang="zh-CN" sz="2000" b="0" i="0" u="none" strike="noStrike" kern="1200" cap="none" spc="0" normalizeH="0" baseline="0" noProof="0" dirty="0">
                <a:ln>
                  <a:noFill/>
                </a:ln>
                <a:solidFill>
                  <a:srgbClr val="222A35"/>
                </a:solidFill>
                <a:effectLst/>
                <a:uLnTx/>
                <a:uFillTx/>
                <a:latin typeface="+mn-ea"/>
                <a:ea typeface="+mn-ea"/>
                <a:cs typeface="+mn-cs"/>
                <a:sym typeface="+mn-ea"/>
              </a:rPr>
              <a:t>!</a:t>
            </a:r>
            <a:endParaRPr lang="zh-CN" altLang="en-US" sz="1050" dirty="0"/>
          </a:p>
        </p:txBody>
      </p:sp>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图片 2" descr="航母(小）"/>
          <p:cNvPicPr>
            <a:picLocks noChangeAspect="1"/>
          </p:cNvPicPr>
          <p:nvPr/>
        </p:nvPicPr>
        <p:blipFill>
          <a:blip r:embed="rId2" cstate="print"/>
          <a:stretch>
            <a:fillRect/>
          </a:stretch>
        </p:blipFill>
        <p:spPr>
          <a:xfrm>
            <a:off x="3767138" y="1100138"/>
            <a:ext cx="5369719" cy="2943225"/>
          </a:xfrm>
          <a:prstGeom prst="rect">
            <a:avLst/>
          </a:prstGeom>
          <a:noFill/>
          <a:ln w="9525">
            <a:noFill/>
          </a:ln>
        </p:spPr>
      </p:pic>
      <p:sp>
        <p:nvSpPr>
          <p:cNvPr id="1048604" name="任意多边形: 形状 17"/>
          <p:cNvSpPr/>
          <p:nvPr/>
        </p:nvSpPr>
        <p:spPr>
          <a:xfrm>
            <a:off x="0" y="1100138"/>
            <a:ext cx="4525566" cy="2943225"/>
          </a:xfrm>
          <a:custGeom>
            <a:avLst/>
            <a:gdLst>
              <a:gd name="connsiteX0" fmla="*/ 0 w 7867650"/>
              <a:gd name="connsiteY0" fmla="*/ 0 h 4038600"/>
              <a:gd name="connsiteX1" fmla="*/ 7867650 w 7867650"/>
              <a:gd name="connsiteY1" fmla="*/ 0 h 4038600"/>
              <a:gd name="connsiteX2" fmla="*/ 7867650 w 7867650"/>
              <a:gd name="connsiteY2" fmla="*/ 1 h 4038600"/>
              <a:gd name="connsiteX3" fmla="*/ 6515100 w 7867650"/>
              <a:gd name="connsiteY3" fmla="*/ 2019295 h 4038600"/>
              <a:gd name="connsiteX4" fmla="*/ 7867650 w 7867650"/>
              <a:gd name="connsiteY4" fmla="*/ 4038590 h 4038600"/>
              <a:gd name="connsiteX5" fmla="*/ 7867650 w 7867650"/>
              <a:gd name="connsiteY5" fmla="*/ 4038600 h 4038600"/>
              <a:gd name="connsiteX6" fmla="*/ 0 w 7867650"/>
              <a:gd name="connsiteY6" fmla="*/ 4038600 h 4038600"/>
              <a:gd name="connsiteX7" fmla="*/ 0 w 7867650"/>
              <a:gd name="connsiteY7" fmla="*/ 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67650" h="4038600">
                <a:moveTo>
                  <a:pt x="0" y="0"/>
                </a:moveTo>
                <a:lnTo>
                  <a:pt x="7867650" y="0"/>
                </a:lnTo>
                <a:lnTo>
                  <a:pt x="7867650" y="1"/>
                </a:lnTo>
                <a:lnTo>
                  <a:pt x="6515100" y="2019295"/>
                </a:lnTo>
                <a:lnTo>
                  <a:pt x="7867650" y="4038590"/>
                </a:lnTo>
                <a:lnTo>
                  <a:pt x="7867650" y="4038600"/>
                </a:lnTo>
                <a:lnTo>
                  <a:pt x="0" y="40386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1048605" name="任意多边形: 形状 32"/>
          <p:cNvSpPr/>
          <p:nvPr/>
        </p:nvSpPr>
        <p:spPr>
          <a:xfrm>
            <a:off x="3738563" y="1107281"/>
            <a:ext cx="903685" cy="2928938"/>
          </a:xfrm>
          <a:custGeom>
            <a:avLst/>
            <a:gdLst>
              <a:gd name="connsiteX0" fmla="*/ 1352554 w 1562096"/>
              <a:gd name="connsiteY0" fmla="*/ 0 h 4038600"/>
              <a:gd name="connsiteX1" fmla="*/ 1562096 w 1562096"/>
              <a:gd name="connsiteY1" fmla="*/ 0 h 4038600"/>
              <a:gd name="connsiteX2" fmla="*/ 1562096 w 1562096"/>
              <a:gd name="connsiteY2" fmla="*/ 1 h 4038600"/>
              <a:gd name="connsiteX3" fmla="*/ 209546 w 1562096"/>
              <a:gd name="connsiteY3" fmla="*/ 2019295 h 4038600"/>
              <a:gd name="connsiteX4" fmla="*/ 1562096 w 1562096"/>
              <a:gd name="connsiteY4" fmla="*/ 4038590 h 4038600"/>
              <a:gd name="connsiteX5" fmla="*/ 1562096 w 1562096"/>
              <a:gd name="connsiteY5" fmla="*/ 4038600 h 4038600"/>
              <a:gd name="connsiteX6" fmla="*/ 1352554 w 1562096"/>
              <a:gd name="connsiteY6" fmla="*/ 4038600 h 4038600"/>
              <a:gd name="connsiteX7" fmla="*/ 0 w 1562096"/>
              <a:gd name="connsiteY7" fmla="*/ 201930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2096" h="4038600">
                <a:moveTo>
                  <a:pt x="1352554" y="0"/>
                </a:moveTo>
                <a:lnTo>
                  <a:pt x="1562096" y="0"/>
                </a:lnTo>
                <a:lnTo>
                  <a:pt x="1562096" y="1"/>
                </a:lnTo>
                <a:lnTo>
                  <a:pt x="209546" y="2019295"/>
                </a:lnTo>
                <a:lnTo>
                  <a:pt x="1562096" y="4038590"/>
                </a:lnTo>
                <a:lnTo>
                  <a:pt x="1562096" y="4038600"/>
                </a:lnTo>
                <a:lnTo>
                  <a:pt x="1352554" y="4038600"/>
                </a:lnTo>
                <a:lnTo>
                  <a:pt x="0" y="20193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1048606" name="矩形 38"/>
          <p:cNvSpPr/>
          <p:nvPr/>
        </p:nvSpPr>
        <p:spPr>
          <a:xfrm>
            <a:off x="383381" y="0"/>
            <a:ext cx="1016794" cy="50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1048607" name="文本框 40"/>
          <p:cNvSpPr txBox="1"/>
          <p:nvPr/>
        </p:nvSpPr>
        <p:spPr>
          <a:xfrm>
            <a:off x="328613" y="73819"/>
            <a:ext cx="1147763" cy="320040"/>
          </a:xfrm>
          <a:prstGeom prst="rect">
            <a:avLst/>
          </a:prstGeom>
          <a:solidFill>
            <a:schemeClr val="accent1"/>
          </a:solidFill>
          <a:ln w="9525">
            <a:noFill/>
          </a:ln>
        </p:spPr>
        <p:txBody>
          <a:bodyPr anchor="t">
            <a:spAutoFit/>
          </a:bodyPr>
          <a:lstStyle/>
          <a:p>
            <a:pPr algn="ctr"/>
            <a:r>
              <a:rPr lang="en-US" altLang="zh-CN" sz="825" b="1" dirty="0">
                <a:solidFill>
                  <a:schemeClr val="bg1"/>
                </a:solidFill>
                <a:latin typeface="Arial" panose="020B0604020202020204" pitchFamily="34" charset="0"/>
                <a:ea typeface="微软雅黑" panose="020B0503020204020204" pitchFamily="34" charset="-122"/>
              </a:rPr>
              <a:t>TAIJI</a:t>
            </a:r>
          </a:p>
          <a:p>
            <a:pPr algn="ctr"/>
            <a:r>
              <a:rPr lang="zh-CN" altLang="en-US" sz="825" b="1" dirty="0">
                <a:solidFill>
                  <a:schemeClr val="bg1"/>
                </a:solidFill>
                <a:latin typeface="Arial" panose="020B0604020202020204" pitchFamily="34" charset="0"/>
                <a:ea typeface="微软雅黑" panose="020B0503020204020204" pitchFamily="34" charset="-122"/>
              </a:rPr>
              <a:t>太极集团</a:t>
            </a:r>
            <a:endParaRPr lang="zh-CN" altLang="en-US" sz="3600" b="1" dirty="0">
              <a:solidFill>
                <a:schemeClr val="bg1"/>
              </a:solidFill>
              <a:latin typeface="Arial" panose="020B0604020202020204" pitchFamily="34" charset="0"/>
              <a:ea typeface="Arial" panose="020B0604020202020204" pitchFamily="34" charset="0"/>
            </a:endParaRPr>
          </a:p>
        </p:txBody>
      </p:sp>
      <p:sp>
        <p:nvSpPr>
          <p:cNvPr id="1048608" name="文本框 18"/>
          <p:cNvSpPr txBox="1"/>
          <p:nvPr/>
        </p:nvSpPr>
        <p:spPr>
          <a:xfrm>
            <a:off x="894160" y="2445544"/>
            <a:ext cx="2811065" cy="506730"/>
          </a:xfrm>
          <a:prstGeom prst="rect">
            <a:avLst/>
          </a:prstGeom>
          <a:noFill/>
          <a:ln w="9525">
            <a:noFill/>
          </a:ln>
        </p:spPr>
        <p:txBody>
          <a:bodyPr anchor="t">
            <a:spAutoFit/>
          </a:bodyPr>
          <a:lstStyle/>
          <a:p>
            <a:pPr algn="ctr"/>
            <a:r>
              <a:rPr lang="zh-CN" altLang="en-US" sz="2700" b="1" dirty="0">
                <a:solidFill>
                  <a:schemeClr val="bg1"/>
                </a:solidFill>
                <a:latin typeface="微软雅黑" panose="020B0503020204020204" pitchFamily="34" charset="-122"/>
                <a:ea typeface="微软雅黑" panose="020B0503020204020204" pitchFamily="34" charset="-122"/>
              </a:rPr>
              <a:t>谢 谢</a:t>
            </a:r>
            <a:r>
              <a:rPr lang="zh-CN" altLang="en-US" sz="2700" dirty="0">
                <a:solidFill>
                  <a:schemeClr val="bg1"/>
                </a:solidFill>
                <a:latin typeface="微软雅黑" panose="020B0503020204020204" pitchFamily="34" charset="-122"/>
                <a:ea typeface="微软雅黑" panose="020B0503020204020204" pitchFamily="34" charset="-122"/>
              </a:rPr>
              <a:t> </a:t>
            </a:r>
          </a:p>
        </p:txBody>
      </p:sp>
      <p:sp>
        <p:nvSpPr>
          <p:cNvPr id="1048609" name="文本框 19"/>
          <p:cNvSpPr txBox="1"/>
          <p:nvPr/>
        </p:nvSpPr>
        <p:spPr>
          <a:xfrm>
            <a:off x="466725" y="1702594"/>
            <a:ext cx="3795713" cy="688340"/>
          </a:xfrm>
          <a:prstGeom prst="rect">
            <a:avLst/>
          </a:prstGeom>
          <a:noFill/>
          <a:ln w="9525">
            <a:noFill/>
          </a:ln>
        </p:spPr>
        <p:txBody>
          <a:bodyPr anchor="t">
            <a:spAutoFit/>
          </a:bodyPr>
          <a:lstStyle/>
          <a:p>
            <a:pPr algn="ctr"/>
            <a:r>
              <a:rPr lang="en-US" altLang="zh-CN" sz="4050" b="1" dirty="0">
                <a:solidFill>
                  <a:schemeClr val="bg1"/>
                </a:solidFill>
                <a:latin typeface="Road Rage"/>
                <a:ea typeface="微软雅黑" panose="020B0503020204020204" pitchFamily="34" charset="-122"/>
              </a:rPr>
              <a:t>THANKS</a:t>
            </a:r>
            <a:endParaRPr lang="en-US" altLang="zh-CN" sz="4500" dirty="0">
              <a:solidFill>
                <a:schemeClr val="bg1"/>
              </a:solidFill>
              <a:latin typeface="Road Rage"/>
              <a:ea typeface="Arial" panose="020B0604020202020204" pitchFamily="34" charset="0"/>
            </a:endParaRPr>
          </a:p>
        </p:txBody>
      </p:sp>
      <p:sp>
        <p:nvSpPr>
          <p:cNvPr id="1048610" name="文本框 4"/>
          <p:cNvSpPr txBox="1"/>
          <p:nvPr/>
        </p:nvSpPr>
        <p:spPr>
          <a:xfrm>
            <a:off x="7167563" y="3745706"/>
            <a:ext cx="1897856" cy="218440"/>
          </a:xfrm>
          <a:prstGeom prst="rect">
            <a:avLst/>
          </a:prstGeom>
          <a:noFill/>
          <a:ln w="9525">
            <a:noFill/>
          </a:ln>
        </p:spPr>
        <p:txBody>
          <a:bodyPr anchor="t">
            <a:spAutoFit/>
          </a:bodyPr>
          <a:lstStyle/>
          <a:p>
            <a:r>
              <a:rPr lang="zh-CN" altLang="en-US" sz="825" dirty="0">
                <a:solidFill>
                  <a:schemeClr val="bg1"/>
                </a:solidFill>
                <a:latin typeface="微软雅黑" panose="020B0503020204020204" pitchFamily="34" charset="-122"/>
                <a:ea typeface="微软雅黑" panose="020B0503020204020204" pitchFamily="34" charset="-122"/>
              </a:rPr>
              <a:t>太极急支糖浆生产基地</a:t>
            </a:r>
          </a:p>
        </p:txBody>
      </p:sp>
    </p:spTree>
  </p:cSld>
  <p:clrMapOvr>
    <a:masterClrMapping/>
  </p:clrMapOvr>
</p:sld>
</file>

<file path=ppt/theme/theme1.xml><?xml version="1.0" encoding="utf-8"?>
<a:theme xmlns:a="http://schemas.openxmlformats.org/drawingml/2006/main" name="webwppDef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BUZZIER">
  <a:themeElements>
    <a:clrScheme name="BUZZIER">
      <a:dk1>
        <a:srgbClr val="222A35"/>
      </a:dk1>
      <a:lt1>
        <a:sysClr val="window" lastClr="FFFFFF"/>
      </a:lt1>
      <a:dk2>
        <a:srgbClr val="44546A"/>
      </a:dk2>
      <a:lt2>
        <a:srgbClr val="E7E6E6"/>
      </a:lt2>
      <a:accent1>
        <a:srgbClr val="2EB0BD"/>
      </a:accent1>
      <a:accent2>
        <a:srgbClr val="197B9F"/>
      </a:accent2>
      <a:accent3>
        <a:srgbClr val="0E468B"/>
      </a:accent3>
      <a:accent4>
        <a:srgbClr val="A0ACBA"/>
      </a:accent4>
      <a:accent5>
        <a:srgbClr val="7A90A0"/>
      </a:accent5>
      <a:accent6>
        <a:srgbClr val="5A6F84"/>
      </a:accent6>
      <a:hlink>
        <a:srgbClr val="0563C1"/>
      </a:hlink>
      <a:folHlink>
        <a:srgbClr val="954F72"/>
      </a:folHlink>
    </a:clrScheme>
    <a:fontScheme name="自定义 10">
      <a:majorFont>
        <a:latin typeface="Calibri Light"/>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549</Words>
  <Application>Microsoft Office PowerPoint</Application>
  <PresentationFormat>全屏显示(16:9)</PresentationFormat>
  <Paragraphs>42</Paragraphs>
  <Slides>9</Slides>
  <Notes>0</Notes>
  <HiddenSlides>0</HiddenSlides>
  <MMClips>0</MMClips>
  <ScaleCrop>false</ScaleCrop>
  <HeadingPairs>
    <vt:vector size="4" baseType="variant">
      <vt:variant>
        <vt:lpstr>主题</vt:lpstr>
      </vt:variant>
      <vt:variant>
        <vt:i4>2</vt:i4>
      </vt:variant>
      <vt:variant>
        <vt:lpstr>幻灯片标题</vt:lpstr>
      </vt:variant>
      <vt:variant>
        <vt:i4>9</vt:i4>
      </vt:variant>
    </vt:vector>
  </HeadingPairs>
  <TitlesOfParts>
    <vt:vector size="11" baseType="lpstr">
      <vt:lpstr>webwppDefTheme</vt:lpstr>
      <vt:lpstr>BUZZIER</vt:lpstr>
      <vt:lpstr>幻灯片 1</vt:lpstr>
      <vt:lpstr>幻灯片 2</vt:lpstr>
      <vt:lpstr>幻灯片 3</vt:lpstr>
      <vt:lpstr>幻灯片 4</vt:lpstr>
      <vt:lpstr>幻灯片 5</vt:lpstr>
      <vt:lpstr>幻灯片 6</vt:lpstr>
      <vt:lpstr>幻灯片 7</vt:lpstr>
      <vt:lpstr>幻灯片 8</vt:lpstr>
      <vt:lpstr>幻灯片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Eric羊</dc:creator>
  <cp:lastModifiedBy>Administrator</cp:lastModifiedBy>
  <cp:revision>1</cp:revision>
  <dcterms:created xsi:type="dcterms:W3CDTF">2020-01-18T05:26:24Z</dcterms:created>
  <dcterms:modified xsi:type="dcterms:W3CDTF">2020-01-20T04:19:03Z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2052-0.0.0.0</vt:lpwstr>
  </property>
  <property fmtid="{D5CDD505-2E9C-101B-9397-08002B2CF9AE}" pid="3" name="KSORubyTemplateID">
    <vt:lpwstr>2</vt:lpwstr>
  </property>
</Properties>
</file>