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508" r:id="rId3"/>
    <p:sldId id="274" r:id="rId4"/>
    <p:sldId id="491" r:id="rId5"/>
    <p:sldId id="500" r:id="rId6"/>
    <p:sldId id="503" r:id="rId7"/>
    <p:sldId id="505" r:id="rId8"/>
    <p:sldId id="510" r:id="rId9"/>
    <p:sldId id="511" r:id="rId10"/>
    <p:sldId id="509" r:id="rId11"/>
  </p:sldIdLst>
  <p:sldSz cx="9144000" cy="5143500" type="screen16x9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2244" y="-1026"/>
      </p:cViewPr>
      <p:guideLst>
        <p:guide orient="horz" pos="1698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编辑母版文本样式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第二级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第三级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第四级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24263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0" y="1099665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263957" y="1433812"/>
            <a:ext cx="3967163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外销部岗位竞聘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2475836" y="3488698"/>
            <a:ext cx="1787820" cy="37366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竞聘人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刘明慧</a:t>
            </a:r>
            <a:endParaRPr lang="zh-CN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/>
          <p:nvPr/>
        </p:nvGrpSpPr>
        <p:grpSpPr>
          <a:xfrm>
            <a:off x="1758167" y="1216866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23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37220" y="2096991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783811" y="1318437"/>
            <a:ext cx="14157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个人简介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62545" y="2105571"/>
            <a:ext cx="203132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对岗位的认识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730131" y="2929874"/>
            <a:ext cx="522287" cy="5222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lvl="1" indent="200025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lvl="2" indent="400050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lvl="3" indent="600075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lvl="4" indent="800100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en-US" altLang="zh-CN" sz="18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r>
            <a:endParaRPr lang="en-US" altLang="zh-CN" sz="18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2851149" y="2927822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个人优势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个人简介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个人简介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071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433705" y="798195"/>
            <a:ext cx="8465820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姓名：刘明慧                          性别：女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年龄：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岁           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  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学历：大专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毕业院校：西南医科大学                 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联系方式：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18628129802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1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工作经历：</a:t>
            </a:r>
            <a:r>
              <a:rPr lang="en-US" altLang="zh-CN" sz="1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2017-2018</a:t>
            </a:r>
            <a:r>
              <a:rPr lang="zh-CN" altLang="en-US" sz="1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年在四川省中西医结合医院实习</a:t>
            </a:r>
            <a:r>
              <a:rPr lang="en-US" altLang="zh-CN" sz="1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8</a:t>
            </a:r>
            <a:r>
              <a:rPr lang="zh-CN" altLang="en-US" sz="1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个月</a:t>
            </a:r>
            <a:endParaRPr lang="zh-CN" altLang="en-US" sz="180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1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同年</a:t>
            </a:r>
            <a:r>
              <a:rPr lang="en-US" altLang="zh-CN" sz="1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8</a:t>
            </a:r>
            <a:r>
              <a:rPr lang="zh-CN" altLang="en-US" sz="1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月份 进入太极集团庆云南街店试用期，转正后</a:t>
            </a:r>
            <a:r>
              <a:rPr lang="en-US" altLang="zh-CN" sz="1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-</a:t>
            </a:r>
            <a:r>
              <a:rPr lang="zh-CN" altLang="en-US" sz="1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至今在童子街店担任  </a:t>
            </a:r>
            <a:endParaRPr lang="zh-CN" altLang="en-US" sz="180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1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健康顾问一职</a:t>
            </a:r>
            <a:endParaRPr lang="zh-CN" altLang="en-US" sz="180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1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                </a:t>
            </a:r>
            <a:endParaRPr lang="zh-CN" altLang="en-US" sz="180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1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               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           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          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          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5" name="流程图: 联系 4"/>
          <p:cNvSpPr/>
          <p:nvPr/>
        </p:nvSpPr>
        <p:spPr>
          <a:xfrm>
            <a:off x="934085" y="1349375"/>
            <a:ext cx="111125" cy="1187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26465" y="1920240"/>
            <a:ext cx="118745" cy="118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流程图: 联系 9"/>
          <p:cNvSpPr/>
          <p:nvPr/>
        </p:nvSpPr>
        <p:spPr>
          <a:xfrm>
            <a:off x="963930" y="2928620"/>
            <a:ext cx="111125" cy="1409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56380" y="1341755"/>
            <a:ext cx="118745" cy="104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48760" y="1934845"/>
            <a:ext cx="118745" cy="118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流程图: 联系 13"/>
          <p:cNvSpPr/>
          <p:nvPr/>
        </p:nvSpPr>
        <p:spPr>
          <a:xfrm>
            <a:off x="941705" y="2416810"/>
            <a:ext cx="111125" cy="1187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流程图: 联系 14"/>
          <p:cNvSpPr/>
          <p:nvPr/>
        </p:nvSpPr>
        <p:spPr>
          <a:xfrm>
            <a:off x="970915" y="3492500"/>
            <a:ext cx="118745" cy="10350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/>
        </p:nvGrpSpPr>
        <p:grpSpPr>
          <a:xfrm>
            <a:off x="2125058" y="2193924"/>
            <a:ext cx="5057556" cy="755650"/>
            <a:chOff x="730" y="2316"/>
            <a:chExt cx="10620" cy="1584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对岗位的认识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对岗位的认识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883920" y="798195"/>
            <a:ext cx="7561580" cy="38296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5" name="图片 4" descr="外销部销售员副本_wps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105" y="571500"/>
            <a:ext cx="7553325" cy="378142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125058" y="2193924"/>
            <a:ext cx="5057556" cy="755650"/>
            <a:chOff x="730" y="2316"/>
            <a:chExt cx="10620" cy="1584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 smtClean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3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个人优势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个人优势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87325" y="797560"/>
            <a:ext cx="7932420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1.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熟悉英克系统操作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为人真诚  工作细致  认真负责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性格外向 善于人际交流与沟通 具备团队合作精神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4.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热爱运动 爱打篮球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5.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工作积极务实 勇于承担责任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767138" y="1100138"/>
            <a:ext cx="5369719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25566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73856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894160" y="2445544"/>
            <a:ext cx="2811065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466725" y="1702594"/>
            <a:ext cx="3795713" cy="714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WPS 演示</Application>
  <PresentationFormat>全屏显示(16:9)</PresentationFormat>
  <Paragraphs>89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宋体</vt:lpstr>
      <vt:lpstr>Wingdings</vt:lpstr>
      <vt:lpstr>Calibri Light</vt:lpstr>
      <vt:lpstr>微软雅黑</vt:lpstr>
      <vt:lpstr>等线</vt:lpstr>
      <vt:lpstr>Impact</vt:lpstr>
      <vt:lpstr>微软雅黑 Light</vt:lpstr>
      <vt:lpstr>黑体</vt:lpstr>
      <vt:lpstr>Calibri</vt:lpstr>
      <vt:lpstr>U.S. 101</vt:lpstr>
      <vt:lpstr>Roboto</vt:lpstr>
      <vt:lpstr>Open Sans Light</vt:lpstr>
      <vt:lpstr>仿宋</vt:lpstr>
      <vt:lpstr>Road Rage</vt:lpstr>
      <vt:lpstr>Segoe Print</vt:lpstr>
      <vt:lpstr>Arial Unicode MS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471</cp:revision>
  <dcterms:created xsi:type="dcterms:W3CDTF">2016-12-13T08:41:00Z</dcterms:created>
  <dcterms:modified xsi:type="dcterms:W3CDTF">2020-01-20T02:24:30Z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  <property fmtid="{D5CDD505-2E9C-101B-9397-08002B2CF9AE}" pid="3" name="KSORubyTemplateID">
    <vt:lpwstr>2</vt:lpwstr>
  </property>
</Properties>
</file>