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08" r:id="rId3"/>
    <p:sldId id="274" r:id="rId4"/>
    <p:sldId id="491" r:id="rId5"/>
    <p:sldId id="500" r:id="rId6"/>
    <p:sldId id="503" r:id="rId7"/>
    <p:sldId id="505" r:id="rId8"/>
    <p:sldId id="510" r:id="rId9"/>
    <p:sldId id="511" r:id="rId10"/>
    <p:sldId id="509" r:id="rId11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720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089505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63957" y="1433812"/>
            <a:ext cx="39671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外销部岗位竞聘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475836" y="3488698"/>
            <a:ext cx="1787820" cy="37366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58167" y="1216866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37220" y="2096991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83811" y="1318437"/>
            <a:ext cx="1415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个人简介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2545" y="2105571"/>
            <a:ext cx="20313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对岗位的认识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0131" y="2929874"/>
            <a:ext cx="522287" cy="5222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lvl="1" indent="20002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lvl="2" indent="40005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lvl="3" indent="60007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lvl="4" indent="80010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851149" y="292782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个人优势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个人简介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对岗位的认识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350645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个人优势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243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全屏显示(16:9)</PresentationFormat>
  <Paragraphs>72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张蓉</cp:lastModifiedBy>
  <cp:revision>452</cp:revision>
  <dcterms:created xsi:type="dcterms:W3CDTF">2016-12-13T08:41:00Z</dcterms:created>
  <dcterms:modified xsi:type="dcterms:W3CDTF">2020-01-19T09:50:02Z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