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E4F6-3FE1-4756-A72D-37D4E076E2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7A17-B66E-45CA-BB3F-41BDE4AADE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294967295"/>
          </p:nvPr>
        </p:nvSpPr>
        <p:spPr>
          <a:xfrm>
            <a:off x="2740489" y="5285909"/>
            <a:ext cx="6711019" cy="78740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endParaRPr lang="en-US" altLang="en-US" b="1" spc="-1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r>
              <a:rPr sz="2135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</a:t>
            </a:r>
            <a:r>
              <a:rPr lang="en-US" altLang="en-US" sz="2135" b="1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en-US" altLang="zh-CN" sz="2135" b="1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.07</a:t>
            </a:r>
            <a:endParaRPr sz="213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79296"/>
            <a:ext cx="12191999" cy="1869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024879" y="1515871"/>
            <a:ext cx="113792" cy="11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0" y="1511807"/>
            <a:ext cx="12177268" cy="60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0" y="1511807"/>
            <a:ext cx="12177607" cy="60960"/>
          </a:xfrm>
          <a:custGeom>
            <a:avLst/>
            <a:gdLst/>
            <a:ahLst/>
            <a:cxnLst/>
            <a:rect l="l" t="t" r="r" b="b"/>
            <a:pathLst>
              <a:path w="9133205" h="45719">
                <a:moveTo>
                  <a:pt x="0" y="0"/>
                </a:moveTo>
                <a:lnTo>
                  <a:pt x="9125331" y="0"/>
                </a:lnTo>
                <a:lnTo>
                  <a:pt x="9129522" y="0"/>
                </a:lnTo>
                <a:lnTo>
                  <a:pt x="9132951" y="3429"/>
                </a:lnTo>
                <a:lnTo>
                  <a:pt x="9132951" y="7620"/>
                </a:lnTo>
                <a:lnTo>
                  <a:pt x="9132951" y="38100"/>
                </a:lnTo>
                <a:lnTo>
                  <a:pt x="9132951" y="42291"/>
                </a:lnTo>
                <a:lnTo>
                  <a:pt x="9129522" y="45720"/>
                </a:lnTo>
                <a:lnTo>
                  <a:pt x="9125331" y="45720"/>
                </a:lnTo>
                <a:lnTo>
                  <a:pt x="0" y="45720"/>
                </a:lnTo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4730495"/>
            <a:ext cx="12192000" cy="186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0" y="4762500"/>
            <a:ext cx="12191999" cy="60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0" y="4762500"/>
            <a:ext cx="12192000" cy="6096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7619"/>
                </a:moveTo>
                <a:lnTo>
                  <a:pt x="0" y="3428"/>
                </a:lnTo>
                <a:lnTo>
                  <a:pt x="3411" y="0"/>
                </a:lnTo>
                <a:lnTo>
                  <a:pt x="7620" y="0"/>
                </a:lnTo>
                <a:lnTo>
                  <a:pt x="9136380" y="0"/>
                </a:lnTo>
                <a:lnTo>
                  <a:pt x="9140571" y="0"/>
                </a:lnTo>
                <a:lnTo>
                  <a:pt x="9144000" y="3428"/>
                </a:lnTo>
                <a:lnTo>
                  <a:pt x="9144000" y="7619"/>
                </a:lnTo>
                <a:lnTo>
                  <a:pt x="9144000" y="38100"/>
                </a:lnTo>
                <a:lnTo>
                  <a:pt x="9144000" y="42290"/>
                </a:lnTo>
                <a:lnTo>
                  <a:pt x="9140571" y="45719"/>
                </a:lnTo>
                <a:lnTo>
                  <a:pt x="3411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277745" y="337397"/>
            <a:ext cx="7013108" cy="75501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四川国网刷卡操作指南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bk object 16"/>
          <p:cNvSpPr/>
          <p:nvPr/>
        </p:nvSpPr>
        <p:spPr>
          <a:xfrm>
            <a:off x="0" y="1587500"/>
            <a:ext cx="12192000" cy="317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登录收银端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3496" y="952509"/>
            <a:ext cx="943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普康宝收银网址：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pay.pukangpay.cn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" y="1475729"/>
            <a:ext cx="10058400" cy="533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国家电网职工采用的直付方式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9290" y="1310185"/>
            <a:ext cx="4804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四川国网职工采用手机二维码直付方式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4" y="1127759"/>
            <a:ext cx="2685347" cy="55795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32" y="1127759"/>
            <a:ext cx="2685347" cy="5579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收银系统操作流程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5" y="1127759"/>
            <a:ext cx="10058400" cy="533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收银系统操作流程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081" y="1109980"/>
            <a:ext cx="1010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点击扫码直付后，输入商品种类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输入单价、数量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点击付款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" y="1897322"/>
            <a:ext cx="9085637" cy="4716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收银系统操作流程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1413509"/>
            <a:ext cx="10058400" cy="4680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43" y="1426857"/>
            <a:ext cx="3155005" cy="4667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收银系统操作流程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6615" y="1127759"/>
            <a:ext cx="881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输入条码过后客户手机端会调转确认支付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客户自主输入密码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95" y="1842539"/>
            <a:ext cx="2307284" cy="47940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96" y="1842539"/>
            <a:ext cx="2307284" cy="479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收银系统操作流程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1205" y="1127759"/>
            <a:ext cx="9907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客户在手机端输入密码后，药房收银端会跳出确认交易，点击确认交易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2081866"/>
            <a:ext cx="10058400" cy="463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205" y="878840"/>
            <a:ext cx="1003681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1205" y="878840"/>
            <a:ext cx="10036810" cy="76200"/>
          </a:xfrm>
          <a:custGeom>
            <a:avLst/>
            <a:gdLst/>
            <a:ahLst/>
            <a:cxnLst/>
            <a:rect l="l" t="t" r="r" b="b"/>
            <a:pathLst>
              <a:path w="6791325" h="45720">
                <a:moveTo>
                  <a:pt x="0" y="7619"/>
                </a:moveTo>
                <a:lnTo>
                  <a:pt x="0" y="3428"/>
                </a:lnTo>
                <a:lnTo>
                  <a:pt x="3416" y="0"/>
                </a:lnTo>
                <a:lnTo>
                  <a:pt x="7620" y="0"/>
                </a:lnTo>
                <a:lnTo>
                  <a:pt x="6783679" y="0"/>
                </a:lnTo>
                <a:lnTo>
                  <a:pt x="6787997" y="0"/>
                </a:lnTo>
                <a:lnTo>
                  <a:pt x="6791299" y="3428"/>
                </a:lnTo>
                <a:lnTo>
                  <a:pt x="6791299" y="7619"/>
                </a:lnTo>
                <a:lnTo>
                  <a:pt x="6791299" y="38100"/>
                </a:lnTo>
                <a:lnTo>
                  <a:pt x="6791299" y="42290"/>
                </a:lnTo>
                <a:lnTo>
                  <a:pt x="6787997" y="45719"/>
                </a:lnTo>
                <a:lnTo>
                  <a:pt x="3416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10479" y="599440"/>
            <a:ext cx="528319" cy="5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56615" y="313690"/>
            <a:ext cx="6502400" cy="41021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收银系统操作流程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1205" y="1009650"/>
            <a:ext cx="99076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点击确认交易后，会跳出交易完成界面，点击交易完成会自动打印小票，客户在小票上签字，门店留存签字小票。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2021898"/>
            <a:ext cx="10058400" cy="464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演示</Application>
  <PresentationFormat>宽屏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Calibri Light</vt:lpstr>
      <vt:lpstr>Office 主题</vt:lpstr>
      <vt:lpstr>PowerPoint 演示文稿</vt:lpstr>
      <vt:lpstr>登录收银端</vt:lpstr>
      <vt:lpstr>国家电网职工采用的直付方式</vt:lpstr>
      <vt:lpstr>收银系统操作流程</vt:lpstr>
      <vt:lpstr>收银系统操作流程</vt:lpstr>
      <vt:lpstr>收银系统操作流程</vt:lpstr>
      <vt:lpstr>收银系统操作流程</vt:lpstr>
      <vt:lpstr>收银系统操作流程</vt:lpstr>
      <vt:lpstr>收银系统操作流程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王灵</cp:lastModifiedBy>
  <cp:revision>8</cp:revision>
  <dcterms:created xsi:type="dcterms:W3CDTF">2019-07-11T15:03:00Z</dcterms:created>
  <dcterms:modified xsi:type="dcterms:W3CDTF">2019-09-11T05:39:34Z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