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08" r:id="rId2"/>
    <p:sldId id="274" r:id="rId3"/>
    <p:sldId id="491" r:id="rId4"/>
    <p:sldId id="500" r:id="rId5"/>
    <p:sldId id="503" r:id="rId6"/>
    <p:sldId id="505" r:id="rId7"/>
    <p:sldId id="510" r:id="rId8"/>
    <p:sldId id="511" r:id="rId9"/>
    <p:sldId id="509" r:id="rId10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720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pPr lvl="0" algn="r" eaLnBrk="1" hangingPunct="1"/>
              <a:t>‹#›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078873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63957" y="1433812"/>
            <a:ext cx="396716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采购员岗位竞聘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243470" y="3488698"/>
            <a:ext cx="2020186" cy="374571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竞聘人：曾胜男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58167" y="1216866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37220" y="2096991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83811" y="1318437"/>
            <a:ext cx="1415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个人简介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2545" y="2105571"/>
            <a:ext cx="20313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对岗位的认识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0131" y="2929874"/>
            <a:ext cx="522287" cy="5222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lvl="1" indent="20002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lvl="2" indent="40005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lvl="3" indent="60007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lvl="4" indent="80010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851149" y="292782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个人优势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 smtClean="0">
                  <a:latin typeface="+mj-ea"/>
                  <a:ea typeface="+mj-ea"/>
                  <a:cs typeface="+mn-ea"/>
                  <a:sym typeface="+mn-lt"/>
                </a:rPr>
                <a:t>曾胜男</a:t>
              </a: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954123" y="576337"/>
            <a:ext cx="7094538" cy="41232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solidFill>
                  <a:srgbClr val="222A35"/>
                </a:solidFill>
                <a:latin typeface="+mj-ea"/>
                <a:ea typeface="+mj-ea"/>
                <a:cs typeface="+mn-cs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生于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1998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，来自于四川内江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毕业于四川护理职业学院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 曾在四川大学华西医院实习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 现就业于太极大药房交大三店，已工作一年半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对岗位的认识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收集药品的供应信息，对比价格，实施采购计划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负责采购项目合同的拟定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负责供应商的考察、评估、维护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对库房物资的盘点等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00" noProof="0" dirty="0" smtClean="0">
                  <a:latin typeface="+mj-ea"/>
                  <a:ea typeface="+mj-ea"/>
                  <a:cs typeface="+mn-ea"/>
                  <a:sym typeface="+mn-lt"/>
                </a:rPr>
                <a:t>个人优势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41991" y="648586"/>
            <a:ext cx="7123629" cy="3615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医学相关专业毕业，取得相关资格证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熟练使用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Excel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及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Word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等办公软件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普通话标准，有良好的人际交往能力和语言沟通表达能力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有较强的适应能力和较强的抗压能力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服从上级安排。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331</Words>
  <Application>Microsoft Office PowerPoint</Application>
  <PresentationFormat>全屏显示(16:9)</PresentationFormat>
  <Paragraphs>46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455</cp:revision>
  <dcterms:created xsi:type="dcterms:W3CDTF">2016-12-13T08:41:00Z</dcterms:created>
  <dcterms:modified xsi:type="dcterms:W3CDTF">2019-09-01T08:58:16Z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2</vt:lpwstr>
  </property>
</Properties>
</file>