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508" r:id="rId3"/>
    <p:sldId id="274" r:id="rId4"/>
    <p:sldId id="491" r:id="rId5"/>
    <p:sldId id="500" r:id="rId6"/>
    <p:sldId id="503" r:id="rId7"/>
    <p:sldId id="505" r:id="rId8"/>
    <p:sldId id="510" r:id="rId9"/>
    <p:sldId id="511" r:id="rId10"/>
    <p:sldId id="509" r:id="rId11"/>
  </p:sldIdLst>
  <p:sldSz cx="9144000" cy="5143500" type="screen16x9"/>
  <p:notesSz cx="6858000" cy="9144000"/>
  <p:defaultTextStyle>
    <a:defPPr>
      <a:defRPr lang="zh-CN"/>
    </a:defPPr>
    <a:lvl1pPr marL="0" lvl="0" indent="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257175" lvl="1" indent="20002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514350" lvl="2" indent="40005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771525" lvl="3" indent="60007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028700" lvl="4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CCE0"/>
    <a:srgbClr val="CC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688"/>
    <p:restoredTop sz="94497"/>
  </p:normalViewPr>
  <p:slideViewPr>
    <p:cSldViewPr snapToGrid="0" showGuides="1">
      <p:cViewPr>
        <p:scale>
          <a:sx n="90" d="100"/>
          <a:sy n="90" d="100"/>
        </p:scale>
        <p:origin x="-2244" y="-1026"/>
      </p:cViewPr>
      <p:guideLst>
        <p:guide orient="horz" pos="1720"/>
        <p:guide pos="2932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eaLnBrk="1" hangingPunct="1"/>
            <a:endParaRPr lang="zh-CN" altLang="en-US" sz="1200" dirty="0">
              <a:latin typeface="等线"/>
              <a:ea typeface="等线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 eaLnBrk="1" hangingPunct="1"/>
            <a:endParaRPr lang="zh-CN" altLang="en-US" sz="1200" dirty="0">
              <a:latin typeface="等线"/>
              <a:ea typeface="等线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编辑母版文本样式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  <a:p>
            <a:pPr marL="257175" marR="0" lvl="1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第二级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  <a:p>
            <a:pPr marL="514350" marR="0" lvl="2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第三级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  <a:p>
            <a:pPr marL="771525" marR="0" lvl="3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第四级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  <a:p>
            <a:pPr marL="1028700" marR="0" lvl="4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第五级</a:t>
            </a: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eaLnBrk="1" hangingPunct="1"/>
            <a:endParaRPr lang="zh-CN" altLang="en-US" sz="1200" dirty="0">
              <a:latin typeface="等线"/>
              <a:ea typeface="等线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/>
                <a:ea typeface="等线"/>
              </a:rPr>
            </a:fld>
            <a:endParaRPr lang="zh-CN" altLang="en-US" sz="1200" dirty="0">
              <a:latin typeface="等线"/>
              <a:ea typeface="等线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1pPr>
    <a:lvl2pPr marL="25717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2pPr>
    <a:lvl3pPr marL="51435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3pPr>
    <a:lvl4pPr marL="77152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4pPr>
    <a:lvl5pPr marL="102870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5pPr>
    <a:lvl6pPr marL="128587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5793" y="1569979"/>
            <a:ext cx="2329764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503253" y="1569979"/>
            <a:ext cx="2223219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463269" y="1569979"/>
            <a:ext cx="2265837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63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7102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6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9pPr>
    </p:titleStyle>
    <p:bodyStyle>
      <a:lvl1pPr marL="171450" indent="-17018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631406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100138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3802856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  <a:endParaRPr lang="en-US" altLang="zh-CN" sz="82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173956" y="2502694"/>
            <a:ext cx="2603897" cy="598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3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4" name="组合 58"/>
          <p:cNvGrpSpPr/>
          <p:nvPr/>
        </p:nvGrpSpPr>
        <p:grpSpPr>
          <a:xfrm>
            <a:off x="292894" y="3465910"/>
            <a:ext cx="2842022" cy="302906"/>
            <a:chOff x="4096056" y="4216417"/>
            <a:chExt cx="3788628" cy="404528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525066" y="1188244"/>
            <a:ext cx="2972990" cy="1419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8625" dirty="0">
                <a:solidFill>
                  <a:schemeClr val="bg1"/>
                </a:solidFill>
                <a:latin typeface="Impact" panose="020B0806030902050204" pitchFamily="34" charset="0"/>
                <a:ea typeface="微软雅黑 Light"/>
              </a:rPr>
              <a:t>2018</a:t>
            </a:r>
            <a:endParaRPr lang="zh-CN" altLang="en-US" sz="8625" dirty="0">
              <a:solidFill>
                <a:schemeClr val="bg1"/>
              </a:solidFill>
              <a:latin typeface="Impact" panose="020B0806030902050204" pitchFamily="34" charset="0"/>
              <a:ea typeface="微软雅黑 Light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7103269" y="3745706"/>
            <a:ext cx="2043113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624263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0" y="1089505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3795713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263957" y="1433812"/>
            <a:ext cx="3967163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购员岗位竞聘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3" name="文本框 6"/>
          <p:cNvSpPr/>
          <p:nvPr/>
        </p:nvSpPr>
        <p:spPr>
          <a:xfrm>
            <a:off x="2475836" y="3488698"/>
            <a:ext cx="1787820" cy="37366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竞聘人：李可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6"/>
          <p:cNvGrpSpPr/>
          <p:nvPr/>
        </p:nvGrpSpPr>
        <p:grpSpPr>
          <a:xfrm>
            <a:off x="1758167" y="1216866"/>
            <a:ext cx="908525" cy="522288"/>
            <a:chOff x="1310186" y="3164944"/>
            <a:chExt cx="1211325" cy="696035"/>
          </a:xfrm>
        </p:grpSpPr>
        <p:sp>
          <p:nvSpPr>
            <p:cNvPr id="8" name="圆角矩形 7"/>
            <p:cNvSpPr/>
            <p:nvPr/>
          </p:nvSpPr>
          <p:spPr>
            <a:xfrm>
              <a:off x="1310186" y="3164944"/>
              <a:ext cx="696360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  <a:endPara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66" name="文本框 9"/>
            <p:cNvSpPr txBox="1"/>
            <p:nvPr/>
          </p:nvSpPr>
          <p:spPr>
            <a:xfrm>
              <a:off x="2108352" y="3226297"/>
              <a:ext cx="413159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endParaRPr lang="zh-CN" altLang="en-US"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64" name="文本框 24"/>
          <p:cNvSpPr txBox="1"/>
          <p:nvPr/>
        </p:nvSpPr>
        <p:spPr>
          <a:xfrm>
            <a:off x="2497455" y="37147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" name="文本框 2"/>
          <p:cNvSpPr txBox="1"/>
          <p:nvPr/>
        </p:nvSpPr>
        <p:spPr>
          <a:xfrm>
            <a:off x="1028700" y="457200"/>
            <a:ext cx="762000" cy="404813"/>
          </a:xfrm>
          <a:prstGeom prst="rect">
            <a:avLst/>
          </a:prstGeom>
          <a:noFill/>
          <a:ln w="9525">
            <a:noFill/>
          </a:ln>
        </p:spPr>
        <p:txBody>
          <a:bodyPr wrap="none" lIns="51435" tIns="25718" rIns="51435" bIns="25718">
            <a:spAutoFit/>
          </a:bodyPr>
          <a:lstStyle/>
          <a:p>
            <a:r>
              <a:rPr lang="zh-CN" altLang="en-US" sz="2300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目 录</a:t>
            </a:r>
            <a:endParaRPr lang="zh-CN" altLang="en-US" sz="2300" b="1" dirty="0">
              <a:solidFill>
                <a:schemeClr val="accent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>
            <a:endCxn id="2052" idx="1"/>
          </p:cNvCxnSpPr>
          <p:nvPr/>
        </p:nvCxnSpPr>
        <p:spPr>
          <a:xfrm>
            <a:off x="20638" y="658813"/>
            <a:ext cx="1008063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4" name="组合 18"/>
          <p:cNvGrpSpPr/>
          <p:nvPr/>
        </p:nvGrpSpPr>
        <p:grpSpPr>
          <a:xfrm>
            <a:off x="1737220" y="2096991"/>
            <a:ext cx="982907" cy="522288"/>
            <a:chOff x="1172811" y="3226361"/>
            <a:chExt cx="1311052" cy="696035"/>
          </a:xfrm>
        </p:grpSpPr>
        <p:sp>
          <p:nvSpPr>
            <p:cNvPr id="20" name="圆角矩形 19"/>
            <p:cNvSpPr/>
            <p:nvPr/>
          </p:nvSpPr>
          <p:spPr>
            <a:xfrm>
              <a:off x="1172811" y="3226361"/>
              <a:ext cx="696653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  <a:endPara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62" name="文本框 24"/>
            <p:cNvSpPr txBox="1"/>
            <p:nvPr/>
          </p:nvSpPr>
          <p:spPr>
            <a:xfrm>
              <a:off x="2070529" y="3327910"/>
              <a:ext cx="413334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783811" y="1318437"/>
            <a:ext cx="141577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个人简介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62545" y="2105571"/>
            <a:ext cx="2031325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对岗位的认识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730131" y="2929874"/>
            <a:ext cx="522287" cy="52228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lvl="1" indent="200025" algn="l" defTabSz="514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lvl="2" indent="400050" algn="l" defTabSz="514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lvl="3" indent="600075" algn="l" defTabSz="514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lvl="4" indent="800100" algn="l" defTabSz="514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r>
              <a:rPr lang="en-US" altLang="zh-CN" sz="1800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3</a:t>
            </a:r>
            <a:endParaRPr lang="en-US" altLang="zh-CN" sz="18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文本框 5"/>
          <p:cNvSpPr txBox="1"/>
          <p:nvPr/>
        </p:nvSpPr>
        <p:spPr>
          <a:xfrm>
            <a:off x="2851149" y="2927822"/>
            <a:ext cx="141577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个人优势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8"/>
          <p:cNvGrpSpPr/>
          <p:nvPr/>
        </p:nvGrpSpPr>
        <p:grpSpPr>
          <a:xfrm>
            <a:off x="2824163" y="2193925"/>
            <a:ext cx="3651250" cy="755650"/>
            <a:chOff x="2198" y="2316"/>
            <a:chExt cx="7667" cy="1584"/>
          </a:xfrm>
        </p:grpSpPr>
        <p:sp>
          <p:nvSpPr>
            <p:cNvPr id="4" name="圆角矩形 3"/>
            <p:cNvSpPr/>
            <p:nvPr/>
          </p:nvSpPr>
          <p:spPr>
            <a:xfrm>
              <a:off x="2198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124" name="文本框 4"/>
            <p:cNvSpPr txBox="1"/>
            <p:nvPr/>
          </p:nvSpPr>
          <p:spPr>
            <a:xfrm>
              <a:off x="3992" y="2559"/>
              <a:ext cx="5873" cy="9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个人简介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个人简介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2002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-2004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年同基医药  业务员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2009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-2011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月 健之佳   店长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2012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-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至今  太极大药房   健康管理师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8"/>
          <p:cNvGrpSpPr/>
          <p:nvPr/>
        </p:nvGrpSpPr>
        <p:grpSpPr>
          <a:xfrm>
            <a:off x="2125058" y="2193924"/>
            <a:ext cx="5057556" cy="755650"/>
            <a:chOff x="730" y="2316"/>
            <a:chExt cx="10620" cy="1584"/>
          </a:xfrm>
        </p:grpSpPr>
        <p:sp>
          <p:nvSpPr>
            <p:cNvPr id="4" name="圆角矩形 3"/>
            <p:cNvSpPr/>
            <p:nvPr/>
          </p:nvSpPr>
          <p:spPr>
            <a:xfrm>
              <a:off x="730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172" name="文本框 4"/>
            <p:cNvSpPr txBox="1"/>
            <p:nvPr/>
          </p:nvSpPr>
          <p:spPr>
            <a:xfrm>
              <a:off x="2784" y="2557"/>
              <a:ext cx="8566" cy="9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对岗位的认识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对岗位的认识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350645" y="79787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中成药采购员顾名思义重点在采购，负责新品种的引进谈判，为公司争取更大的利益，以及现有品种的采购。整理首营资料，每月对上游厂家的对账。效期商品的更换，门店活动的协助等等。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2125058" y="2193924"/>
            <a:ext cx="5057556" cy="755650"/>
            <a:chOff x="730" y="2316"/>
            <a:chExt cx="10620" cy="1584"/>
          </a:xfrm>
        </p:grpSpPr>
        <p:sp>
          <p:nvSpPr>
            <p:cNvPr id="4" name="圆角矩形 3"/>
            <p:cNvSpPr/>
            <p:nvPr/>
          </p:nvSpPr>
          <p:spPr>
            <a:xfrm>
              <a:off x="730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 smtClean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3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172" name="文本框 4"/>
            <p:cNvSpPr txBox="1"/>
            <p:nvPr/>
          </p:nvSpPr>
          <p:spPr>
            <a:xfrm>
              <a:off x="2784" y="2557"/>
              <a:ext cx="8566" cy="9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个人优势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个人优势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进入公司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7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年多，对我司的品类较熟悉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以前有过业务员的工作经历，对采购员的工作有一定的了解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生活中的朋友圈，有很多都是做药品销售的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2" descr="航母(小）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767138" y="1100138"/>
            <a:ext cx="5369719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100138"/>
            <a:ext cx="4525566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3738563" y="1107281"/>
            <a:ext cx="903685" cy="2928938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  <a:endParaRPr lang="en-US" altLang="zh-CN" sz="82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894160" y="2445544"/>
            <a:ext cx="2811065" cy="506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2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文本框 19"/>
          <p:cNvSpPr txBox="1"/>
          <p:nvPr/>
        </p:nvSpPr>
        <p:spPr>
          <a:xfrm>
            <a:off x="466725" y="1702594"/>
            <a:ext cx="3795713" cy="714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405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45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7167563" y="3745706"/>
            <a:ext cx="1897856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  <a:endParaRPr lang="zh-CN" altLang="en-US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WPS 演示</Application>
  <PresentationFormat>全屏显示(16:9)</PresentationFormat>
  <Paragraphs>80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8" baseType="lpstr">
      <vt:lpstr>Arial</vt:lpstr>
      <vt:lpstr>宋体</vt:lpstr>
      <vt:lpstr>Wingdings</vt:lpstr>
      <vt:lpstr>Calibri Light</vt:lpstr>
      <vt:lpstr>微软雅黑</vt:lpstr>
      <vt:lpstr>等线</vt:lpstr>
      <vt:lpstr>Impact</vt:lpstr>
      <vt:lpstr>微软雅黑 Light</vt:lpstr>
      <vt:lpstr>黑体</vt:lpstr>
      <vt:lpstr>Calibri</vt:lpstr>
      <vt:lpstr>U.S. 101</vt:lpstr>
      <vt:lpstr>Roboto</vt:lpstr>
      <vt:lpstr>Open Sans Light</vt:lpstr>
      <vt:lpstr>仿宋</vt:lpstr>
      <vt:lpstr>Road Rage</vt:lpstr>
      <vt:lpstr>Segoe Print</vt:lpstr>
      <vt:lpstr>Arial Unicode MS</vt:lpstr>
      <vt:lpstr>Calibri Light</vt:lpstr>
      <vt:lpstr>BUZZIER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Administrator</cp:lastModifiedBy>
  <cp:revision>451</cp:revision>
  <dcterms:created xsi:type="dcterms:W3CDTF">2016-12-13T08:41:00Z</dcterms:created>
  <dcterms:modified xsi:type="dcterms:W3CDTF">2019-09-01T02:19:08Z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2052-11.1.0.8907</vt:lpwstr>
  </property>
  <property fmtid="{D5CDD505-2E9C-101B-9397-08002B2CF9AE}" pid="3" name="KSORubyTemplateID">
    <vt:lpwstr>2</vt:lpwstr>
  </property>
</Properties>
</file>