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388" r:id="rId4"/>
    <p:sldId id="389" r:id="rId5"/>
    <p:sldId id="391" r:id="rId6"/>
    <p:sldId id="392" r:id="rId7"/>
    <p:sldId id="394" r:id="rId8"/>
    <p:sldId id="407" r:id="rId9"/>
    <p:sldId id="404" r:id="rId10"/>
    <p:sldId id="395" r:id="rId11"/>
    <p:sldId id="397" r:id="rId12"/>
    <p:sldId id="399" r:id="rId13"/>
    <p:sldId id="401" r:id="rId14"/>
    <p:sldId id="402" r:id="rId15"/>
  </p:sldIdLst>
  <p:sldSz cx="10693400" cy="7562850"/>
  <p:notesSz cx="10693400" cy="7562850"/>
  <p:defaultText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36" y="-84"/>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8" Type="http://schemas.openxmlformats.org/officeDocument/2006/relationships/tableStyles" Target="tableStyles.xml"/><Relationship Id="rId17" Type="http://schemas.openxmlformats.org/officeDocument/2006/relationships/viewProps" Target="viewProps.xml"/><Relationship Id="rId16" Type="http://schemas.openxmlformats.org/officeDocument/2006/relationships/presProps" Target="presProps.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PhAnim="0" showMasterSp="0">
  <p:cSld name="标题幻灯片">
    <p:bg>
      <p:bgPr>
        <a:solidFill>
          <a:schemeClr val="bg1">
            <a:alpha val="100000"/>
          </a:schemeClr>
        </a:solidFill>
        <a:effectLst/>
      </p:bgPr>
    </p:bg>
    <p:spTree>
      <p:nvGrpSpPr>
        <p:cNvPr id="1" name=""/>
        <p:cNvGrpSpPr/>
        <p:nvPr/>
      </p:nvGrpSpPr>
      <p:grpSpPr/>
      <p:pic>
        <p:nvPicPr>
          <p:cNvPr id="2050" name="图片 2049" descr="bg3"/>
          <p:cNvPicPr>
            <a:picLocks noChangeAspect="1"/>
          </p:cNvPicPr>
          <p:nvPr/>
        </p:nvPicPr>
        <p:blipFill>
          <a:blip r:embed="rId2"/>
          <a:stretch>
            <a:fillRect/>
          </a:stretch>
        </p:blipFill>
        <p:spPr>
          <a:xfrm>
            <a:off x="0" y="0"/>
            <a:ext cx="10693400" cy="7562850"/>
          </a:xfrm>
          <a:prstGeom prst="rect">
            <a:avLst/>
          </a:prstGeom>
          <a:noFill/>
          <a:ln w="9525">
            <a:noFill/>
          </a:ln>
        </p:spPr>
      </p:pic>
      <p:sp>
        <p:nvSpPr>
          <p:cNvPr id="2051" name="Rectangle 27"/>
          <p:cNvSpPr>
            <a:spLocks noGrp="1"/>
          </p:cNvSpPr>
          <p:nvPr>
            <p:ph type="ctrTitle"/>
          </p:nvPr>
        </p:nvSpPr>
        <p:spPr>
          <a:xfrm>
            <a:off x="547666" y="3305246"/>
            <a:ext cx="9598069" cy="1059150"/>
          </a:xfrm>
          <a:prstGeom prst="rect">
            <a:avLst/>
          </a:prstGeom>
          <a:noFill/>
          <a:ln w="9525">
            <a:noFill/>
          </a:ln>
        </p:spPr>
        <p:txBody>
          <a:bodyPr anchor="ctr"/>
          <a:lstStyle>
            <a:lvl1pPr lvl="0" algn="r">
              <a:defRPr sz="3750" b="0">
                <a:solidFill>
                  <a:schemeClr val="tx1"/>
                </a:solidFill>
                <a:ea typeface="微软雅黑" panose="020B0503020204020204" charset="-122"/>
              </a:defRPr>
            </a:lvl1pPr>
          </a:lstStyle>
          <a:p>
            <a:pPr lvl="0"/>
            <a:r>
              <a:rPr lang="zh-CN" altLang="en-US"/>
              <a:t>单击此处编辑母版标题样式</a:t>
            </a:r>
            <a:endParaRPr lang="zh-CN" altLang="en-US"/>
          </a:p>
        </p:txBody>
      </p:sp>
      <p:sp>
        <p:nvSpPr>
          <p:cNvPr id="2052" name="Rectangle 31"/>
          <p:cNvSpPr>
            <a:spLocks noGrp="1"/>
          </p:cNvSpPr>
          <p:nvPr>
            <p:ph type="subTitle" idx="1" hasCustomPrompt="1"/>
          </p:nvPr>
        </p:nvSpPr>
        <p:spPr>
          <a:xfrm>
            <a:off x="547666" y="4359143"/>
            <a:ext cx="9598069" cy="449920"/>
          </a:xfrm>
          <a:prstGeom prst="rect">
            <a:avLst/>
          </a:prstGeom>
          <a:noFill/>
          <a:ln w="9525">
            <a:noFill/>
          </a:ln>
        </p:spPr>
        <p:txBody>
          <a:bodyPr anchor="ctr"/>
          <a:lstStyle>
            <a:lvl1pPr marL="0" lvl="0" indent="0" algn="r">
              <a:buNone/>
              <a:defRPr sz="1985" b="0">
                <a:ea typeface="微软雅黑" panose="020B0503020204020204" charset="-122"/>
              </a:defRPr>
            </a:lvl1pPr>
            <a:lvl2pPr marL="504190" lvl="1" indent="0" algn="ctr">
              <a:buNone/>
              <a:defRPr sz="1985" b="1">
                <a:ea typeface="华文细黑" panose="02010600040101010101" pitchFamily="2" charset="-122"/>
              </a:defRPr>
            </a:lvl2pPr>
            <a:lvl3pPr marL="1008380" lvl="2" indent="0" algn="ctr">
              <a:buNone/>
              <a:defRPr sz="1985" b="1">
                <a:ea typeface="华文细黑" panose="02010600040101010101" pitchFamily="2" charset="-122"/>
              </a:defRPr>
            </a:lvl3pPr>
            <a:lvl4pPr marL="1512570" lvl="3" indent="0" algn="ctr">
              <a:buNone/>
              <a:defRPr sz="1985" b="1">
                <a:ea typeface="华文细黑" panose="02010600040101010101" pitchFamily="2" charset="-122"/>
              </a:defRPr>
            </a:lvl4pPr>
            <a:lvl5pPr marL="2016760" lvl="4" indent="0" algn="ctr">
              <a:buNone/>
              <a:defRPr sz="1985" b="1">
                <a:ea typeface="华文细黑" panose="02010600040101010101" pitchFamily="2" charset="-122"/>
              </a:defRPr>
            </a:lvl5pPr>
          </a:lstStyle>
          <a:p>
            <a:pPr lvl="0"/>
            <a:r>
              <a:rPr lang="zh-CN" altLang="en-US"/>
              <a:t>单击添加署名或公司信息</a:t>
            </a:r>
            <a:endParaRPr lang="zh-CN" alt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747610" y="210079"/>
            <a:ext cx="2399981" cy="6747043"/>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547666" y="210079"/>
            <a:ext cx="7060814" cy="6747043"/>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a:xfrm>
            <a:off x="838200" y="6356350"/>
            <a:ext cx="2743200" cy="365125"/>
          </a:xfrm>
        </p:spPr>
        <p:txBody>
          <a:bodyPr/>
          <a:lstStyle/>
          <a:p>
            <a:fld id="{263DB197-84B0-484E-9C0F-88358ECCB797}" type="datetimeFigureOut">
              <a:rPr lang="zh-CN" altLang="en-US" smtClean="0"/>
            </a:fld>
            <a:endParaRPr lang="zh-CN" altLang="en-US"/>
          </a:p>
        </p:txBody>
      </p:sp>
      <p:sp>
        <p:nvSpPr>
          <p:cNvPr id="4" name="页脚占位符 3"/>
          <p:cNvSpPr>
            <a:spLocks noGrp="1"/>
          </p:cNvSpPr>
          <p:nvPr>
            <p:ph type="ftr" sz="quarter" idx="11"/>
          </p:nvPr>
        </p:nvSpPr>
        <p:spPr>
          <a:xfrm>
            <a:off x="4038600" y="6356350"/>
            <a:ext cx="4114800" cy="365125"/>
          </a:xfrm>
        </p:spPr>
        <p:txBody>
          <a:bodyPr/>
          <a:lstStyle/>
          <a:p>
            <a:endParaRPr lang="zh-CN" altLang="en-US"/>
          </a:p>
        </p:txBody>
      </p:sp>
      <p:sp>
        <p:nvSpPr>
          <p:cNvPr id="5" name="灯片编号占位符 4"/>
          <p:cNvSpPr>
            <a:spLocks noGrp="1"/>
          </p:cNvSpPr>
          <p:nvPr>
            <p:ph type="sldNum" sz="quarter" idx="12"/>
          </p:nvPr>
        </p:nvSpPr>
        <p:spPr>
          <a:xfrm>
            <a:off x="8610600" y="6356350"/>
            <a:ext cx="2743200" cy="365125"/>
          </a:xfrm>
        </p:spPr>
        <p:txBody>
          <a:bodyPr/>
          <a:lstStyle/>
          <a:p>
            <a:fld id="{E077DA78-E013-4A8C-AD75-63A150561B10}"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9602" y="1885461"/>
            <a:ext cx="9223058" cy="3145935"/>
          </a:xfrm>
        </p:spPr>
        <p:txBody>
          <a:bodyPr anchor="b"/>
          <a:lstStyle>
            <a:lvl1pPr>
              <a:defRPr sz="496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9602" y="5061158"/>
            <a:ext cx="9223058" cy="1654373"/>
          </a:xfrm>
        </p:spPr>
        <p:txBody>
          <a:bodyPr/>
          <a:lstStyle>
            <a:lvl1pPr marL="0" indent="0">
              <a:buNone/>
              <a:defRPr sz="1985">
                <a:solidFill>
                  <a:schemeClr val="tx1">
                    <a:tint val="75000"/>
                  </a:schemeClr>
                </a:solidFill>
              </a:defRPr>
            </a:lvl1pPr>
            <a:lvl2pPr marL="377825" indent="0">
              <a:buNone/>
              <a:defRPr sz="1655">
                <a:solidFill>
                  <a:schemeClr val="tx1">
                    <a:tint val="75000"/>
                  </a:schemeClr>
                </a:solidFill>
              </a:defRPr>
            </a:lvl2pPr>
            <a:lvl3pPr marL="756285" indent="0">
              <a:buNone/>
              <a:defRPr sz="1490">
                <a:solidFill>
                  <a:schemeClr val="tx1">
                    <a:tint val="75000"/>
                  </a:schemeClr>
                </a:solidFill>
              </a:defRPr>
            </a:lvl3pPr>
            <a:lvl4pPr marL="1134110" indent="0">
              <a:buNone/>
              <a:defRPr sz="1325">
                <a:solidFill>
                  <a:schemeClr val="tx1">
                    <a:tint val="75000"/>
                  </a:schemeClr>
                </a:solidFill>
              </a:defRPr>
            </a:lvl4pPr>
            <a:lvl5pPr marL="1512570" indent="0">
              <a:buNone/>
              <a:defRPr sz="1325">
                <a:solidFill>
                  <a:schemeClr val="tx1">
                    <a:tint val="75000"/>
                  </a:schemeClr>
                </a:solidFill>
              </a:defRPr>
            </a:lvl5pPr>
            <a:lvl6pPr marL="1890395" indent="0">
              <a:buNone/>
              <a:defRPr sz="1325">
                <a:solidFill>
                  <a:schemeClr val="tx1">
                    <a:tint val="75000"/>
                  </a:schemeClr>
                </a:solidFill>
              </a:defRPr>
            </a:lvl6pPr>
            <a:lvl7pPr marL="2268855" indent="0">
              <a:buNone/>
              <a:defRPr sz="1325">
                <a:solidFill>
                  <a:schemeClr val="tx1">
                    <a:tint val="75000"/>
                  </a:schemeClr>
                </a:solidFill>
              </a:defRPr>
            </a:lvl7pPr>
            <a:lvl8pPr marL="2646680" indent="0">
              <a:buNone/>
              <a:defRPr sz="1325">
                <a:solidFill>
                  <a:schemeClr val="tx1">
                    <a:tint val="75000"/>
                  </a:schemeClr>
                </a:solidFill>
              </a:defRPr>
            </a:lvl8pPr>
            <a:lvl9pPr marL="3025140" indent="0">
              <a:buNone/>
              <a:defRPr sz="1325">
                <a:solidFill>
                  <a:schemeClr val="tx1">
                    <a:tint val="75000"/>
                  </a:schemeClr>
                </a:solidFill>
              </a:defRPr>
            </a:lvl9pPr>
          </a:lstStyle>
          <a:p>
            <a:pPr lvl="0"/>
            <a:r>
              <a:rPr lang="zh-CN" altLang="en-US" smtClean="0"/>
              <a:t>单击此处编辑母版文本样式</a:t>
            </a:r>
            <a:endParaRPr lang="zh-CN" altLang="en-US" smtClean="0"/>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547666" y="1241218"/>
            <a:ext cx="4703054" cy="571590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5442681" y="1241218"/>
            <a:ext cx="4703054" cy="571590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736564" y="402652"/>
            <a:ext cx="9223058" cy="1461801"/>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1040900" y="1961222"/>
            <a:ext cx="4274531" cy="908592"/>
          </a:xfrm>
        </p:spPr>
        <p:txBody>
          <a:bodyPr anchor="ctr" anchorCtr="0"/>
          <a:lstStyle>
            <a:lvl1pPr marL="0" indent="0">
              <a:buNone/>
              <a:defRPr sz="2315"/>
            </a:lvl1pPr>
            <a:lvl2pPr marL="377825" indent="0">
              <a:buNone/>
              <a:defRPr sz="1985"/>
            </a:lvl2pPr>
            <a:lvl3pPr marL="756285" indent="0">
              <a:buNone/>
              <a:defRPr sz="1655"/>
            </a:lvl3pPr>
            <a:lvl4pPr marL="1134110" indent="0">
              <a:buNone/>
              <a:defRPr sz="1490"/>
            </a:lvl4pPr>
            <a:lvl5pPr marL="1512570" indent="0">
              <a:buNone/>
              <a:defRPr sz="1490"/>
            </a:lvl5pPr>
            <a:lvl6pPr marL="1890395" indent="0">
              <a:buNone/>
              <a:defRPr sz="1490"/>
            </a:lvl6pPr>
            <a:lvl7pPr marL="2268855" indent="0">
              <a:buNone/>
              <a:defRPr sz="1490"/>
            </a:lvl7pPr>
            <a:lvl8pPr marL="2646680" indent="0">
              <a:buNone/>
              <a:defRPr sz="1490"/>
            </a:lvl8pPr>
            <a:lvl9pPr marL="3025140" indent="0">
              <a:buNone/>
              <a:defRPr sz="149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1040900" y="2939321"/>
            <a:ext cx="4274531" cy="3886502"/>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5487857" y="1961222"/>
            <a:ext cx="4295582" cy="908592"/>
          </a:xfrm>
        </p:spPr>
        <p:txBody>
          <a:bodyPr anchor="ctr" anchorCtr="0"/>
          <a:lstStyle>
            <a:lvl1pPr marL="0" indent="0">
              <a:buNone/>
              <a:defRPr sz="2315"/>
            </a:lvl1pPr>
            <a:lvl2pPr marL="377825" indent="0">
              <a:buNone/>
              <a:defRPr sz="1985"/>
            </a:lvl2pPr>
            <a:lvl3pPr marL="756285" indent="0">
              <a:buNone/>
              <a:defRPr sz="1655"/>
            </a:lvl3pPr>
            <a:lvl4pPr marL="1134110" indent="0">
              <a:buNone/>
              <a:defRPr sz="1490"/>
            </a:lvl4pPr>
            <a:lvl5pPr marL="1512570" indent="0">
              <a:buNone/>
              <a:defRPr sz="1490"/>
            </a:lvl5pPr>
            <a:lvl6pPr marL="1890395" indent="0">
              <a:buNone/>
              <a:defRPr sz="1490"/>
            </a:lvl6pPr>
            <a:lvl7pPr marL="2268855" indent="0">
              <a:buNone/>
              <a:defRPr sz="1490"/>
            </a:lvl7pPr>
            <a:lvl8pPr marL="2646680" indent="0">
              <a:buNone/>
              <a:defRPr sz="1490"/>
            </a:lvl8pPr>
            <a:lvl9pPr marL="3025140" indent="0">
              <a:buNone/>
              <a:defRPr sz="149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5487857" y="2939321"/>
            <a:ext cx="4295582" cy="3886502"/>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736564" y="504190"/>
            <a:ext cx="3448900" cy="1764665"/>
          </a:xfrm>
        </p:spPr>
        <p:txBody>
          <a:bodyPr anchor="b"/>
          <a:lstStyle>
            <a:lvl1pPr>
              <a:defRPr sz="2645"/>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4546088" y="1088910"/>
            <a:ext cx="5413534" cy="5374525"/>
          </a:xfrm>
        </p:spPr>
        <p:txBody>
          <a:bodyPr/>
          <a:lstStyle>
            <a:lvl1pPr>
              <a:defRPr sz="2645"/>
            </a:lvl1pPr>
            <a:lvl2pPr>
              <a:defRPr sz="2315"/>
            </a:lvl2pPr>
            <a:lvl3pPr>
              <a:defRPr sz="1985"/>
            </a:lvl3pPr>
            <a:lvl4pPr>
              <a:defRPr sz="1655"/>
            </a:lvl4pPr>
            <a:lvl5pPr>
              <a:defRPr sz="1655"/>
            </a:lvl5pPr>
            <a:lvl6pPr>
              <a:defRPr sz="1655"/>
            </a:lvl6pPr>
            <a:lvl7pPr>
              <a:defRPr sz="1655"/>
            </a:lvl7pPr>
            <a:lvl8pPr>
              <a:defRPr sz="1655"/>
            </a:lvl8pPr>
            <a:lvl9pPr>
              <a:defRPr sz="1655"/>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736564" y="2268855"/>
            <a:ext cx="3448900" cy="4203335"/>
          </a:xfrm>
        </p:spPr>
        <p:txBody>
          <a:bodyPr/>
          <a:lstStyle>
            <a:lvl1pPr marL="0" indent="0">
              <a:buNone/>
              <a:defRPr sz="1325"/>
            </a:lvl1pPr>
            <a:lvl2pPr marL="377825" indent="0">
              <a:buNone/>
              <a:defRPr sz="1160"/>
            </a:lvl2pPr>
            <a:lvl3pPr marL="756285" indent="0">
              <a:buNone/>
              <a:defRPr sz="990"/>
            </a:lvl3pPr>
            <a:lvl4pPr marL="1134110" indent="0">
              <a:buNone/>
              <a:defRPr sz="825"/>
            </a:lvl4pPr>
            <a:lvl5pPr marL="1512570" indent="0">
              <a:buNone/>
              <a:defRPr sz="825"/>
            </a:lvl5pPr>
            <a:lvl6pPr marL="1890395" indent="0">
              <a:buNone/>
              <a:defRPr sz="825"/>
            </a:lvl6pPr>
            <a:lvl7pPr marL="2268855" indent="0">
              <a:buNone/>
              <a:defRPr sz="825"/>
            </a:lvl7pPr>
            <a:lvl8pPr marL="2646680" indent="0">
              <a:buNone/>
              <a:defRPr sz="825"/>
            </a:lvl8pPr>
            <a:lvl9pPr marL="3025140" indent="0">
              <a:buNone/>
              <a:defRPr sz="825"/>
            </a:lvl9pPr>
          </a:lstStyle>
          <a:p>
            <a:pPr lvl="0"/>
            <a:r>
              <a:rPr lang="zh-CN" altLang="en-US" smtClean="0"/>
              <a:t>单击此处编辑母版文本样式</a:t>
            </a:r>
            <a:endParaRPr lang="zh-CN" altLang="en-US" smtClean="0"/>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736564" y="504190"/>
            <a:ext cx="3653358" cy="1764665"/>
          </a:xfrm>
        </p:spPr>
        <p:txBody>
          <a:bodyPr anchor="b"/>
          <a:lstStyle>
            <a:lvl1pPr>
              <a:defRPr sz="2645"/>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4546088" y="504191"/>
            <a:ext cx="5413534" cy="5959246"/>
          </a:xfrm>
        </p:spPr>
        <p:txBody>
          <a:bodyPr/>
          <a:lstStyle>
            <a:lvl1pPr marL="0" indent="0">
              <a:buNone/>
              <a:defRPr sz="2645"/>
            </a:lvl1pPr>
            <a:lvl2pPr marL="377825" indent="0">
              <a:buNone/>
              <a:defRPr sz="2315"/>
            </a:lvl2pPr>
            <a:lvl3pPr marL="756285" indent="0">
              <a:buNone/>
              <a:defRPr sz="1985"/>
            </a:lvl3pPr>
            <a:lvl4pPr marL="1134110" indent="0">
              <a:buNone/>
              <a:defRPr sz="1655"/>
            </a:lvl4pPr>
            <a:lvl5pPr marL="1512570" indent="0">
              <a:buNone/>
              <a:defRPr sz="1655"/>
            </a:lvl5pPr>
            <a:lvl6pPr marL="1890395" indent="0">
              <a:buNone/>
              <a:defRPr sz="1655"/>
            </a:lvl6pPr>
            <a:lvl7pPr marL="2268855" indent="0">
              <a:buNone/>
              <a:defRPr sz="1655"/>
            </a:lvl7pPr>
            <a:lvl8pPr marL="2646680" indent="0">
              <a:buNone/>
              <a:defRPr sz="1655"/>
            </a:lvl8pPr>
            <a:lvl9pPr marL="3025140" indent="0">
              <a:buNone/>
              <a:defRPr sz="1655"/>
            </a:lvl9pPr>
          </a:lstStyle>
          <a:p>
            <a:endParaRPr lang="zh-CN" altLang="en-US"/>
          </a:p>
        </p:txBody>
      </p:sp>
      <p:sp>
        <p:nvSpPr>
          <p:cNvPr id="4" name="文本占位符 3"/>
          <p:cNvSpPr>
            <a:spLocks noGrp="1"/>
          </p:cNvSpPr>
          <p:nvPr>
            <p:ph type="body" sz="half" idx="2"/>
          </p:nvPr>
        </p:nvSpPr>
        <p:spPr>
          <a:xfrm>
            <a:off x="736564" y="2268855"/>
            <a:ext cx="3653358" cy="4203335"/>
          </a:xfrm>
        </p:spPr>
        <p:txBody>
          <a:bodyPr/>
          <a:lstStyle>
            <a:lvl1pPr marL="0" indent="0">
              <a:buNone/>
              <a:defRPr sz="1655"/>
            </a:lvl1pPr>
            <a:lvl2pPr marL="377825" indent="0">
              <a:buNone/>
              <a:defRPr sz="1490"/>
            </a:lvl2pPr>
            <a:lvl3pPr marL="756285" indent="0">
              <a:buNone/>
              <a:defRPr sz="1325"/>
            </a:lvl3pPr>
            <a:lvl4pPr marL="1134110" indent="0">
              <a:buNone/>
              <a:defRPr sz="1160"/>
            </a:lvl4pPr>
            <a:lvl5pPr marL="1512570" indent="0">
              <a:buNone/>
              <a:defRPr sz="1160"/>
            </a:lvl5pPr>
            <a:lvl6pPr marL="1890395" indent="0">
              <a:buNone/>
              <a:defRPr sz="1160"/>
            </a:lvl6pPr>
            <a:lvl7pPr marL="2268855" indent="0">
              <a:buNone/>
              <a:defRPr sz="1160"/>
            </a:lvl7pPr>
            <a:lvl8pPr marL="2646680" indent="0">
              <a:buNone/>
              <a:defRPr sz="1160"/>
            </a:lvl8pPr>
            <a:lvl9pPr marL="3025140" indent="0">
              <a:buNone/>
              <a:defRPr sz="1160"/>
            </a:lvl9pPr>
          </a:lstStyle>
          <a:p>
            <a:pPr lvl="0"/>
            <a:r>
              <a:rPr lang="zh-CN" altLang="en-US" smtClean="0"/>
              <a:t>单击此处编辑母版文本样式</a:t>
            </a:r>
            <a:endParaRPr lang="zh-CN" altLang="en-US" smtClean="0"/>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image" Target="../media/image2.jpeg"/><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0">
          <a:blip r:embed="rId13"/>
          <a:stretch>
            <a:fillRect/>
          </a:stretch>
        </a:blipFill>
        <a:effectLst/>
      </p:bgPr>
    </p:bg>
    <p:spTree>
      <p:nvGrpSpPr>
        <p:cNvPr id="1" name=""/>
        <p:cNvGrpSpPr/>
        <p:nvPr/>
      </p:nvGrpSpPr>
      <p:grpSpPr/>
      <p:sp>
        <p:nvSpPr>
          <p:cNvPr id="1026" name="Rectangle 31"/>
          <p:cNvSpPr>
            <a:spLocks noGrp="1"/>
          </p:cNvSpPr>
          <p:nvPr>
            <p:ph type="body" idx="1"/>
          </p:nvPr>
        </p:nvSpPr>
        <p:spPr>
          <a:xfrm>
            <a:off x="547666" y="1241218"/>
            <a:ext cx="9598069" cy="5715903"/>
          </a:xfrm>
          <a:prstGeom prst="rect">
            <a:avLst/>
          </a:prstGeom>
          <a:noFill/>
          <a:ln w="9525">
            <a:noFill/>
          </a:ln>
        </p:spPr>
        <p:txBody>
          <a:bodyPr/>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p:txBody>
      </p:sp>
      <p:sp>
        <p:nvSpPr>
          <p:cNvPr id="1027" name="Rectangle 27"/>
          <p:cNvSpPr>
            <a:spLocks noGrp="1"/>
          </p:cNvSpPr>
          <p:nvPr>
            <p:ph type="title"/>
          </p:nvPr>
        </p:nvSpPr>
        <p:spPr>
          <a:xfrm>
            <a:off x="549522" y="210079"/>
            <a:ext cx="9598069" cy="952359"/>
          </a:xfrm>
          <a:prstGeom prst="rect">
            <a:avLst/>
          </a:prstGeom>
          <a:noFill/>
          <a:ln w="9525">
            <a:noFill/>
          </a:ln>
        </p:spPr>
        <p:txBody>
          <a:bodyPr anchor="ctr"/>
          <a:p>
            <a:pPr lvl="0"/>
            <a:r>
              <a:rPr lang="zh-CN" altLang="en-US"/>
              <a:t>单击此处编辑母版标题样式</a:t>
            </a:r>
            <a:endParaRPr lang="zh-CN" altLang="en-US"/>
          </a:p>
        </p:txBody>
      </p:sp>
      <p:sp>
        <p:nvSpPr>
          <p:cNvPr id="1028" name="矩形 1027"/>
          <p:cNvSpPr/>
          <p:nvPr/>
        </p:nvSpPr>
        <p:spPr>
          <a:xfrm>
            <a:off x="4503852" y="7195211"/>
            <a:ext cx="1683840" cy="217082"/>
          </a:xfrm>
          <a:prstGeom prst="rect">
            <a:avLst/>
          </a:prstGeom>
          <a:noFill/>
          <a:ln w="9525">
            <a:noFill/>
          </a:ln>
        </p:spPr>
        <p:txBody>
          <a:bodyPr/>
          <a:p>
            <a:pPr lvl="0" algn="ctr" eaLnBrk="0" hangingPunct="0"/>
            <a:r>
              <a:rPr lang="de-DE" altLang="en-US" sz="1105" b="1" dirty="0">
                <a:latin typeface="Arial" panose="020B0604020202020204" pitchFamily="34" charset="0"/>
              </a:rPr>
              <a:t>Page </a:t>
            </a:r>
            <a:r>
              <a:rPr lang="de-DE" altLang="en-US" sz="1105" b="1" dirty="0">
                <a:latin typeface="Arial" panose="020B0604020202020204" pitchFamily="34" charset="0"/>
                <a:sym typeface="MS UI Gothic" panose="020B0600070205080204" pitchFamily="2" charset="-128"/>
              </a:rPr>
              <a:t></a:t>
            </a:r>
            <a:r>
              <a:rPr lang="de-DE" altLang="en-US" sz="1105" b="1" dirty="0">
                <a:latin typeface="Arial" panose="020B0604020202020204" pitchFamily="34" charset="0"/>
              </a:rPr>
              <a:t> </a:t>
            </a:r>
            <a:fld id="{9A0DB2DC-4C9A-4742-B13C-FB6460FD3503}" type="slidenum">
              <a:rPr lang="zh-CN" altLang="en-US" sz="1105" b="1" dirty="0">
                <a:latin typeface="Arial" panose="020B0604020202020204" pitchFamily="34" charset="0"/>
              </a:rPr>
            </a:fld>
            <a:endParaRPr lang="zh-CN" altLang="en-US" sz="1105" b="1"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marL="0" lvl="0" indent="0" algn="l" defTabSz="1008380" eaLnBrk="1" fontAlgn="base" latinLnBrk="0" hangingPunct="1">
        <a:lnSpc>
          <a:spcPct val="100000"/>
        </a:lnSpc>
        <a:spcBef>
          <a:spcPct val="0"/>
        </a:spcBef>
        <a:spcAft>
          <a:spcPct val="0"/>
        </a:spcAft>
        <a:buNone/>
        <a:defRPr sz="3310" b="0" i="0" u="none" kern="1200" baseline="0">
          <a:solidFill>
            <a:schemeClr val="tx1"/>
          </a:solidFill>
          <a:latin typeface="+mj-lt"/>
          <a:ea typeface="+mj-ea"/>
          <a:cs typeface="+mj-cs"/>
        </a:defRPr>
      </a:lvl1pPr>
    </p:titleStyle>
    <p:bodyStyle>
      <a:lvl1pPr marL="377825" lvl="0" indent="-377825" algn="l" defTabSz="1008380" eaLnBrk="1" fontAlgn="base" latinLnBrk="0" hangingPunct="1">
        <a:lnSpc>
          <a:spcPct val="120000"/>
        </a:lnSpc>
        <a:spcBef>
          <a:spcPct val="22000"/>
        </a:spcBef>
        <a:spcAft>
          <a:spcPct val="0"/>
        </a:spcAft>
        <a:buClr>
          <a:schemeClr val="accent1"/>
        </a:buClr>
        <a:buFont typeface="Wingdings" panose="05000000000000000000" pitchFamily="2" charset="2"/>
        <a:buChar char="n"/>
        <a:defRPr sz="2645" b="0" i="0" u="none" kern="1200" baseline="0">
          <a:solidFill>
            <a:schemeClr val="tx1"/>
          </a:solidFill>
          <a:latin typeface="+mn-lt"/>
          <a:ea typeface="+mn-ea"/>
          <a:cs typeface="+mn-cs"/>
        </a:defRPr>
      </a:lvl1pPr>
      <a:lvl2pPr marL="819150" lvl="1" indent="-314960" algn="l" defTabSz="1008380" eaLnBrk="1" fontAlgn="base" latinLnBrk="0" hangingPunct="1">
        <a:lnSpc>
          <a:spcPct val="120000"/>
        </a:lnSpc>
        <a:spcBef>
          <a:spcPct val="22000"/>
        </a:spcBef>
        <a:spcAft>
          <a:spcPct val="0"/>
        </a:spcAft>
        <a:buClr>
          <a:schemeClr val="accent1"/>
        </a:buClr>
        <a:buFont typeface="Wingdings" panose="05000000000000000000" pitchFamily="2" charset="2"/>
        <a:buChar char="n"/>
        <a:defRPr sz="2205" b="0" i="0" u="none" kern="1200" baseline="0">
          <a:solidFill>
            <a:schemeClr val="tx1"/>
          </a:solidFill>
          <a:latin typeface="+mn-lt"/>
          <a:ea typeface="+mn-ea"/>
          <a:cs typeface="+mn-cs"/>
        </a:defRPr>
      </a:lvl2pPr>
      <a:lvl3pPr marL="1260475" lvl="2" indent="-252095" algn="l" defTabSz="1008380" eaLnBrk="1" fontAlgn="base" latinLnBrk="0" hangingPunct="1">
        <a:lnSpc>
          <a:spcPct val="120000"/>
        </a:lnSpc>
        <a:spcBef>
          <a:spcPct val="22000"/>
        </a:spcBef>
        <a:spcAft>
          <a:spcPct val="0"/>
        </a:spcAft>
        <a:buClr>
          <a:schemeClr val="accent2"/>
        </a:buClr>
        <a:buFont typeface="Wingdings" panose="05000000000000000000" pitchFamily="2" charset="2"/>
        <a:buChar char="n"/>
        <a:defRPr sz="1985" b="0" i="0" u="none" kern="1200" baseline="0">
          <a:solidFill>
            <a:schemeClr val="tx1"/>
          </a:solidFill>
          <a:latin typeface="+mn-lt"/>
          <a:ea typeface="+mn-ea"/>
          <a:cs typeface="+mn-cs"/>
        </a:defRPr>
      </a:lvl3pPr>
      <a:lvl4pPr marL="1764665" lvl="3" indent="-252095" algn="l" defTabSz="1008380" eaLnBrk="1" fontAlgn="base" latinLnBrk="0" hangingPunct="1">
        <a:lnSpc>
          <a:spcPct val="120000"/>
        </a:lnSpc>
        <a:spcBef>
          <a:spcPct val="22000"/>
        </a:spcBef>
        <a:spcAft>
          <a:spcPct val="0"/>
        </a:spcAft>
        <a:buClr>
          <a:schemeClr val="hlink"/>
        </a:buClr>
        <a:buFont typeface="Wingdings" panose="05000000000000000000" pitchFamily="2" charset="2"/>
        <a:buChar char="n"/>
        <a:defRPr sz="1985" b="0" i="0" u="none" kern="1200" baseline="0">
          <a:solidFill>
            <a:schemeClr val="tx1"/>
          </a:solidFill>
          <a:latin typeface="+mn-lt"/>
          <a:ea typeface="+mn-ea"/>
          <a:cs typeface="+mn-cs"/>
        </a:defRPr>
      </a:lvl4pPr>
      <a:lvl5pPr marL="2268855" lvl="4" indent="-252095" algn="l" defTabSz="1008380" eaLnBrk="1" fontAlgn="base" latinLnBrk="0" hangingPunct="1">
        <a:lnSpc>
          <a:spcPct val="100000"/>
        </a:lnSpc>
        <a:spcBef>
          <a:spcPct val="22000"/>
        </a:spcBef>
        <a:spcAft>
          <a:spcPct val="0"/>
        </a:spcAft>
        <a:buFont typeface="Wingdings" panose="05000000000000000000" pitchFamily="2" charset="2"/>
        <a:buChar char="»"/>
        <a:defRPr sz="1985" b="0" i="0" u="none" kern="1200" baseline="0">
          <a:solidFill>
            <a:schemeClr val="tx1"/>
          </a:solidFill>
          <a:latin typeface="+mn-lt"/>
          <a:ea typeface="华文细黑" panose="02010600040101010101" pitchFamily="2" charset="-122"/>
          <a:cs typeface="+mn-cs"/>
        </a:defRPr>
      </a:lvl5pPr>
      <a:lvl6pPr marL="2773045" lvl="5" indent="-252095" algn="l" defTabSz="1008380" eaLnBrk="1" fontAlgn="base" latinLnBrk="0" hangingPunct="1">
        <a:lnSpc>
          <a:spcPct val="100000"/>
        </a:lnSpc>
        <a:spcBef>
          <a:spcPct val="22000"/>
        </a:spcBef>
        <a:spcAft>
          <a:spcPct val="0"/>
        </a:spcAft>
        <a:buClr>
          <a:schemeClr val="hlink"/>
        </a:buClr>
        <a:buFont typeface="Wingdings" panose="05000000000000000000" pitchFamily="2" charset="2"/>
        <a:buChar char="»"/>
        <a:defRPr sz="1985" b="0" i="0" u="none" kern="1200" baseline="0">
          <a:solidFill>
            <a:schemeClr val="tx1"/>
          </a:solidFill>
          <a:latin typeface="+mn-lt"/>
          <a:ea typeface="华文细黑" panose="02010600040101010101" pitchFamily="2" charset="-122"/>
          <a:cs typeface="+mn-cs"/>
        </a:defRPr>
      </a:lvl6pPr>
      <a:lvl7pPr marL="3277235" lvl="6" indent="-252095" algn="l" defTabSz="1008380" eaLnBrk="1" fontAlgn="base" latinLnBrk="0" hangingPunct="1">
        <a:lnSpc>
          <a:spcPct val="100000"/>
        </a:lnSpc>
        <a:spcBef>
          <a:spcPct val="22000"/>
        </a:spcBef>
        <a:spcAft>
          <a:spcPct val="0"/>
        </a:spcAft>
        <a:buClr>
          <a:schemeClr val="hlink"/>
        </a:buClr>
        <a:buFont typeface="Wingdings" panose="05000000000000000000" pitchFamily="2" charset="2"/>
        <a:buChar char="»"/>
        <a:defRPr sz="1985" b="0" i="0" u="none" kern="1200" baseline="0">
          <a:solidFill>
            <a:schemeClr val="tx1"/>
          </a:solidFill>
          <a:latin typeface="+mn-lt"/>
          <a:ea typeface="华文细黑" panose="02010600040101010101" pitchFamily="2" charset="-122"/>
          <a:cs typeface="+mn-cs"/>
        </a:defRPr>
      </a:lvl7pPr>
      <a:lvl8pPr marL="3781425" lvl="7" indent="-252095" algn="l" defTabSz="1008380" eaLnBrk="1" fontAlgn="base" latinLnBrk="0" hangingPunct="1">
        <a:lnSpc>
          <a:spcPct val="100000"/>
        </a:lnSpc>
        <a:spcBef>
          <a:spcPct val="22000"/>
        </a:spcBef>
        <a:spcAft>
          <a:spcPct val="0"/>
        </a:spcAft>
        <a:buClr>
          <a:schemeClr val="hlink"/>
        </a:buClr>
        <a:buFont typeface="Wingdings" panose="05000000000000000000" pitchFamily="2" charset="2"/>
        <a:buChar char="»"/>
        <a:defRPr sz="1985" b="0" i="0" u="none" kern="1200" baseline="0">
          <a:solidFill>
            <a:schemeClr val="tx1"/>
          </a:solidFill>
          <a:latin typeface="+mn-lt"/>
          <a:ea typeface="华文细黑" panose="02010600040101010101" pitchFamily="2" charset="-122"/>
          <a:cs typeface="+mn-cs"/>
        </a:defRPr>
      </a:lvl8pPr>
      <a:lvl9pPr marL="4285615" lvl="8" indent="-252095" algn="l" defTabSz="1008380" eaLnBrk="1" fontAlgn="base" latinLnBrk="0" hangingPunct="1">
        <a:lnSpc>
          <a:spcPct val="100000"/>
        </a:lnSpc>
        <a:spcBef>
          <a:spcPct val="22000"/>
        </a:spcBef>
        <a:spcAft>
          <a:spcPct val="0"/>
        </a:spcAft>
        <a:buClr>
          <a:schemeClr val="hlink"/>
        </a:buClr>
        <a:buFont typeface="Wingdings" panose="05000000000000000000" pitchFamily="2" charset="2"/>
        <a:buChar char="»"/>
        <a:defRPr sz="1985" b="0" i="0" u="none" kern="1200" baseline="0">
          <a:solidFill>
            <a:schemeClr val="tx1"/>
          </a:solidFill>
          <a:latin typeface="+mn-lt"/>
          <a:ea typeface="华文细黑" panose="02010600040101010101" pitchFamily="2" charset="-122"/>
          <a:cs typeface="+mn-cs"/>
        </a:defRPr>
      </a:lvl9pPr>
    </p:bodyStyle>
    <p:otherStyle>
      <a:lvl1pPr marL="0" lvl="0" indent="0" algn="l" defTabSz="1008380" eaLnBrk="0" fontAlgn="base" latinLnBrk="0" hangingPunct="0">
        <a:lnSpc>
          <a:spcPct val="100000"/>
        </a:lnSpc>
        <a:spcBef>
          <a:spcPct val="0"/>
        </a:spcBef>
        <a:spcAft>
          <a:spcPct val="0"/>
        </a:spcAft>
        <a:buNone/>
        <a:defRPr sz="1985" b="0" i="1" u="none" kern="1200" baseline="0">
          <a:solidFill>
            <a:schemeClr val="tx1"/>
          </a:solidFill>
          <a:latin typeface="+mn-lt"/>
          <a:ea typeface="+mn-ea"/>
          <a:cs typeface="+mn-cs"/>
        </a:defRPr>
      </a:lvl1pPr>
      <a:lvl2pPr marL="504190" lvl="1" indent="0" algn="l" defTabSz="1008380" eaLnBrk="1" fontAlgn="base" latinLnBrk="0" hangingPunct="1">
        <a:lnSpc>
          <a:spcPct val="100000"/>
        </a:lnSpc>
        <a:spcBef>
          <a:spcPct val="0"/>
        </a:spcBef>
        <a:spcAft>
          <a:spcPct val="0"/>
        </a:spcAft>
        <a:buNone/>
        <a:defRPr b="1" i="1" u="none" kern="1200" baseline="0">
          <a:solidFill>
            <a:schemeClr val="tx1"/>
          </a:solidFill>
          <a:latin typeface="Arial" panose="020B0604020202020204" pitchFamily="34" charset="0"/>
          <a:ea typeface="华文细黑" panose="02010600040101010101" pitchFamily="2" charset="-122"/>
          <a:cs typeface="+mn-cs"/>
        </a:defRPr>
      </a:lvl2pPr>
      <a:lvl3pPr marL="1008380" lvl="2" indent="0" algn="l" defTabSz="1008380" eaLnBrk="1" fontAlgn="base" latinLnBrk="0" hangingPunct="1">
        <a:lnSpc>
          <a:spcPct val="100000"/>
        </a:lnSpc>
        <a:spcBef>
          <a:spcPct val="0"/>
        </a:spcBef>
        <a:spcAft>
          <a:spcPct val="0"/>
        </a:spcAft>
        <a:buNone/>
        <a:defRPr b="1" i="1" u="none" kern="1200" baseline="0">
          <a:solidFill>
            <a:schemeClr val="tx1"/>
          </a:solidFill>
          <a:latin typeface="Arial" panose="020B0604020202020204" pitchFamily="34" charset="0"/>
          <a:ea typeface="华文细黑" panose="02010600040101010101" pitchFamily="2" charset="-122"/>
          <a:cs typeface="+mn-cs"/>
        </a:defRPr>
      </a:lvl3pPr>
      <a:lvl4pPr marL="1512570" lvl="3" indent="0" algn="l" defTabSz="1008380" eaLnBrk="1" fontAlgn="base" latinLnBrk="0" hangingPunct="1">
        <a:lnSpc>
          <a:spcPct val="100000"/>
        </a:lnSpc>
        <a:spcBef>
          <a:spcPct val="0"/>
        </a:spcBef>
        <a:spcAft>
          <a:spcPct val="0"/>
        </a:spcAft>
        <a:buNone/>
        <a:defRPr b="1" i="1" u="none" kern="1200" baseline="0">
          <a:solidFill>
            <a:schemeClr val="tx1"/>
          </a:solidFill>
          <a:latin typeface="Arial" panose="020B0604020202020204" pitchFamily="34" charset="0"/>
          <a:ea typeface="华文细黑" panose="02010600040101010101" pitchFamily="2" charset="-122"/>
          <a:cs typeface="+mn-cs"/>
        </a:defRPr>
      </a:lvl4pPr>
      <a:lvl5pPr marL="2016760" lvl="4" indent="0" algn="l" defTabSz="1008380" eaLnBrk="1" fontAlgn="base" latinLnBrk="0" hangingPunct="1">
        <a:lnSpc>
          <a:spcPct val="100000"/>
        </a:lnSpc>
        <a:spcBef>
          <a:spcPct val="0"/>
        </a:spcBef>
        <a:spcAft>
          <a:spcPct val="0"/>
        </a:spcAft>
        <a:buNone/>
        <a:defRPr b="1" i="1" u="none" kern="1200" baseline="0">
          <a:solidFill>
            <a:schemeClr val="tx1"/>
          </a:solidFill>
          <a:latin typeface="Arial" panose="020B0604020202020204" pitchFamily="34" charset="0"/>
          <a:ea typeface="华文细黑" panose="02010600040101010101" pitchFamily="2" charset="-122"/>
          <a:cs typeface="+mn-cs"/>
        </a:defRPr>
      </a:lvl5pPr>
      <a:lvl6pPr marL="2520950" lvl="5" indent="0" algn="l" defTabSz="1008380" eaLnBrk="1" fontAlgn="base" latinLnBrk="0" hangingPunct="1">
        <a:lnSpc>
          <a:spcPct val="100000"/>
        </a:lnSpc>
        <a:spcBef>
          <a:spcPct val="0"/>
        </a:spcBef>
        <a:spcAft>
          <a:spcPct val="0"/>
        </a:spcAft>
        <a:buNone/>
        <a:defRPr b="1" i="1" u="none" kern="1200" baseline="0">
          <a:solidFill>
            <a:schemeClr val="tx1"/>
          </a:solidFill>
          <a:latin typeface="Arial" panose="020B0604020202020204" pitchFamily="34" charset="0"/>
          <a:ea typeface="华文细黑" panose="02010600040101010101" pitchFamily="2" charset="-122"/>
          <a:cs typeface="+mn-cs"/>
        </a:defRPr>
      </a:lvl6pPr>
      <a:lvl7pPr marL="3025140" lvl="6" indent="0" algn="l" defTabSz="1008380" eaLnBrk="1" fontAlgn="base" latinLnBrk="0" hangingPunct="1">
        <a:lnSpc>
          <a:spcPct val="100000"/>
        </a:lnSpc>
        <a:spcBef>
          <a:spcPct val="0"/>
        </a:spcBef>
        <a:spcAft>
          <a:spcPct val="0"/>
        </a:spcAft>
        <a:buNone/>
        <a:defRPr b="1" i="1" u="none" kern="1200" baseline="0">
          <a:solidFill>
            <a:schemeClr val="tx1"/>
          </a:solidFill>
          <a:latin typeface="Arial" panose="020B0604020202020204" pitchFamily="34" charset="0"/>
          <a:ea typeface="华文细黑" panose="02010600040101010101" pitchFamily="2" charset="-122"/>
          <a:cs typeface="+mn-cs"/>
        </a:defRPr>
      </a:lvl7pPr>
      <a:lvl8pPr marL="3529330" lvl="7" indent="0" algn="l" defTabSz="1008380" eaLnBrk="1" fontAlgn="base" latinLnBrk="0" hangingPunct="1">
        <a:lnSpc>
          <a:spcPct val="100000"/>
        </a:lnSpc>
        <a:spcBef>
          <a:spcPct val="0"/>
        </a:spcBef>
        <a:spcAft>
          <a:spcPct val="0"/>
        </a:spcAft>
        <a:buNone/>
        <a:defRPr b="1" i="1" u="none" kern="1200" baseline="0">
          <a:solidFill>
            <a:schemeClr val="tx1"/>
          </a:solidFill>
          <a:latin typeface="Arial" panose="020B0604020202020204" pitchFamily="34" charset="0"/>
          <a:ea typeface="华文细黑" panose="02010600040101010101" pitchFamily="2" charset="-122"/>
          <a:cs typeface="+mn-cs"/>
        </a:defRPr>
      </a:lvl8pPr>
      <a:lvl9pPr marL="4033520" lvl="8" indent="0" algn="l" defTabSz="1008380" eaLnBrk="1" fontAlgn="base" latinLnBrk="0" hangingPunct="1">
        <a:lnSpc>
          <a:spcPct val="100000"/>
        </a:lnSpc>
        <a:spcBef>
          <a:spcPct val="0"/>
        </a:spcBef>
        <a:spcAft>
          <a:spcPct val="0"/>
        </a:spcAft>
        <a:buNone/>
        <a:defRPr b="1" i="1" u="none" kern="1200" baseline="0">
          <a:solidFill>
            <a:schemeClr val="tx1"/>
          </a:solidFill>
          <a:latin typeface="Arial" panose="020B0604020202020204" pitchFamily="34" charset="0"/>
          <a:ea typeface="华文细黑" panose="02010600040101010101" pitchFamily="2" charset="-122"/>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614805" y="2043430"/>
            <a:ext cx="7856855" cy="1440815"/>
          </a:xfrm>
          <a:prstGeom prst="rect">
            <a:avLst/>
          </a:prstGeom>
        </p:spPr>
        <p:txBody>
          <a:bodyPr vert="horz" wrap="square" lIns="0" tIns="12700" rIns="0" bIns="0" rtlCol="0">
            <a:spAutoFit/>
            <a:scene3d>
              <a:camera prst="orthographicFront"/>
              <a:lightRig rig="threePt" dir="t"/>
            </a:scene3d>
          </a:bodyPr>
          <a:lstStyle/>
          <a:p>
            <a:pPr marL="12700">
              <a:lnSpc>
                <a:spcPct val="100000"/>
              </a:lnSpc>
              <a:spcBef>
                <a:spcPts val="100"/>
              </a:spcBef>
            </a:pPr>
            <a:r>
              <a:rPr sz="6000" b="1" spc="80" dirty="0">
                <a:ln w="9525">
                  <a:solidFill>
                    <a:schemeClr val="bg1"/>
                  </a:solidFill>
                  <a:prstDash val="solid"/>
                </a:ln>
                <a:solidFill>
                  <a:srgbClr val="FF0000"/>
                </a:solidFill>
                <a:effectLst>
                  <a:outerShdw blurRad="12700" dist="38100" dir="2700000" algn="tl" rotWithShape="0">
                    <a:schemeClr val="bg1">
                      <a:lumMod val="50000"/>
                    </a:schemeClr>
                  </a:outerShdw>
                </a:effectLst>
                <a:latin typeface="方正粗黑宋简体" panose="02000000000000000000" charset="-122"/>
                <a:ea typeface="方正粗黑宋简体" panose="02000000000000000000" charset="-122"/>
                <a:cs typeface="微软雅黑" panose="020B0503020204020204" charset="-122"/>
              </a:rPr>
              <a:t>新《药</a:t>
            </a:r>
            <a:r>
              <a:rPr sz="6000" b="1" spc="70" dirty="0">
                <a:ln w="9525">
                  <a:solidFill>
                    <a:schemeClr val="bg1"/>
                  </a:solidFill>
                  <a:prstDash val="solid"/>
                </a:ln>
                <a:solidFill>
                  <a:srgbClr val="FF0000"/>
                </a:solidFill>
                <a:effectLst>
                  <a:outerShdw blurRad="12700" dist="38100" dir="2700000" algn="tl" rotWithShape="0">
                    <a:schemeClr val="bg1">
                      <a:lumMod val="50000"/>
                    </a:schemeClr>
                  </a:outerShdw>
                </a:effectLst>
                <a:latin typeface="方正粗黑宋简体" panose="02000000000000000000" charset="-122"/>
                <a:ea typeface="方正粗黑宋简体" panose="02000000000000000000" charset="-122"/>
                <a:cs typeface="微软雅黑" panose="020B0503020204020204" charset="-122"/>
              </a:rPr>
              <a:t>品</a:t>
            </a:r>
            <a:r>
              <a:rPr sz="6000" b="1" spc="80" dirty="0">
                <a:ln w="9525">
                  <a:solidFill>
                    <a:schemeClr val="bg1"/>
                  </a:solidFill>
                  <a:prstDash val="solid"/>
                </a:ln>
                <a:solidFill>
                  <a:srgbClr val="FF0000"/>
                </a:solidFill>
                <a:effectLst>
                  <a:outerShdw blurRad="12700" dist="38100" dir="2700000" algn="tl" rotWithShape="0">
                    <a:schemeClr val="bg1">
                      <a:lumMod val="50000"/>
                    </a:schemeClr>
                  </a:outerShdw>
                </a:effectLst>
                <a:latin typeface="方正粗黑宋简体" panose="02000000000000000000" charset="-122"/>
                <a:ea typeface="方正粗黑宋简体" panose="02000000000000000000" charset="-122"/>
                <a:cs typeface="微软雅黑" panose="020B0503020204020204" charset="-122"/>
              </a:rPr>
              <a:t>管理</a:t>
            </a:r>
            <a:r>
              <a:rPr sz="6000" b="1" spc="70" dirty="0">
                <a:ln w="9525">
                  <a:solidFill>
                    <a:schemeClr val="bg1"/>
                  </a:solidFill>
                  <a:prstDash val="solid"/>
                </a:ln>
                <a:solidFill>
                  <a:srgbClr val="FF0000"/>
                </a:solidFill>
                <a:effectLst>
                  <a:outerShdw blurRad="12700" dist="38100" dir="2700000" algn="tl" rotWithShape="0">
                    <a:schemeClr val="bg1">
                      <a:lumMod val="50000"/>
                    </a:schemeClr>
                  </a:outerShdw>
                </a:effectLst>
                <a:latin typeface="方正粗黑宋简体" panose="02000000000000000000" charset="-122"/>
                <a:ea typeface="方正粗黑宋简体" panose="02000000000000000000" charset="-122"/>
                <a:cs typeface="微软雅黑" panose="020B0503020204020204" charset="-122"/>
              </a:rPr>
              <a:t>法</a:t>
            </a:r>
            <a:r>
              <a:rPr sz="6000" b="1" spc="80" dirty="0">
                <a:ln w="9525">
                  <a:solidFill>
                    <a:schemeClr val="bg1"/>
                  </a:solidFill>
                  <a:prstDash val="solid"/>
                </a:ln>
                <a:solidFill>
                  <a:srgbClr val="FF0000"/>
                </a:solidFill>
                <a:effectLst>
                  <a:outerShdw blurRad="12700" dist="38100" dir="2700000" algn="tl" rotWithShape="0">
                    <a:schemeClr val="bg1">
                      <a:lumMod val="50000"/>
                    </a:schemeClr>
                  </a:outerShdw>
                </a:effectLst>
                <a:latin typeface="方正粗黑宋简体" panose="02000000000000000000" charset="-122"/>
                <a:ea typeface="方正粗黑宋简体" panose="02000000000000000000" charset="-122"/>
                <a:cs typeface="微软雅黑" panose="020B0503020204020204" charset="-122"/>
              </a:rPr>
              <a:t>》</a:t>
            </a:r>
            <a:r>
              <a:rPr sz="6000" b="1" spc="70" dirty="0">
                <a:ln w="9525">
                  <a:solidFill>
                    <a:schemeClr val="bg1"/>
                  </a:solidFill>
                  <a:prstDash val="solid"/>
                </a:ln>
                <a:solidFill>
                  <a:srgbClr val="FF0000"/>
                </a:solidFill>
                <a:effectLst>
                  <a:outerShdw blurRad="12700" dist="38100" dir="2700000" algn="tl" rotWithShape="0">
                    <a:schemeClr val="bg1">
                      <a:lumMod val="50000"/>
                    </a:schemeClr>
                  </a:outerShdw>
                </a:effectLst>
                <a:latin typeface="方正粗黑宋简体" panose="02000000000000000000" charset="-122"/>
                <a:ea typeface="方正粗黑宋简体" panose="02000000000000000000" charset="-122"/>
                <a:cs typeface="微软雅黑" panose="020B0503020204020204" charset="-122"/>
              </a:rPr>
              <a:t>培</a:t>
            </a:r>
            <a:r>
              <a:rPr sz="6000" b="1" dirty="0">
                <a:ln w="9525">
                  <a:solidFill>
                    <a:schemeClr val="bg1"/>
                  </a:solidFill>
                  <a:prstDash val="solid"/>
                </a:ln>
                <a:solidFill>
                  <a:srgbClr val="FF0000"/>
                </a:solidFill>
                <a:effectLst>
                  <a:outerShdw blurRad="12700" dist="38100" dir="2700000" algn="tl" rotWithShape="0">
                    <a:schemeClr val="bg1">
                      <a:lumMod val="50000"/>
                    </a:schemeClr>
                  </a:outerShdw>
                </a:effectLst>
                <a:latin typeface="方正粗黑宋简体" panose="02000000000000000000" charset="-122"/>
                <a:ea typeface="方正粗黑宋简体" panose="02000000000000000000" charset="-122"/>
                <a:cs typeface="微软雅黑" panose="020B0503020204020204" charset="-122"/>
              </a:rPr>
              <a:t>训</a:t>
            </a:r>
            <a:endParaRPr sz="6000" b="1" dirty="0">
              <a:ln w="9525">
                <a:solidFill>
                  <a:schemeClr val="bg1"/>
                </a:solidFill>
                <a:prstDash val="solid"/>
              </a:ln>
              <a:solidFill>
                <a:srgbClr val="FF0000"/>
              </a:solidFill>
              <a:effectLst>
                <a:outerShdw blurRad="12700" dist="38100" dir="2700000" algn="tl" rotWithShape="0">
                  <a:schemeClr val="bg1">
                    <a:lumMod val="50000"/>
                  </a:schemeClr>
                </a:outerShdw>
              </a:effectLst>
              <a:latin typeface="方正粗黑宋简体" panose="02000000000000000000" charset="-122"/>
              <a:ea typeface="方正粗黑宋简体" panose="02000000000000000000" charset="-122"/>
              <a:cs typeface="微软雅黑" panose="020B0503020204020204" charset="-122"/>
            </a:endParaRPr>
          </a:p>
          <a:p>
            <a:pPr marL="12700" algn="ctr">
              <a:lnSpc>
                <a:spcPct val="100000"/>
              </a:lnSpc>
              <a:spcBef>
                <a:spcPts val="100"/>
              </a:spcBef>
            </a:pPr>
            <a:r>
              <a:rPr lang="zh-CN" sz="3200" b="1" dirty="0">
                <a:ln w="9525">
                  <a:solidFill>
                    <a:schemeClr val="bg1"/>
                  </a:solidFill>
                  <a:prstDash val="solid"/>
                </a:ln>
                <a:solidFill>
                  <a:srgbClr val="FF0000"/>
                </a:solidFill>
                <a:effectLst>
                  <a:outerShdw blurRad="12700" dist="38100" dir="2700000" algn="tl" rotWithShape="0">
                    <a:schemeClr val="bg1">
                      <a:lumMod val="50000"/>
                    </a:schemeClr>
                  </a:outerShdw>
                </a:effectLst>
                <a:latin typeface="方正粗黑宋简体" panose="02000000000000000000" charset="-122"/>
                <a:ea typeface="方正粗黑宋简体" panose="02000000000000000000" charset="-122"/>
                <a:cs typeface="微软雅黑" panose="020B0503020204020204" charset="-122"/>
              </a:rPr>
              <a:t>（</a:t>
            </a:r>
            <a:r>
              <a:rPr sz="3200" b="1" spc="85" dirty="0">
                <a:solidFill>
                  <a:srgbClr val="FF0000"/>
                </a:solidFill>
                <a:latin typeface="微软雅黑" panose="020B0503020204020204" charset="-122"/>
                <a:ea typeface="微软雅黑" panose="020B0503020204020204" charset="-122"/>
                <a:cs typeface="微软雅黑" panose="020B0503020204020204" charset="-122"/>
                <a:sym typeface="+mn-ea"/>
              </a:rPr>
              <a:t> </a:t>
            </a:r>
            <a:r>
              <a:rPr sz="3200" b="1" spc="50" dirty="0">
                <a:solidFill>
                  <a:srgbClr val="FF0000"/>
                </a:solidFill>
                <a:latin typeface="微软雅黑" panose="020B0503020204020204" charset="-122"/>
                <a:ea typeface="微软雅黑" panose="020B0503020204020204" charset="-122"/>
                <a:cs typeface="微软雅黑" panose="020B0503020204020204" charset="-122"/>
                <a:sym typeface="+mn-ea"/>
              </a:rPr>
              <a:t>2019</a:t>
            </a:r>
            <a:r>
              <a:rPr sz="3200" b="1" spc="30" dirty="0">
                <a:solidFill>
                  <a:srgbClr val="FF0000"/>
                </a:solidFill>
                <a:latin typeface="微软雅黑" panose="020B0503020204020204" charset="-122"/>
                <a:ea typeface="微软雅黑" panose="020B0503020204020204" charset="-122"/>
                <a:cs typeface="微软雅黑" panose="020B0503020204020204" charset="-122"/>
                <a:sym typeface="+mn-ea"/>
              </a:rPr>
              <a:t> </a:t>
            </a:r>
            <a:r>
              <a:rPr sz="3200" b="1" dirty="0">
                <a:solidFill>
                  <a:srgbClr val="FF0000"/>
                </a:solidFill>
                <a:latin typeface="微软雅黑" panose="020B0503020204020204" charset="-122"/>
                <a:ea typeface="微软雅黑" panose="020B0503020204020204" charset="-122"/>
                <a:cs typeface="微软雅黑" panose="020B0503020204020204" charset="-122"/>
                <a:sym typeface="+mn-ea"/>
              </a:rPr>
              <a:t>年</a:t>
            </a:r>
            <a:r>
              <a:rPr sz="3200" b="1" spc="85" dirty="0">
                <a:solidFill>
                  <a:srgbClr val="FF0000"/>
                </a:solidFill>
                <a:latin typeface="微软雅黑" panose="020B0503020204020204" charset="-122"/>
                <a:ea typeface="微软雅黑" panose="020B0503020204020204" charset="-122"/>
                <a:cs typeface="微软雅黑" panose="020B0503020204020204" charset="-122"/>
                <a:sym typeface="+mn-ea"/>
              </a:rPr>
              <a:t> </a:t>
            </a:r>
            <a:r>
              <a:rPr sz="3200" b="1" spc="30" dirty="0">
                <a:solidFill>
                  <a:srgbClr val="FF0000"/>
                </a:solidFill>
                <a:latin typeface="微软雅黑" panose="020B0503020204020204" charset="-122"/>
                <a:ea typeface="微软雅黑" panose="020B0503020204020204" charset="-122"/>
                <a:cs typeface="微软雅黑" panose="020B0503020204020204" charset="-122"/>
                <a:sym typeface="+mn-ea"/>
              </a:rPr>
              <a:t>12</a:t>
            </a:r>
            <a:r>
              <a:rPr sz="3200" b="1" spc="45" dirty="0">
                <a:solidFill>
                  <a:srgbClr val="FF0000"/>
                </a:solidFill>
                <a:latin typeface="微软雅黑" panose="020B0503020204020204" charset="-122"/>
                <a:ea typeface="微软雅黑" panose="020B0503020204020204" charset="-122"/>
                <a:cs typeface="微软雅黑" panose="020B0503020204020204" charset="-122"/>
                <a:sym typeface="+mn-ea"/>
              </a:rPr>
              <a:t> </a:t>
            </a:r>
            <a:r>
              <a:rPr sz="3200" b="1" dirty="0">
                <a:solidFill>
                  <a:srgbClr val="FF0000"/>
                </a:solidFill>
                <a:latin typeface="微软雅黑" panose="020B0503020204020204" charset="-122"/>
                <a:ea typeface="微软雅黑" panose="020B0503020204020204" charset="-122"/>
                <a:cs typeface="微软雅黑" panose="020B0503020204020204" charset="-122"/>
                <a:sym typeface="+mn-ea"/>
              </a:rPr>
              <a:t>月</a:t>
            </a:r>
            <a:r>
              <a:rPr sz="3200" b="1" spc="85" dirty="0">
                <a:solidFill>
                  <a:srgbClr val="FF0000"/>
                </a:solidFill>
                <a:latin typeface="微软雅黑" panose="020B0503020204020204" charset="-122"/>
                <a:ea typeface="微软雅黑" panose="020B0503020204020204" charset="-122"/>
                <a:cs typeface="微软雅黑" panose="020B0503020204020204" charset="-122"/>
                <a:sym typeface="+mn-ea"/>
              </a:rPr>
              <a:t> </a:t>
            </a:r>
            <a:r>
              <a:rPr sz="3200" b="1" dirty="0">
                <a:solidFill>
                  <a:srgbClr val="FF0000"/>
                </a:solidFill>
                <a:latin typeface="微软雅黑" panose="020B0503020204020204" charset="-122"/>
                <a:ea typeface="微软雅黑" panose="020B0503020204020204" charset="-122"/>
                <a:cs typeface="微软雅黑" panose="020B0503020204020204" charset="-122"/>
                <a:sym typeface="+mn-ea"/>
              </a:rPr>
              <a:t>1</a:t>
            </a:r>
            <a:r>
              <a:rPr sz="3200" b="1" spc="5" dirty="0">
                <a:solidFill>
                  <a:srgbClr val="FF0000"/>
                </a:solidFill>
                <a:latin typeface="微软雅黑" panose="020B0503020204020204" charset="-122"/>
                <a:ea typeface="微软雅黑" panose="020B0503020204020204" charset="-122"/>
                <a:cs typeface="微软雅黑" panose="020B0503020204020204" charset="-122"/>
                <a:sym typeface="+mn-ea"/>
              </a:rPr>
              <a:t> </a:t>
            </a:r>
            <a:r>
              <a:rPr sz="3200" b="1" spc="140" dirty="0">
                <a:solidFill>
                  <a:srgbClr val="FF0000"/>
                </a:solidFill>
                <a:latin typeface="微软雅黑" panose="020B0503020204020204" charset="-122"/>
                <a:ea typeface="微软雅黑" panose="020B0503020204020204" charset="-122"/>
                <a:cs typeface="微软雅黑" panose="020B0503020204020204" charset="-122"/>
                <a:sym typeface="+mn-ea"/>
              </a:rPr>
              <a:t>日</a:t>
            </a:r>
            <a:r>
              <a:rPr sz="3200" b="1" spc="155" dirty="0">
                <a:solidFill>
                  <a:srgbClr val="FF0000"/>
                </a:solidFill>
                <a:latin typeface="微软雅黑" panose="020B0503020204020204" charset="-122"/>
                <a:ea typeface="微软雅黑" panose="020B0503020204020204" charset="-122"/>
                <a:cs typeface="微软雅黑" panose="020B0503020204020204" charset="-122"/>
                <a:sym typeface="+mn-ea"/>
              </a:rPr>
              <a:t>起</a:t>
            </a:r>
            <a:r>
              <a:rPr sz="3200" b="1" spc="140" dirty="0">
                <a:solidFill>
                  <a:srgbClr val="FF0000"/>
                </a:solidFill>
                <a:latin typeface="微软雅黑" panose="020B0503020204020204" charset="-122"/>
                <a:ea typeface="微软雅黑" panose="020B0503020204020204" charset="-122"/>
                <a:cs typeface="微软雅黑" panose="020B0503020204020204" charset="-122"/>
                <a:sym typeface="+mn-ea"/>
              </a:rPr>
              <a:t>施</a:t>
            </a:r>
            <a:r>
              <a:rPr sz="3200" b="1" spc="155" dirty="0">
                <a:solidFill>
                  <a:srgbClr val="FF0000"/>
                </a:solidFill>
                <a:latin typeface="微软雅黑" panose="020B0503020204020204" charset="-122"/>
                <a:ea typeface="微软雅黑" panose="020B0503020204020204" charset="-122"/>
                <a:cs typeface="微软雅黑" panose="020B0503020204020204" charset="-122"/>
                <a:sym typeface="+mn-ea"/>
              </a:rPr>
              <a:t>行</a:t>
            </a:r>
            <a:r>
              <a:rPr lang="zh-CN" sz="3200" b="1" dirty="0">
                <a:ln w="9525">
                  <a:solidFill>
                    <a:schemeClr val="bg1"/>
                  </a:solidFill>
                  <a:prstDash val="solid"/>
                </a:ln>
                <a:solidFill>
                  <a:srgbClr val="FF0000"/>
                </a:solidFill>
                <a:effectLst>
                  <a:outerShdw blurRad="12700" dist="38100" dir="2700000" algn="tl" rotWithShape="0">
                    <a:schemeClr val="bg1">
                      <a:lumMod val="50000"/>
                    </a:schemeClr>
                  </a:outerShdw>
                </a:effectLst>
                <a:latin typeface="方正粗黑宋简体" panose="02000000000000000000" charset="-122"/>
                <a:ea typeface="方正粗黑宋简体" panose="02000000000000000000" charset="-122"/>
                <a:cs typeface="微软雅黑" panose="020B0503020204020204" charset="-122"/>
              </a:rPr>
              <a:t>）</a:t>
            </a:r>
            <a:endParaRPr lang="zh-CN" sz="3200" b="1" dirty="0">
              <a:ln w="9525">
                <a:solidFill>
                  <a:schemeClr val="bg1"/>
                </a:solidFill>
                <a:prstDash val="solid"/>
              </a:ln>
              <a:solidFill>
                <a:srgbClr val="FF0000"/>
              </a:solidFill>
              <a:effectLst>
                <a:outerShdw blurRad="12700" dist="38100" dir="2700000" algn="tl" rotWithShape="0">
                  <a:schemeClr val="bg1">
                    <a:lumMod val="50000"/>
                  </a:schemeClr>
                </a:outerShdw>
              </a:effectLst>
              <a:latin typeface="方正粗黑宋简体" panose="02000000000000000000" charset="-122"/>
              <a:ea typeface="方正粗黑宋简体" panose="02000000000000000000" charset="-122"/>
              <a:cs typeface="微软雅黑" panose="020B0503020204020204" charset="-122"/>
            </a:endParaRPr>
          </a:p>
        </p:txBody>
      </p:sp>
      <p:sp>
        <p:nvSpPr>
          <p:cNvPr id="3" name="object 3"/>
          <p:cNvSpPr txBox="1"/>
          <p:nvPr/>
        </p:nvSpPr>
        <p:spPr>
          <a:xfrm>
            <a:off x="3753485" y="4579620"/>
            <a:ext cx="3359150" cy="920750"/>
          </a:xfrm>
          <a:prstGeom prst="rect">
            <a:avLst/>
          </a:prstGeom>
        </p:spPr>
        <p:txBody>
          <a:bodyPr vert="horz" wrap="square" lIns="0" tIns="13335" rIns="0" bIns="0" rtlCol="0">
            <a:spAutoFit/>
          </a:bodyPr>
          <a:lstStyle/>
          <a:p>
            <a:pPr algn="ctr">
              <a:lnSpc>
                <a:spcPct val="100000"/>
              </a:lnSpc>
              <a:spcBef>
                <a:spcPts val="105"/>
              </a:spcBef>
            </a:pPr>
            <a:r>
              <a:rPr lang="zh-CN" sz="2000" b="1">
                <a:ln w="9525">
                  <a:solidFill>
                    <a:schemeClr val="bg1"/>
                  </a:solidFill>
                  <a:prstDash val="solid"/>
                </a:ln>
                <a:solidFill>
                  <a:schemeClr val="tx1"/>
                </a:solidFill>
                <a:effectLst>
                  <a:outerShdw blurRad="12700" dist="38100" dir="2700000" algn="tl" rotWithShape="0">
                    <a:schemeClr val="bg1">
                      <a:lumMod val="50000"/>
                    </a:schemeClr>
                  </a:outerShdw>
                </a:effectLst>
                <a:latin typeface="微软雅黑" panose="020B0503020204020204" charset="-122"/>
                <a:ea typeface="微软雅黑" panose="020B0503020204020204" charset="-122"/>
                <a:cs typeface="微软雅黑" panose="020B0503020204020204" charset="-122"/>
              </a:rPr>
              <a:t>四川太极大药房连锁有限公司</a:t>
            </a:r>
            <a:endParaRPr sz="2000">
              <a:ln w="9525">
                <a:solidFill>
                  <a:schemeClr val="bg1"/>
                </a:solidFill>
                <a:prstDash val="solid"/>
              </a:ln>
              <a:solidFill>
                <a:schemeClr val="tx1"/>
              </a:solidFill>
              <a:effectLst>
                <a:outerShdw blurRad="12700" dist="38100" dir="2700000" algn="tl" rotWithShape="0">
                  <a:schemeClr val="bg1">
                    <a:lumMod val="50000"/>
                  </a:schemeClr>
                </a:outerShdw>
              </a:effectLst>
              <a:latin typeface="微软雅黑" panose="020B0503020204020204" charset="-122"/>
              <a:ea typeface="微软雅黑" panose="020B0503020204020204" charset="-122"/>
              <a:cs typeface="微软雅黑" panose="020B0503020204020204" charset="-122"/>
            </a:endParaRPr>
          </a:p>
          <a:p>
            <a:pPr marL="1270" algn="ctr">
              <a:lnSpc>
                <a:spcPct val="100000"/>
              </a:lnSpc>
              <a:spcBef>
                <a:spcPts val="2280"/>
              </a:spcBef>
            </a:pPr>
            <a:r>
              <a:rPr sz="2000" b="1" spc="25"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微软雅黑" panose="020B0503020204020204" charset="-122"/>
                <a:ea typeface="微软雅黑" panose="020B0503020204020204" charset="-122"/>
                <a:cs typeface="微软雅黑" panose="020B0503020204020204" charset="-122"/>
              </a:rPr>
              <a:t>2019 </a:t>
            </a:r>
            <a:r>
              <a:rPr sz="2000" b="1" spc="5"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微软雅黑" panose="020B0503020204020204" charset="-122"/>
                <a:ea typeface="微软雅黑" panose="020B0503020204020204" charset="-122"/>
                <a:cs typeface="微软雅黑" panose="020B0503020204020204" charset="-122"/>
              </a:rPr>
              <a:t>年</a:t>
            </a:r>
            <a:r>
              <a:rPr lang="en-US" sz="2000" b="1" spc="5"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微软雅黑" panose="020B0503020204020204" charset="-122"/>
                <a:ea typeface="微软雅黑" panose="020B0503020204020204" charset="-122"/>
                <a:cs typeface="微软雅黑" panose="020B0503020204020204" charset="-122"/>
              </a:rPr>
              <a:t>10</a:t>
            </a:r>
            <a:r>
              <a:rPr sz="2000" b="1" spc="-120"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微软雅黑" panose="020B0503020204020204" charset="-122"/>
                <a:ea typeface="微软雅黑" panose="020B0503020204020204" charset="-122"/>
                <a:cs typeface="微软雅黑" panose="020B0503020204020204" charset="-122"/>
              </a:rPr>
              <a:t> </a:t>
            </a:r>
            <a:r>
              <a:rPr sz="2000" b="1" spc="5"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微软雅黑" panose="020B0503020204020204" charset="-122"/>
                <a:ea typeface="微软雅黑" panose="020B0503020204020204" charset="-122"/>
                <a:cs typeface="微软雅黑" panose="020B0503020204020204" charset="-122"/>
              </a:rPr>
              <a:t>月</a:t>
            </a:r>
            <a:endParaRPr sz="2000" b="1" spc="5"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微软雅黑" panose="020B0503020204020204" charset="-122"/>
              <a:ea typeface="微软雅黑" panose="020B0503020204020204" charset="-122"/>
              <a:cs typeface="微软雅黑" panose="020B0503020204020204" charset="-122"/>
            </a:endParaRPr>
          </a:p>
        </p:txBody>
      </p:sp>
    </p:spTree>
    <p:custDataLst>
      <p:tags r:id="rId1"/>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6561" name="标题 1"/>
          <p:cNvSpPr>
            <a:spLocks noGrp="1"/>
          </p:cNvSpPr>
          <p:nvPr>
            <p:ph type="title"/>
          </p:nvPr>
        </p:nvSpPr>
        <p:spPr/>
        <p:txBody>
          <a:bodyPr vert="horz" wrap="square" lIns="100837" tIns="50418" rIns="100837" bIns="50418" anchor="ctr"/>
          <a:p>
            <a:r>
              <a:rPr lang="zh-CN" altLang="en-US" sz="3970" dirty="0">
                <a:solidFill>
                  <a:srgbClr val="00B050"/>
                </a:solidFill>
              </a:rPr>
              <a:t>药品管理法主要修改内容</a:t>
            </a:r>
            <a:endParaRPr lang="zh-CN" altLang="en-US" sz="3970" dirty="0">
              <a:solidFill>
                <a:srgbClr val="00B050"/>
              </a:solidFill>
            </a:endParaRPr>
          </a:p>
        </p:txBody>
      </p:sp>
      <p:sp>
        <p:nvSpPr>
          <p:cNvPr id="66562" name="内容占位符 2"/>
          <p:cNvSpPr>
            <a:spLocks noGrp="1"/>
          </p:cNvSpPr>
          <p:nvPr>
            <p:ph idx="1"/>
          </p:nvPr>
        </p:nvSpPr>
        <p:spPr/>
        <p:txBody>
          <a:bodyPr vert="horz" wrap="square" lIns="100837" tIns="50418" rIns="100837" bIns="50418" anchor="t"/>
          <a:p>
            <a:pPr marL="0">
              <a:lnSpc>
                <a:spcPct val="150000"/>
              </a:lnSpc>
              <a:spcBef>
                <a:spcPct val="0"/>
              </a:spcBef>
            </a:pPr>
            <a:r>
              <a:rPr lang="en-US" altLang="zh-CN" dirty="0">
                <a:solidFill>
                  <a:srgbClr val="FF0000"/>
                </a:solidFill>
              </a:rPr>
              <a:t> </a:t>
            </a:r>
            <a:r>
              <a:rPr lang="zh-CN" altLang="en-US" dirty="0">
                <a:solidFill>
                  <a:srgbClr val="FF0000"/>
                </a:solidFill>
              </a:rPr>
              <a:t>五、</a:t>
            </a:r>
            <a:r>
              <a:rPr lang="zh-CN" altLang="en-US" dirty="0">
                <a:solidFill>
                  <a:srgbClr val="FF0000"/>
                </a:solidFill>
              </a:rPr>
              <a:t>严格管理、细化规范</a:t>
            </a:r>
            <a:endParaRPr lang="en-US" altLang="zh-CN" dirty="0">
              <a:solidFill>
                <a:srgbClr val="FF0000"/>
              </a:solidFill>
            </a:endParaRPr>
          </a:p>
          <a:p>
            <a:pPr marL="0">
              <a:lnSpc>
                <a:spcPct val="150000"/>
              </a:lnSpc>
              <a:spcBef>
                <a:spcPct val="0"/>
              </a:spcBef>
            </a:pPr>
            <a:r>
              <a:rPr lang="zh-CN" altLang="en-US" sz="1985" dirty="0"/>
              <a:t>  </a:t>
            </a:r>
            <a:r>
              <a:rPr lang="zh-CN" altLang="en-US" sz="1985" dirty="0">
                <a:solidFill>
                  <a:srgbClr val="002060"/>
                </a:solidFill>
              </a:rPr>
              <a:t>追溯制度</a:t>
            </a:r>
            <a:endParaRPr lang="en-US" altLang="zh-CN" sz="1985" dirty="0"/>
          </a:p>
          <a:p>
            <a:pPr marL="0">
              <a:lnSpc>
                <a:spcPct val="150000"/>
              </a:lnSpc>
              <a:spcBef>
                <a:spcPct val="0"/>
              </a:spcBef>
            </a:pPr>
            <a:r>
              <a:rPr lang="en-US" altLang="zh-CN" sz="1985" dirty="0"/>
              <a:t> </a:t>
            </a:r>
            <a:r>
              <a:rPr lang="en-US" altLang="zh-CN" sz="1985" dirty="0">
                <a:solidFill>
                  <a:srgbClr val="FF0000"/>
                </a:solidFill>
              </a:rPr>
              <a:t> </a:t>
            </a:r>
            <a:r>
              <a:rPr lang="zh-CN" altLang="en-US" sz="1985" dirty="0">
                <a:solidFill>
                  <a:srgbClr val="FF0000"/>
                </a:solidFill>
              </a:rPr>
              <a:t>第</a:t>
            </a:r>
            <a:r>
              <a:rPr lang="en-US" altLang="zh-CN" sz="1985" dirty="0">
                <a:solidFill>
                  <a:srgbClr val="FF0000"/>
                </a:solidFill>
              </a:rPr>
              <a:t>12</a:t>
            </a:r>
            <a:r>
              <a:rPr lang="zh-CN" altLang="en-US" sz="1985" dirty="0">
                <a:solidFill>
                  <a:srgbClr val="FF0000"/>
                </a:solidFill>
              </a:rPr>
              <a:t>条 国家建立健全药品追溯制度。</a:t>
            </a:r>
            <a:r>
              <a:rPr lang="zh-CN" altLang="en-US" sz="1985" dirty="0"/>
              <a:t>国务院药品监督管理部门应当制定统一的药品追溯标准和规范，推进药品追溯信息互通互享，实现药品可追溯。</a:t>
            </a:r>
            <a:br>
              <a:rPr lang="en-US" altLang="zh-CN" sz="1985" dirty="0"/>
            </a:br>
            <a:r>
              <a:rPr lang="zh-CN" altLang="en-US" sz="1985" dirty="0"/>
              <a:t>　　第</a:t>
            </a:r>
            <a:r>
              <a:rPr lang="en-US" altLang="zh-CN" sz="1985" dirty="0"/>
              <a:t>36</a:t>
            </a:r>
            <a:r>
              <a:rPr lang="zh-CN" altLang="en-US" sz="1985" dirty="0"/>
              <a:t>条 药品上市许可持有人、药品生产企业、药品经营企业和医疗机构应当建立并实施药品追溯制度，按照规定提供追溯信息，保证药品可追溯。</a:t>
            </a:r>
            <a:endParaRPr lang="en-US" altLang="zh-CN" sz="1985" dirty="0">
              <a:solidFill>
                <a:srgbClr val="FF0000"/>
              </a:solidFill>
            </a:endParaRPr>
          </a:p>
          <a:p>
            <a:pPr marL="0">
              <a:lnSpc>
                <a:spcPct val="150000"/>
              </a:lnSpc>
              <a:spcBef>
                <a:spcPct val="0"/>
              </a:spcBef>
            </a:pPr>
            <a:r>
              <a:rPr lang="en-US" altLang="zh-CN" sz="1985" dirty="0"/>
              <a:t> </a:t>
            </a:r>
            <a:r>
              <a:rPr lang="zh-CN" altLang="en-US" sz="1985" dirty="0"/>
              <a:t>第</a:t>
            </a:r>
            <a:r>
              <a:rPr lang="en-US" altLang="zh-CN" sz="1985" dirty="0"/>
              <a:t>39</a:t>
            </a:r>
            <a:r>
              <a:rPr lang="zh-CN" altLang="en-US" sz="1985" dirty="0"/>
              <a:t>条 中药饮片生产企业履行药品上市许可持有人的相关义务，对中药饮片生产、销售实行全过程管理，</a:t>
            </a:r>
            <a:r>
              <a:rPr lang="zh-CN" altLang="en-US" sz="1985" dirty="0">
                <a:solidFill>
                  <a:srgbClr val="FF0000"/>
                </a:solidFill>
              </a:rPr>
              <a:t>建立中药饮片追溯体系，</a:t>
            </a:r>
            <a:r>
              <a:rPr lang="zh-CN" altLang="en-US" sz="1985" dirty="0"/>
              <a:t>保证中药饮片安全、有效、可追溯。</a:t>
            </a:r>
            <a:br>
              <a:rPr lang="en-US" altLang="zh-CN" dirty="0"/>
            </a:br>
            <a:endParaRPr lang="en-US" altLang="zh-CN" dirty="0">
              <a:solidFill>
                <a:srgbClr val="FF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2705" name="标题 1"/>
          <p:cNvSpPr>
            <a:spLocks noGrp="1"/>
          </p:cNvSpPr>
          <p:nvPr>
            <p:ph type="title"/>
          </p:nvPr>
        </p:nvSpPr>
        <p:spPr/>
        <p:txBody>
          <a:bodyPr vert="horz" wrap="square" lIns="100837" tIns="50418" rIns="100837" bIns="50418" anchor="ctr"/>
          <a:p>
            <a:r>
              <a:rPr lang="zh-CN" altLang="en-US" sz="3970" dirty="0">
                <a:solidFill>
                  <a:srgbClr val="00B050"/>
                </a:solidFill>
              </a:rPr>
              <a:t>药品管理法主要修改内容</a:t>
            </a:r>
            <a:endParaRPr lang="zh-CN" altLang="en-US" sz="3970" dirty="0">
              <a:solidFill>
                <a:srgbClr val="00B050"/>
              </a:solidFill>
            </a:endParaRPr>
          </a:p>
        </p:txBody>
      </p:sp>
      <p:sp>
        <p:nvSpPr>
          <p:cNvPr id="72706" name="内容占位符 2"/>
          <p:cNvSpPr>
            <a:spLocks noGrp="1"/>
          </p:cNvSpPr>
          <p:nvPr>
            <p:ph idx="1"/>
          </p:nvPr>
        </p:nvSpPr>
        <p:spPr/>
        <p:txBody>
          <a:bodyPr vert="horz" wrap="square" lIns="100837" tIns="50418" rIns="100837" bIns="50418" anchor="t"/>
          <a:p>
            <a:pPr marL="0">
              <a:lnSpc>
                <a:spcPct val="150000"/>
              </a:lnSpc>
              <a:spcBef>
                <a:spcPct val="0"/>
              </a:spcBef>
            </a:pPr>
            <a:r>
              <a:rPr lang="zh-CN" altLang="en-US" dirty="0">
                <a:solidFill>
                  <a:srgbClr val="FF0000"/>
                </a:solidFill>
              </a:rPr>
              <a:t>五、</a:t>
            </a:r>
            <a:r>
              <a:rPr lang="zh-CN" altLang="en-US" dirty="0">
                <a:solidFill>
                  <a:srgbClr val="FF0000"/>
                </a:solidFill>
              </a:rPr>
              <a:t>严格管理、细化规范</a:t>
            </a:r>
            <a:endParaRPr lang="en-US" altLang="zh-CN" dirty="0">
              <a:solidFill>
                <a:srgbClr val="FF0000"/>
              </a:solidFill>
            </a:endParaRPr>
          </a:p>
          <a:p>
            <a:pPr marL="0">
              <a:lnSpc>
                <a:spcPct val="150000"/>
              </a:lnSpc>
              <a:spcBef>
                <a:spcPct val="0"/>
              </a:spcBef>
            </a:pPr>
            <a:r>
              <a:rPr lang="zh-CN" altLang="en-US" sz="1985" dirty="0">
                <a:solidFill>
                  <a:srgbClr val="002060"/>
                </a:solidFill>
              </a:rPr>
              <a:t>网络销售、处方药销售管理要求</a:t>
            </a:r>
            <a:endParaRPr lang="en-US" altLang="zh-CN" sz="1985" dirty="0">
              <a:solidFill>
                <a:srgbClr val="002060"/>
              </a:solidFill>
            </a:endParaRPr>
          </a:p>
          <a:p>
            <a:pPr marL="0">
              <a:lnSpc>
                <a:spcPct val="150000"/>
              </a:lnSpc>
              <a:spcBef>
                <a:spcPct val="0"/>
              </a:spcBef>
            </a:pPr>
            <a:r>
              <a:rPr lang="en-US" altLang="zh-CN" sz="1985" dirty="0"/>
              <a:t>1</a:t>
            </a:r>
            <a:r>
              <a:rPr lang="zh-CN" altLang="en-US" sz="1985" dirty="0"/>
              <a:t>、线上线下一致。网售主体必须是取得药品 经营许可证的实体企业。</a:t>
            </a:r>
            <a:endParaRPr lang="en-US" altLang="zh-CN" sz="1985" dirty="0"/>
          </a:p>
          <a:p>
            <a:pPr marL="0">
              <a:lnSpc>
                <a:spcPct val="150000"/>
              </a:lnSpc>
              <a:spcBef>
                <a:spcPct val="0"/>
              </a:spcBef>
            </a:pPr>
            <a:r>
              <a:rPr lang="en-US" altLang="zh-CN" sz="1985" dirty="0"/>
              <a:t>2</a:t>
            </a:r>
            <a:r>
              <a:rPr lang="zh-CN" altLang="en-US" sz="1985" dirty="0"/>
              <a:t>、应当符合</a:t>
            </a:r>
            <a:r>
              <a:rPr lang="en-US" altLang="zh-CN" sz="1985" dirty="0"/>
              <a:t>《</a:t>
            </a:r>
            <a:r>
              <a:rPr lang="zh-CN" altLang="en-US" sz="1985" dirty="0"/>
              <a:t>药品管理法</a:t>
            </a:r>
            <a:r>
              <a:rPr lang="en-US" altLang="zh-CN" sz="1985" dirty="0"/>
              <a:t>》</a:t>
            </a:r>
            <a:r>
              <a:rPr lang="zh-CN" altLang="en-US" sz="1985" dirty="0"/>
              <a:t>关于零售药品的规定，在执业药师指导下凭处方销售。</a:t>
            </a:r>
            <a:endParaRPr lang="en-US" altLang="zh-CN" sz="1985" dirty="0"/>
          </a:p>
          <a:p>
            <a:pPr marL="0">
              <a:lnSpc>
                <a:spcPct val="150000"/>
              </a:lnSpc>
              <a:spcBef>
                <a:spcPct val="0"/>
              </a:spcBef>
            </a:pPr>
            <a:r>
              <a:rPr lang="en-US" altLang="zh-CN" sz="1985" dirty="0"/>
              <a:t>3</a:t>
            </a:r>
            <a:r>
              <a:rPr lang="zh-CN" altLang="en-US" sz="1985" dirty="0"/>
              <a:t>、比线下更严格，具备和医疗机构信息系统互联互通、信息共享的条件，确保处方来源真实，保障患者用药安全。</a:t>
            </a:r>
            <a:endParaRPr lang="en-US" altLang="zh-CN" sz="1985" dirty="0"/>
          </a:p>
          <a:p>
            <a:pPr marL="0">
              <a:lnSpc>
                <a:spcPct val="150000"/>
              </a:lnSpc>
              <a:spcBef>
                <a:spcPct val="0"/>
              </a:spcBef>
            </a:pPr>
            <a:r>
              <a:rPr lang="en-US" altLang="zh-CN" sz="1985" dirty="0"/>
              <a:t>4</a:t>
            </a:r>
            <a:r>
              <a:rPr lang="zh-CN" altLang="en-US" sz="1985" dirty="0"/>
              <a:t>、配送也必须要符合</a:t>
            </a:r>
            <a:r>
              <a:rPr lang="en-US" altLang="zh-CN" sz="1985" dirty="0"/>
              <a:t>《</a:t>
            </a:r>
            <a:r>
              <a:rPr lang="zh-CN" altLang="en-US" sz="1985" dirty="0"/>
              <a:t>药品经营质量管理规范</a:t>
            </a:r>
            <a:r>
              <a:rPr lang="en-US" altLang="zh-CN" sz="1985" dirty="0"/>
              <a:t>》</a:t>
            </a:r>
            <a:r>
              <a:rPr lang="zh-CN" altLang="en-US" sz="1985" dirty="0"/>
              <a:t>要求。</a:t>
            </a:r>
            <a:endParaRPr lang="zh-CN" altLang="en-US" sz="1985" dirty="0"/>
          </a:p>
          <a:p>
            <a:pPr marL="0">
              <a:lnSpc>
                <a:spcPct val="150000"/>
              </a:lnSpc>
              <a:spcBef>
                <a:spcPct val="0"/>
              </a:spcBef>
            </a:pPr>
            <a:r>
              <a:rPr lang="en-US" altLang="zh-CN" sz="1985">
                <a:solidFill>
                  <a:srgbClr val="7030A0"/>
                </a:solidFill>
                <a:sym typeface="+mn-ea"/>
              </a:rPr>
              <a:t>5</a:t>
            </a:r>
            <a:r>
              <a:rPr lang="zh-CN" altLang="en-US" sz="1985">
                <a:solidFill>
                  <a:srgbClr val="7030A0"/>
                </a:solidFill>
                <a:sym typeface="+mn-ea"/>
              </a:rPr>
              <a:t>、</a:t>
            </a:r>
            <a:r>
              <a:rPr lang="zh-CN" altLang="en-US" sz="1985">
                <a:solidFill>
                  <a:srgbClr val="7030A0"/>
                </a:solidFill>
                <a:sym typeface="+mn-ea"/>
              </a:rPr>
              <a:t>疫苗、血液制品、麻醉药品、精神药品、医疗用毒性药品、放射性药品等国家实行特殊管理的药品不得在网络上销售。</a:t>
            </a:r>
            <a:endParaRPr lang="zh-CN" altLang="en-US" sz="1985"/>
          </a:p>
          <a:p>
            <a:pPr marL="0" indent="0">
              <a:lnSpc>
                <a:spcPct val="150000"/>
              </a:lnSpc>
              <a:spcBef>
                <a:spcPct val="0"/>
              </a:spcBef>
              <a:buNone/>
            </a:pPr>
            <a:endParaRPr lang="zh-CN" altLang="en-US" sz="1985" dirty="0"/>
          </a:p>
          <a:p>
            <a:pPr marL="0">
              <a:lnSpc>
                <a:spcPct val="150000"/>
              </a:lnSpc>
              <a:spcBef>
                <a:spcPct val="0"/>
              </a:spcBef>
            </a:pPr>
            <a:endParaRPr lang="zh-CN" altLang="en-US" sz="1985" dirty="0"/>
          </a:p>
          <a:p>
            <a:pPr indent="0">
              <a:buFont typeface="Wingdings" panose="05000000000000000000" charset="0"/>
              <a:buNone/>
            </a:pPr>
            <a:r>
              <a:rPr lang="en-US" altLang="zh-CN" sz="1985" dirty="0"/>
              <a:t> </a:t>
            </a:r>
            <a:br>
              <a:rPr lang="en-US" altLang="zh-CN" sz="1985" dirty="0"/>
            </a:br>
            <a:r>
              <a:rPr lang="zh-CN" altLang="en-US" sz="1985" dirty="0"/>
              <a:t>　　</a:t>
            </a:r>
            <a:br>
              <a:rPr lang="en-US" altLang="zh-CN" sz="1985" dirty="0"/>
            </a:br>
            <a:br>
              <a:rPr lang="en-US" altLang="zh-CN" dirty="0"/>
            </a:br>
            <a:br>
              <a:rPr lang="en-US" altLang="zh-CN" dirty="0"/>
            </a:br>
            <a:endParaRPr lang="en-US" altLang="zh-CN" dirty="0">
              <a:solidFill>
                <a:srgbClr val="FF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0897" name="标题 1"/>
          <p:cNvSpPr>
            <a:spLocks noGrp="1"/>
          </p:cNvSpPr>
          <p:nvPr>
            <p:ph type="title"/>
          </p:nvPr>
        </p:nvSpPr>
        <p:spPr/>
        <p:txBody>
          <a:bodyPr vert="horz" wrap="square" lIns="100837" tIns="50418" rIns="100837" bIns="50418" anchor="ctr"/>
          <a:p>
            <a:r>
              <a:rPr lang="zh-CN" altLang="en-US" sz="3970" dirty="0">
                <a:solidFill>
                  <a:srgbClr val="00B050"/>
                </a:solidFill>
              </a:rPr>
              <a:t>需要进一步说明的问题 </a:t>
            </a:r>
            <a:endParaRPr lang="zh-CN" altLang="en-US" sz="3970" dirty="0">
              <a:solidFill>
                <a:srgbClr val="00B050"/>
              </a:solidFill>
            </a:endParaRPr>
          </a:p>
        </p:txBody>
      </p:sp>
      <p:sp>
        <p:nvSpPr>
          <p:cNvPr id="80898" name="内容占位符 2"/>
          <p:cNvSpPr>
            <a:spLocks noGrp="1"/>
          </p:cNvSpPr>
          <p:nvPr>
            <p:ph idx="1"/>
          </p:nvPr>
        </p:nvSpPr>
        <p:spPr/>
        <p:txBody>
          <a:bodyPr vert="horz" wrap="square" lIns="100837" tIns="50418" rIns="100837" bIns="50418" anchor="t"/>
          <a:p>
            <a:pPr marL="0">
              <a:lnSpc>
                <a:spcPct val="150000"/>
              </a:lnSpc>
              <a:spcBef>
                <a:spcPct val="0"/>
              </a:spcBef>
            </a:pPr>
            <a:r>
              <a:rPr lang="zh-CN" altLang="en-US" sz="1985" dirty="0"/>
              <a:t>一、</a:t>
            </a:r>
            <a:r>
              <a:rPr lang="zh-CN" altLang="en-US" sz="1985" dirty="0"/>
              <a:t>检验有关方法</a:t>
            </a:r>
            <a:endParaRPr lang="en-US" altLang="zh-CN" sz="1985" dirty="0"/>
          </a:p>
          <a:p>
            <a:pPr marL="0">
              <a:lnSpc>
                <a:spcPct val="150000"/>
              </a:lnSpc>
              <a:spcBef>
                <a:spcPct val="0"/>
              </a:spcBef>
            </a:pPr>
            <a:r>
              <a:rPr lang="zh-CN" altLang="en-US" sz="1985" dirty="0"/>
              <a:t>第</a:t>
            </a:r>
            <a:r>
              <a:rPr lang="en-US" altLang="zh-CN" sz="1985" dirty="0"/>
              <a:t>100</a:t>
            </a:r>
            <a:r>
              <a:rPr lang="zh-CN" altLang="en-US" sz="1985" dirty="0"/>
              <a:t>条 药品监督管理部门根据监督管理的需要，可以对药品质量进行抽查检验。抽查检验应当按照规定抽样，</a:t>
            </a:r>
            <a:r>
              <a:rPr lang="zh-CN" altLang="en-US" sz="1985" dirty="0">
                <a:solidFill>
                  <a:srgbClr val="002060"/>
                </a:solidFill>
              </a:rPr>
              <a:t>并不得收取任何费用；抽样应当购买样品。</a:t>
            </a:r>
            <a:r>
              <a:rPr lang="zh-CN" altLang="en-US" sz="1985" dirty="0"/>
              <a:t>所需费用按照国务院规定列支。</a:t>
            </a:r>
            <a:endParaRPr lang="en-US" altLang="zh-CN" sz="1985" dirty="0"/>
          </a:p>
          <a:p>
            <a:pPr marL="0">
              <a:lnSpc>
                <a:spcPct val="150000"/>
              </a:lnSpc>
              <a:spcBef>
                <a:spcPct val="0"/>
              </a:spcBef>
            </a:pPr>
            <a:r>
              <a:rPr lang="zh-CN" altLang="en-US" sz="1985" dirty="0"/>
              <a:t>第</a:t>
            </a:r>
            <a:r>
              <a:rPr lang="en-US" altLang="zh-CN" sz="1985" dirty="0"/>
              <a:t>121</a:t>
            </a:r>
            <a:r>
              <a:rPr lang="zh-CN" altLang="en-US" sz="1985" dirty="0"/>
              <a:t>条 </a:t>
            </a:r>
            <a:r>
              <a:rPr lang="zh-CN" altLang="en-US" sz="1985" dirty="0">
                <a:solidFill>
                  <a:srgbClr val="002060"/>
                </a:solidFill>
              </a:rPr>
              <a:t>对假药、劣药的处罚决定，应当依法载明药品检验机构的质量检验结论。</a:t>
            </a:r>
            <a:r>
              <a:rPr lang="zh-CN" altLang="en-US" sz="1985" dirty="0"/>
              <a:t>（药品管理法实施条例将出台补充检验方法）</a:t>
            </a:r>
            <a:endParaRPr lang="en-US" altLang="zh-CN" sz="1985" dirty="0"/>
          </a:p>
          <a:p>
            <a:pPr marL="0">
              <a:lnSpc>
                <a:spcPct val="150000"/>
              </a:lnSpc>
              <a:spcBef>
                <a:spcPct val="0"/>
              </a:spcBef>
            </a:pPr>
            <a:r>
              <a:rPr lang="zh-CN" altLang="en-US" sz="1985" dirty="0"/>
              <a:t>第</a:t>
            </a:r>
            <a:r>
              <a:rPr lang="en-US" altLang="zh-CN" sz="1985" dirty="0"/>
              <a:t>144</a:t>
            </a:r>
            <a:r>
              <a:rPr lang="zh-CN" altLang="en-US" sz="1985" dirty="0"/>
              <a:t>条 因药品质量问题受到损害的，受害人可以向药品上市许可持有人、药品生产企业请求赔偿损失，也可以向药品经营企业、医疗机构请求赔偿损失。接到受害人赔偿请求的，应当实行首负责任制，先行赔付；先行赔付后，可以依法追偿。</a:t>
            </a:r>
            <a:br>
              <a:rPr lang="en-US" altLang="zh-CN" sz="1985" dirty="0"/>
            </a:br>
            <a:r>
              <a:rPr lang="zh-CN" altLang="en-US" sz="1985" dirty="0"/>
              <a:t>　　</a:t>
            </a:r>
            <a:br>
              <a:rPr lang="en-US" altLang="zh-CN" sz="1985" dirty="0"/>
            </a:br>
            <a:r>
              <a:rPr lang="en-US" altLang="zh-CN" sz="1985" dirty="0"/>
              <a:t> </a:t>
            </a:r>
            <a:br>
              <a:rPr lang="en-US" altLang="zh-CN" sz="1985" dirty="0"/>
            </a:br>
            <a:r>
              <a:rPr lang="en-US" altLang="zh-CN" sz="1985" dirty="0"/>
              <a:t> </a:t>
            </a:r>
            <a:br>
              <a:rPr lang="en-US" altLang="zh-CN" sz="1985" dirty="0"/>
            </a:br>
            <a:r>
              <a:rPr lang="zh-CN" altLang="en-US" sz="1985" dirty="0"/>
              <a:t>　　</a:t>
            </a:r>
            <a:endParaRPr lang="en-US" altLang="zh-CN" dirty="0">
              <a:solidFill>
                <a:srgbClr val="FF00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3969" name="标题 1"/>
          <p:cNvSpPr>
            <a:spLocks noGrp="1"/>
          </p:cNvSpPr>
          <p:nvPr>
            <p:ph type="title"/>
          </p:nvPr>
        </p:nvSpPr>
        <p:spPr/>
        <p:txBody>
          <a:bodyPr vert="horz" wrap="square" lIns="100837" tIns="50418" rIns="100837" bIns="50418" anchor="ctr"/>
          <a:p>
            <a:r>
              <a:rPr lang="zh-CN" altLang="en-US" sz="3970" dirty="0">
                <a:solidFill>
                  <a:srgbClr val="00B050"/>
                </a:solidFill>
              </a:rPr>
              <a:t>需要进一步说明的问题 </a:t>
            </a:r>
            <a:endParaRPr lang="zh-CN" altLang="en-US" sz="3970" dirty="0">
              <a:solidFill>
                <a:srgbClr val="00B050"/>
              </a:solidFill>
            </a:endParaRPr>
          </a:p>
        </p:txBody>
      </p:sp>
      <p:sp>
        <p:nvSpPr>
          <p:cNvPr id="83970" name="内容占位符 2"/>
          <p:cNvSpPr>
            <a:spLocks noGrp="1"/>
          </p:cNvSpPr>
          <p:nvPr>
            <p:ph idx="1"/>
          </p:nvPr>
        </p:nvSpPr>
        <p:spPr/>
        <p:txBody>
          <a:bodyPr vert="horz" wrap="square" lIns="100837" tIns="50418" rIns="100837" bIns="50418" anchor="t"/>
          <a:p>
            <a:pPr marL="0">
              <a:lnSpc>
                <a:spcPct val="150000"/>
              </a:lnSpc>
              <a:spcBef>
                <a:spcPct val="0"/>
              </a:spcBef>
            </a:pPr>
            <a:r>
              <a:rPr lang="en-US" altLang="zh-CN" sz="1985" dirty="0"/>
              <a:t>   </a:t>
            </a:r>
            <a:r>
              <a:rPr lang="zh-CN" altLang="en-US" sz="1985" dirty="0"/>
              <a:t>二、</a:t>
            </a:r>
            <a:r>
              <a:rPr lang="zh-CN" altLang="en-US" sz="1985" dirty="0"/>
              <a:t>药品零售连锁经营的问题</a:t>
            </a:r>
            <a:endParaRPr lang="en-US" altLang="zh-CN" sz="1985" dirty="0"/>
          </a:p>
          <a:p>
            <a:pPr marL="0">
              <a:lnSpc>
                <a:spcPct val="150000"/>
              </a:lnSpc>
              <a:spcBef>
                <a:spcPct val="0"/>
              </a:spcBef>
            </a:pPr>
            <a:r>
              <a:rPr lang="zh-CN" altLang="en-US" sz="1985" dirty="0"/>
              <a:t>　</a:t>
            </a:r>
            <a:r>
              <a:rPr lang="zh-CN" altLang="en-US" sz="1985" dirty="0">
                <a:solidFill>
                  <a:srgbClr val="002060"/>
                </a:solidFill>
              </a:rPr>
              <a:t>第</a:t>
            </a:r>
            <a:r>
              <a:rPr lang="en-US" altLang="zh-CN" sz="1985" dirty="0">
                <a:solidFill>
                  <a:srgbClr val="002060"/>
                </a:solidFill>
              </a:rPr>
              <a:t>53</a:t>
            </a:r>
            <a:r>
              <a:rPr lang="zh-CN" altLang="en-US" sz="1985" dirty="0">
                <a:solidFill>
                  <a:srgbClr val="002060"/>
                </a:solidFill>
              </a:rPr>
              <a:t>条 </a:t>
            </a:r>
            <a:r>
              <a:rPr lang="en-US" altLang="zh-CN" sz="1985" dirty="0">
                <a:solidFill>
                  <a:srgbClr val="002060"/>
                </a:solidFill>
              </a:rPr>
              <a:t> </a:t>
            </a:r>
            <a:r>
              <a:rPr lang="zh-CN" altLang="en-US" sz="1985" dirty="0">
                <a:solidFill>
                  <a:srgbClr val="002060"/>
                </a:solidFill>
              </a:rPr>
              <a:t>国家鼓励、引导药品零售连锁经营。</a:t>
            </a:r>
            <a:r>
              <a:rPr lang="zh-CN" altLang="en-US" sz="1985" dirty="0"/>
              <a:t>从事药品零售连锁经营活动的企业总部，应当建立统一的质量管理制度，对所属零售企业的经营活动履行管理责任。</a:t>
            </a:r>
            <a:br>
              <a:rPr lang="en-US" altLang="zh-CN" sz="1985" dirty="0"/>
            </a:br>
            <a:r>
              <a:rPr lang="zh-CN" altLang="en-US" sz="1985" dirty="0"/>
              <a:t>　　按照</a:t>
            </a:r>
            <a:r>
              <a:rPr lang="en-US" altLang="zh-CN" sz="1985" dirty="0"/>
              <a:t>《</a:t>
            </a:r>
            <a:r>
              <a:rPr lang="zh-CN" altLang="en-US" sz="1985" dirty="0"/>
              <a:t>药品经营质量管理规范</a:t>
            </a:r>
            <a:r>
              <a:rPr lang="en-US" altLang="zh-CN" sz="1985" dirty="0"/>
              <a:t>》</a:t>
            </a:r>
            <a:r>
              <a:rPr lang="zh-CN" altLang="en-US" sz="1985" dirty="0"/>
              <a:t>的要求，企业总部统一领导下，建立覆盖包括连锁企业总部、配送中心以及全部连锁门店的质量管理体系，</a:t>
            </a:r>
            <a:r>
              <a:rPr lang="zh-CN" altLang="en-US" sz="1985" dirty="0">
                <a:solidFill>
                  <a:srgbClr val="002060"/>
                </a:solidFill>
              </a:rPr>
              <a:t>实施统一企业标识、统一管理制度、统一计算机系统、统一人员增培训、统一采购配送、统一销售票据管理、统一药学服务标准</a:t>
            </a:r>
            <a:r>
              <a:rPr lang="en-US" altLang="zh-CN" sz="1985" dirty="0">
                <a:solidFill>
                  <a:srgbClr val="002060"/>
                </a:solidFill>
              </a:rPr>
              <a:t>(</a:t>
            </a:r>
            <a:r>
              <a:rPr lang="zh-CN" altLang="en-US" sz="1985" dirty="0">
                <a:solidFill>
                  <a:srgbClr val="002060"/>
                </a:solidFill>
              </a:rPr>
              <a:t>七统一</a:t>
            </a:r>
            <a:r>
              <a:rPr lang="en-US" altLang="zh-CN" sz="1985" dirty="0">
                <a:solidFill>
                  <a:srgbClr val="002060"/>
                </a:solidFill>
              </a:rPr>
              <a:t>)</a:t>
            </a:r>
            <a:r>
              <a:rPr lang="zh-CN" altLang="en-US" sz="1985" dirty="0">
                <a:solidFill>
                  <a:srgbClr val="002060"/>
                </a:solidFill>
              </a:rPr>
              <a:t>的药品零售模式。</a:t>
            </a:r>
            <a:endParaRPr lang="en-US" altLang="zh-CN" sz="1985" dirty="0">
              <a:solidFill>
                <a:srgbClr val="002060"/>
              </a:solidFill>
            </a:endParaRPr>
          </a:p>
          <a:p>
            <a:pPr marL="0">
              <a:lnSpc>
                <a:spcPct val="150000"/>
              </a:lnSpc>
              <a:spcBef>
                <a:spcPct val="0"/>
              </a:spcBef>
            </a:pPr>
            <a:endParaRPr lang="en-US" altLang="zh-CN" sz="1985" dirty="0"/>
          </a:p>
          <a:p>
            <a:pPr marL="0">
              <a:lnSpc>
                <a:spcPct val="150000"/>
              </a:lnSpc>
              <a:spcBef>
                <a:spcPct val="0"/>
              </a:spcBef>
            </a:pPr>
            <a:r>
              <a:rPr lang="zh-CN" altLang="en-US" sz="1985" dirty="0"/>
              <a:t>美国零售连锁率达</a:t>
            </a:r>
            <a:r>
              <a:rPr lang="en-US" altLang="zh-CN" sz="1985" dirty="0"/>
              <a:t>90 ﹪</a:t>
            </a:r>
            <a:r>
              <a:rPr lang="zh-CN" altLang="en-US" sz="1985" dirty="0"/>
              <a:t>左右，我国零售连锁率达</a:t>
            </a:r>
            <a:r>
              <a:rPr lang="en-US" altLang="zh-CN" sz="1985" dirty="0"/>
              <a:t>52 ﹪ </a:t>
            </a:r>
            <a:r>
              <a:rPr lang="zh-CN" altLang="en-US" sz="1985" dirty="0"/>
              <a:t>。</a:t>
            </a:r>
            <a:br>
              <a:rPr lang="en-US" altLang="zh-CN" sz="1985" dirty="0"/>
            </a:br>
            <a:r>
              <a:rPr lang="en-US" altLang="zh-CN" sz="1985" dirty="0"/>
              <a:t> </a:t>
            </a:r>
            <a:br>
              <a:rPr lang="en-US" altLang="zh-CN" sz="1985" dirty="0"/>
            </a:br>
            <a:r>
              <a:rPr lang="en-US" altLang="zh-CN" sz="1985" dirty="0"/>
              <a:t> </a:t>
            </a:r>
            <a:br>
              <a:rPr lang="en-US" altLang="zh-CN" sz="1985" dirty="0"/>
            </a:br>
            <a:r>
              <a:rPr lang="en-US" altLang="zh-CN" sz="1985" dirty="0"/>
              <a:t> </a:t>
            </a:r>
            <a:br>
              <a:rPr lang="en-US" altLang="zh-CN" sz="1985" dirty="0"/>
            </a:br>
            <a:r>
              <a:rPr lang="zh-CN" altLang="en-US" sz="1985" dirty="0"/>
              <a:t>　　</a:t>
            </a:r>
            <a:endParaRPr lang="en-US" altLang="zh-CN" dirty="0">
              <a:solidFill>
                <a:srgbClr val="FF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21" name="标题 1"/>
          <p:cNvSpPr>
            <a:spLocks noGrp="1"/>
          </p:cNvSpPr>
          <p:nvPr>
            <p:ph type="title"/>
          </p:nvPr>
        </p:nvSpPr>
        <p:spPr/>
        <p:txBody>
          <a:bodyPr vert="horz" wrap="square" lIns="100837" tIns="50418" rIns="100837" bIns="50418" anchor="ctr"/>
          <a:p>
            <a:r>
              <a:rPr lang="zh-CN" altLang="en-US" sz="3970" dirty="0">
                <a:solidFill>
                  <a:srgbClr val="00B050"/>
                </a:solidFill>
              </a:rPr>
              <a:t>药品管理法主要修改内容</a:t>
            </a:r>
            <a:endParaRPr lang="zh-CN" altLang="en-US" sz="3970" dirty="0">
              <a:solidFill>
                <a:srgbClr val="00B050"/>
              </a:solidFill>
            </a:endParaRPr>
          </a:p>
        </p:txBody>
      </p:sp>
      <p:sp>
        <p:nvSpPr>
          <p:cNvPr id="30722" name="内容占位符 2"/>
          <p:cNvSpPr>
            <a:spLocks noGrp="1"/>
          </p:cNvSpPr>
          <p:nvPr>
            <p:ph idx="1"/>
          </p:nvPr>
        </p:nvSpPr>
        <p:spPr/>
        <p:txBody>
          <a:bodyPr vert="horz" wrap="square" lIns="100837" tIns="50418" rIns="100837" bIns="50418" anchor="t"/>
          <a:p>
            <a:pPr marL="0" algn="just">
              <a:lnSpc>
                <a:spcPct val="150000"/>
              </a:lnSpc>
              <a:spcBef>
                <a:spcPct val="0"/>
              </a:spcBef>
            </a:pPr>
            <a:r>
              <a:rPr lang="en-US" altLang="zh-CN" sz="2205" dirty="0">
                <a:solidFill>
                  <a:srgbClr val="FF0000"/>
                </a:solidFill>
              </a:rPr>
              <a:t> </a:t>
            </a:r>
            <a:r>
              <a:rPr lang="zh-CN" altLang="en-US" sz="2205" dirty="0">
                <a:solidFill>
                  <a:srgbClr val="FF0000"/>
                </a:solidFill>
              </a:rPr>
              <a:t>一、</a:t>
            </a:r>
            <a:r>
              <a:rPr lang="zh-CN" altLang="en-US" sz="2205" dirty="0">
                <a:solidFill>
                  <a:srgbClr val="FF0000"/>
                </a:solidFill>
              </a:rPr>
              <a:t>框架结构变化</a:t>
            </a:r>
            <a:endParaRPr lang="en-US" altLang="zh-CN" sz="2205" dirty="0">
              <a:solidFill>
                <a:srgbClr val="FF0000"/>
              </a:solidFill>
            </a:endParaRPr>
          </a:p>
          <a:p>
            <a:pPr marL="0" algn="just">
              <a:lnSpc>
                <a:spcPct val="150000"/>
              </a:lnSpc>
              <a:spcBef>
                <a:spcPct val="0"/>
              </a:spcBef>
            </a:pPr>
            <a:r>
              <a:rPr lang="en-US" altLang="zh-CN" sz="1765" dirty="0"/>
              <a:t>《</a:t>
            </a:r>
            <a:r>
              <a:rPr lang="zh-CN" altLang="en-US" sz="1765" dirty="0"/>
              <a:t>药品管理法</a:t>
            </a:r>
            <a:r>
              <a:rPr lang="en-US" altLang="zh-CN" sz="1765" dirty="0"/>
              <a:t>》2001</a:t>
            </a:r>
            <a:r>
              <a:rPr lang="zh-CN" altLang="en-US" sz="1765" dirty="0"/>
              <a:t>年版 </a:t>
            </a:r>
            <a:r>
              <a:rPr lang="en-US" altLang="zh-CN" sz="1765" dirty="0"/>
              <a:t>(104</a:t>
            </a:r>
            <a:r>
              <a:rPr lang="zh-CN" altLang="en-US" sz="1765" dirty="0"/>
              <a:t>条</a:t>
            </a:r>
            <a:r>
              <a:rPr lang="en-US" altLang="zh-CN" sz="1765" dirty="0"/>
              <a:t>)</a:t>
            </a:r>
            <a:r>
              <a:rPr lang="zh-CN" altLang="en-US" sz="1765" dirty="0"/>
              <a:t>       药品管理法</a:t>
            </a:r>
            <a:r>
              <a:rPr lang="en-US" altLang="zh-CN" sz="1765" dirty="0"/>
              <a:t>》2019</a:t>
            </a:r>
            <a:r>
              <a:rPr lang="zh-CN" altLang="en-US" sz="1765" dirty="0"/>
              <a:t>年版</a:t>
            </a:r>
            <a:r>
              <a:rPr lang="en-US" altLang="zh-CN" sz="1765" dirty="0"/>
              <a:t>(155</a:t>
            </a:r>
            <a:r>
              <a:rPr lang="zh-CN" altLang="en-US" sz="1765" dirty="0"/>
              <a:t>条</a:t>
            </a:r>
            <a:r>
              <a:rPr lang="en-US" altLang="zh-CN" sz="1765" dirty="0"/>
              <a:t>)</a:t>
            </a:r>
            <a:endParaRPr lang="en-US" altLang="zh-CN" sz="1765" dirty="0"/>
          </a:p>
          <a:p>
            <a:pPr marL="0" algn="just">
              <a:lnSpc>
                <a:spcPct val="150000"/>
              </a:lnSpc>
              <a:spcBef>
                <a:spcPct val="0"/>
              </a:spcBef>
            </a:pPr>
            <a:r>
              <a:rPr lang="zh-CN" altLang="en-US" sz="1325" dirty="0"/>
              <a:t>          第一条   总则                                                                第一条   总则</a:t>
            </a:r>
            <a:endParaRPr lang="en-US" altLang="zh-CN" sz="1325" dirty="0"/>
          </a:p>
          <a:p>
            <a:pPr marL="0" algn="just">
              <a:lnSpc>
                <a:spcPct val="150000"/>
              </a:lnSpc>
              <a:spcBef>
                <a:spcPct val="0"/>
              </a:spcBef>
            </a:pPr>
            <a:r>
              <a:rPr lang="zh-CN" altLang="en-US" sz="1325" dirty="0"/>
              <a:t>          第二条   药品生产企业管理                                           第二条   药品研制和注册</a:t>
            </a:r>
            <a:endParaRPr lang="en-US" altLang="zh-CN" sz="1325" dirty="0"/>
          </a:p>
          <a:p>
            <a:pPr marL="0" algn="just">
              <a:lnSpc>
                <a:spcPct val="150000"/>
              </a:lnSpc>
              <a:spcBef>
                <a:spcPct val="0"/>
              </a:spcBef>
            </a:pPr>
            <a:r>
              <a:rPr lang="zh-CN" altLang="en-US" sz="1325" dirty="0"/>
              <a:t>          第三条    药品经营企业管理                                          第三条   药品上市许可持有人</a:t>
            </a:r>
            <a:endParaRPr lang="en-US" altLang="zh-CN" sz="1325" dirty="0"/>
          </a:p>
          <a:p>
            <a:pPr marL="0" algn="just">
              <a:lnSpc>
                <a:spcPct val="150000"/>
              </a:lnSpc>
              <a:spcBef>
                <a:spcPct val="0"/>
              </a:spcBef>
            </a:pPr>
            <a:r>
              <a:rPr lang="zh-CN" altLang="en-US" sz="1325" dirty="0"/>
              <a:t>          第四章    医疗机构的药剂管理                                      第四章   药品生产</a:t>
            </a:r>
            <a:endParaRPr lang="en-US" altLang="zh-CN" sz="1325" dirty="0"/>
          </a:p>
          <a:p>
            <a:pPr marL="0" algn="just">
              <a:lnSpc>
                <a:spcPct val="150000"/>
              </a:lnSpc>
              <a:spcBef>
                <a:spcPct val="0"/>
              </a:spcBef>
            </a:pPr>
            <a:r>
              <a:rPr lang="zh-CN" altLang="en-US" sz="1325" dirty="0"/>
              <a:t>          第五章   药品管理                                                         第五章   药品经营</a:t>
            </a:r>
            <a:endParaRPr lang="en-US" altLang="zh-CN" sz="1325" dirty="0"/>
          </a:p>
          <a:p>
            <a:pPr marL="0" algn="just">
              <a:lnSpc>
                <a:spcPct val="150000"/>
              </a:lnSpc>
              <a:spcBef>
                <a:spcPct val="0"/>
              </a:spcBef>
            </a:pPr>
            <a:r>
              <a:rPr lang="zh-CN" altLang="en-US" sz="1325" dirty="0"/>
              <a:t>          第六章    药品包装的管理                                             第六章   医疗机构的药事管理</a:t>
            </a:r>
            <a:endParaRPr lang="en-US" altLang="zh-CN" sz="1325" dirty="0"/>
          </a:p>
          <a:p>
            <a:pPr marL="0" algn="just">
              <a:lnSpc>
                <a:spcPct val="150000"/>
              </a:lnSpc>
              <a:spcBef>
                <a:spcPct val="0"/>
              </a:spcBef>
            </a:pPr>
            <a:r>
              <a:rPr lang="zh-CN" altLang="en-US" sz="1325" dirty="0"/>
              <a:t>          第七章    药品价格和广告的管理                                   第七章    药品上市后管理</a:t>
            </a:r>
            <a:endParaRPr lang="en-US" altLang="zh-CN" sz="1325" dirty="0"/>
          </a:p>
          <a:p>
            <a:pPr marL="0" algn="just">
              <a:lnSpc>
                <a:spcPct val="150000"/>
              </a:lnSpc>
              <a:spcBef>
                <a:spcPct val="0"/>
              </a:spcBef>
            </a:pPr>
            <a:r>
              <a:rPr lang="zh-CN" altLang="en-US" sz="1325" dirty="0"/>
              <a:t>         第八章     药品监督                                                        第八章    药品广告与价格</a:t>
            </a:r>
            <a:endParaRPr lang="en-US" altLang="zh-CN" sz="1325" dirty="0"/>
          </a:p>
          <a:p>
            <a:pPr marL="0" algn="just">
              <a:lnSpc>
                <a:spcPct val="150000"/>
              </a:lnSpc>
              <a:spcBef>
                <a:spcPct val="0"/>
              </a:spcBef>
            </a:pPr>
            <a:r>
              <a:rPr lang="zh-CN" altLang="en-US" sz="1325" dirty="0"/>
              <a:t>         第九章    法律责任                                                         第九章    药品储备与供应</a:t>
            </a:r>
            <a:endParaRPr lang="en-US" altLang="zh-CN" sz="1325" dirty="0"/>
          </a:p>
          <a:p>
            <a:pPr marL="0" algn="just">
              <a:lnSpc>
                <a:spcPct val="150000"/>
              </a:lnSpc>
              <a:spcBef>
                <a:spcPct val="0"/>
              </a:spcBef>
            </a:pPr>
            <a:r>
              <a:rPr lang="zh-CN" altLang="en-US" sz="1325" dirty="0"/>
              <a:t>         第十章    附    则                                                            第十章    监督管理</a:t>
            </a:r>
            <a:endParaRPr lang="en-US" altLang="zh-CN" sz="1325" dirty="0"/>
          </a:p>
          <a:p>
            <a:pPr marL="0" algn="just">
              <a:lnSpc>
                <a:spcPct val="150000"/>
              </a:lnSpc>
              <a:spcBef>
                <a:spcPct val="0"/>
              </a:spcBef>
            </a:pPr>
            <a:r>
              <a:rPr lang="zh-CN" altLang="en-US" sz="1325" dirty="0"/>
              <a:t>                                                                                               第十一章  法律责任</a:t>
            </a:r>
            <a:endParaRPr lang="en-US" altLang="zh-CN" sz="1325" dirty="0"/>
          </a:p>
          <a:p>
            <a:pPr marL="0" algn="just">
              <a:lnSpc>
                <a:spcPct val="150000"/>
              </a:lnSpc>
              <a:spcBef>
                <a:spcPct val="0"/>
              </a:spcBef>
            </a:pPr>
            <a:r>
              <a:rPr lang="zh-CN" altLang="en-US" sz="1325" dirty="0"/>
              <a:t>                                                                                               第十二章    附    则</a:t>
            </a:r>
            <a:endParaRPr lang="en-US" altLang="zh-CN" sz="1325" dirty="0"/>
          </a:p>
          <a:p>
            <a:pPr marL="0" algn="just">
              <a:lnSpc>
                <a:spcPct val="150000"/>
              </a:lnSpc>
              <a:spcBef>
                <a:spcPct val="0"/>
              </a:spcBef>
            </a:pPr>
            <a:r>
              <a:rPr lang="zh-CN" altLang="en-US" sz="1325" dirty="0">
                <a:solidFill>
                  <a:srgbClr val="FF0000"/>
                </a:solidFill>
              </a:rPr>
              <a:t>结构变化：</a:t>
            </a:r>
            <a:r>
              <a:rPr lang="en-US" altLang="zh-CN" sz="1325" dirty="0"/>
              <a:t>2001</a:t>
            </a:r>
            <a:r>
              <a:rPr lang="zh-CN" altLang="en-US" sz="1325" dirty="0"/>
              <a:t>年版以企业管理为主。</a:t>
            </a:r>
            <a:r>
              <a:rPr lang="en-US" altLang="zh-CN" sz="1325" dirty="0"/>
              <a:t>2019</a:t>
            </a:r>
            <a:r>
              <a:rPr lang="zh-CN" altLang="en-US" sz="1325" dirty="0"/>
              <a:t>年版以产品管理为主，持有人对全生命周期、全过程负责。</a:t>
            </a:r>
            <a:endParaRPr lang="zh-CN" altLang="en-US" sz="1325" dirty="0"/>
          </a:p>
          <a:p>
            <a:pPr marL="0" algn="just">
              <a:lnSpc>
                <a:spcPct val="150000"/>
              </a:lnSpc>
              <a:spcBef>
                <a:spcPct val="0"/>
              </a:spcBef>
            </a:pPr>
            <a:endParaRPr lang="zh-CN" altLang="en-US" sz="2205" dirty="0"/>
          </a:p>
          <a:p>
            <a:pPr marL="0" algn="just">
              <a:lnSpc>
                <a:spcPct val="150000"/>
              </a:lnSpc>
              <a:spcBef>
                <a:spcPct val="0"/>
              </a:spcBef>
            </a:pPr>
            <a:endParaRPr lang="zh-CN" altLang="en-US" sz="2205"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7105" name="标题 1"/>
          <p:cNvSpPr>
            <a:spLocks noGrp="1"/>
          </p:cNvSpPr>
          <p:nvPr>
            <p:ph type="title"/>
          </p:nvPr>
        </p:nvSpPr>
        <p:spPr/>
        <p:txBody>
          <a:bodyPr vert="horz" wrap="square" lIns="100837" tIns="50418" rIns="100837" bIns="50418" anchor="ctr"/>
          <a:p>
            <a:r>
              <a:rPr lang="zh-CN" altLang="en-US" sz="3970" dirty="0">
                <a:solidFill>
                  <a:srgbClr val="00B050"/>
                </a:solidFill>
              </a:rPr>
              <a:t>药品管理法主要修改内容</a:t>
            </a:r>
            <a:endParaRPr lang="zh-CN" altLang="en-US" sz="3970" dirty="0">
              <a:solidFill>
                <a:srgbClr val="00B050"/>
              </a:solidFill>
            </a:endParaRPr>
          </a:p>
        </p:txBody>
      </p:sp>
      <p:sp>
        <p:nvSpPr>
          <p:cNvPr id="47106" name="内容占位符 2"/>
          <p:cNvSpPr>
            <a:spLocks noGrp="1"/>
          </p:cNvSpPr>
          <p:nvPr>
            <p:ph idx="1"/>
          </p:nvPr>
        </p:nvSpPr>
        <p:spPr/>
        <p:txBody>
          <a:bodyPr vert="horz" wrap="square" lIns="100837" tIns="50418" rIns="100837" bIns="50418" anchor="t"/>
          <a:p>
            <a:pPr marL="0">
              <a:lnSpc>
                <a:spcPct val="150000"/>
              </a:lnSpc>
              <a:spcBef>
                <a:spcPct val="0"/>
              </a:spcBef>
            </a:pPr>
            <a:r>
              <a:rPr lang="en-US" altLang="zh-CN" sz="2205" dirty="0">
                <a:solidFill>
                  <a:srgbClr val="FF0000"/>
                </a:solidFill>
              </a:rPr>
              <a:t> </a:t>
            </a:r>
            <a:r>
              <a:rPr lang="zh-CN" altLang="en-US" sz="2205" dirty="0">
                <a:solidFill>
                  <a:srgbClr val="FF0000"/>
                </a:solidFill>
              </a:rPr>
              <a:t>二、</a:t>
            </a:r>
            <a:r>
              <a:rPr lang="zh-CN" altLang="en-US" sz="2205" dirty="0">
                <a:solidFill>
                  <a:srgbClr val="FF0000"/>
                </a:solidFill>
              </a:rPr>
              <a:t>药品上市许可持有人制度</a:t>
            </a:r>
            <a:endParaRPr lang="en-US" altLang="zh-CN" sz="2205" dirty="0">
              <a:solidFill>
                <a:srgbClr val="FF0000"/>
              </a:solidFill>
            </a:endParaRPr>
          </a:p>
          <a:p>
            <a:pPr marL="0">
              <a:lnSpc>
                <a:spcPct val="150000"/>
              </a:lnSpc>
              <a:spcBef>
                <a:spcPct val="0"/>
              </a:spcBef>
            </a:pPr>
            <a:r>
              <a:rPr lang="zh-CN" altLang="en-US" sz="2205" dirty="0"/>
              <a:t> 第三章专章规定药品上市许可持有人</a:t>
            </a:r>
            <a:endParaRPr lang="en-US" altLang="zh-CN" sz="2205" dirty="0"/>
          </a:p>
          <a:p>
            <a:pPr marL="0">
              <a:lnSpc>
                <a:spcPct val="150000"/>
              </a:lnSpc>
              <a:spcBef>
                <a:spcPct val="0"/>
              </a:spcBef>
            </a:pPr>
            <a:r>
              <a:rPr lang="en-US" altLang="zh-CN" sz="2205" dirty="0"/>
              <a:t>  </a:t>
            </a:r>
            <a:r>
              <a:rPr lang="zh-CN" altLang="en-US" sz="2205" dirty="0"/>
              <a:t>第</a:t>
            </a:r>
            <a:r>
              <a:rPr lang="en-US" altLang="zh-CN" sz="2205" dirty="0"/>
              <a:t>30</a:t>
            </a:r>
            <a:r>
              <a:rPr lang="zh-CN" altLang="en-US" sz="2205" dirty="0"/>
              <a:t>条 药品上市许可持有人是指取得药品注册证书的企业或者药品研制机构等。</a:t>
            </a:r>
            <a:br>
              <a:rPr lang="en-US" altLang="zh-CN" sz="2205" dirty="0"/>
            </a:br>
            <a:r>
              <a:rPr lang="zh-CN" altLang="en-US" sz="2205" dirty="0"/>
              <a:t>　　第</a:t>
            </a:r>
            <a:r>
              <a:rPr lang="en-US" altLang="zh-CN" sz="2205" dirty="0"/>
              <a:t>31</a:t>
            </a:r>
            <a:r>
              <a:rPr lang="zh-CN" altLang="en-US" sz="2205" dirty="0"/>
              <a:t>条、第</a:t>
            </a:r>
            <a:r>
              <a:rPr lang="en-US" altLang="zh-CN" sz="2205" dirty="0"/>
              <a:t>32</a:t>
            </a:r>
            <a:r>
              <a:rPr lang="zh-CN" altLang="en-US" sz="2205" dirty="0"/>
              <a:t>条、第</a:t>
            </a:r>
            <a:r>
              <a:rPr lang="en-US" altLang="zh-CN" sz="2205" dirty="0"/>
              <a:t>34</a:t>
            </a:r>
            <a:r>
              <a:rPr lang="zh-CN" altLang="en-US" sz="2205" dirty="0"/>
              <a:t>条持有人应当建立药品质量保证体系，可自行生产经营，也可以委托生产经营。</a:t>
            </a:r>
            <a:endParaRPr lang="en-US" altLang="zh-CN" sz="2205" dirty="0"/>
          </a:p>
          <a:p>
            <a:pPr marL="0">
              <a:lnSpc>
                <a:spcPct val="150000"/>
              </a:lnSpc>
              <a:spcBef>
                <a:spcPct val="0"/>
              </a:spcBef>
            </a:pPr>
            <a:r>
              <a:rPr lang="en-US" altLang="zh-CN" sz="2205" dirty="0"/>
              <a:t>  </a:t>
            </a:r>
            <a:r>
              <a:rPr lang="zh-CN" altLang="en-US" sz="2205" dirty="0"/>
              <a:t>第</a:t>
            </a:r>
            <a:r>
              <a:rPr lang="en-US" altLang="zh-CN" sz="2205" dirty="0"/>
              <a:t>33</a:t>
            </a:r>
            <a:r>
              <a:rPr lang="zh-CN" altLang="en-US" sz="2205" dirty="0"/>
              <a:t>条 持有人上市放行，生产企业出厂放行。</a:t>
            </a:r>
            <a:endParaRPr lang="en-US" altLang="zh-CN" sz="2205" dirty="0"/>
          </a:p>
          <a:p>
            <a:pPr marL="0">
              <a:lnSpc>
                <a:spcPct val="150000"/>
              </a:lnSpc>
              <a:spcBef>
                <a:spcPct val="0"/>
              </a:spcBef>
            </a:pPr>
            <a:r>
              <a:rPr lang="en-US" altLang="zh-CN" sz="2205" dirty="0"/>
              <a:t>  </a:t>
            </a:r>
            <a:r>
              <a:rPr lang="zh-CN" altLang="en-US" sz="2205" dirty="0"/>
              <a:t>第</a:t>
            </a:r>
            <a:r>
              <a:rPr lang="en-US" altLang="zh-CN" sz="2205" dirty="0"/>
              <a:t>37</a:t>
            </a:r>
            <a:r>
              <a:rPr lang="zh-CN" altLang="en-US" sz="2205" dirty="0"/>
              <a:t>条 持有人建立年度报告制度。</a:t>
            </a:r>
            <a:br>
              <a:rPr lang="en-US" altLang="zh-CN" sz="2205" dirty="0"/>
            </a:br>
            <a:r>
              <a:rPr lang="zh-CN" altLang="en-US" sz="2205" dirty="0"/>
              <a:t>　　第</a:t>
            </a:r>
            <a:r>
              <a:rPr lang="en-US" altLang="zh-CN" sz="2205" dirty="0"/>
              <a:t>38</a:t>
            </a:r>
            <a:r>
              <a:rPr lang="zh-CN" altLang="en-US" sz="2205" dirty="0"/>
              <a:t>条 境外持有人指定境内的企业法人，承担连带责任。</a:t>
            </a:r>
            <a:endParaRPr lang="en-US" altLang="zh-CN" sz="2205" dirty="0"/>
          </a:p>
          <a:p>
            <a:pPr marL="0">
              <a:lnSpc>
                <a:spcPct val="150000"/>
              </a:lnSpc>
              <a:spcBef>
                <a:spcPct val="0"/>
              </a:spcBef>
            </a:pPr>
            <a:r>
              <a:rPr lang="en-US" altLang="zh-CN" sz="2205" dirty="0"/>
              <a:t>  </a:t>
            </a:r>
            <a:r>
              <a:rPr lang="zh-CN" altLang="en-US" sz="2205" dirty="0"/>
              <a:t>第</a:t>
            </a:r>
            <a:r>
              <a:rPr lang="en-US" altLang="zh-CN" sz="2205" dirty="0"/>
              <a:t>40</a:t>
            </a:r>
            <a:r>
              <a:rPr lang="zh-CN" altLang="en-US" sz="2205" dirty="0"/>
              <a:t>条 允许药品上市许可持有人变更。</a:t>
            </a:r>
            <a:endParaRPr lang="en-US" altLang="zh-CN" sz="2205" dirty="0"/>
          </a:p>
          <a:p>
            <a:pPr marL="0">
              <a:lnSpc>
                <a:spcPct val="150000"/>
              </a:lnSpc>
              <a:spcBef>
                <a:spcPct val="0"/>
              </a:spcBef>
            </a:pPr>
            <a:endParaRPr lang="en-US" altLang="zh-CN" sz="2205" dirty="0"/>
          </a:p>
          <a:p>
            <a:pPr marL="0">
              <a:lnSpc>
                <a:spcPct val="150000"/>
              </a:lnSpc>
              <a:spcBef>
                <a:spcPct val="0"/>
              </a:spcBef>
            </a:pPr>
            <a:br>
              <a:rPr lang="en-US" altLang="zh-CN" sz="2205" dirty="0"/>
            </a:br>
            <a:br>
              <a:rPr lang="en-US" altLang="zh-CN" sz="2205" dirty="0"/>
            </a:br>
            <a:r>
              <a:rPr lang="zh-CN" altLang="en-US" sz="2205" dirty="0"/>
              <a:t>　　</a:t>
            </a:r>
            <a:br>
              <a:rPr lang="en-US" altLang="zh-CN" sz="2205" dirty="0"/>
            </a:br>
            <a:r>
              <a:rPr lang="en-US" altLang="zh-CN" sz="2205" dirty="0"/>
              <a:t> </a:t>
            </a:r>
            <a:br>
              <a:rPr lang="en-US" altLang="zh-CN" sz="2205" dirty="0"/>
            </a:br>
            <a:endParaRPr lang="en-US" altLang="zh-CN" sz="2205" dirty="0"/>
          </a:p>
          <a:p>
            <a:pPr marL="0">
              <a:lnSpc>
                <a:spcPct val="150000"/>
              </a:lnSpc>
              <a:spcBef>
                <a:spcPct val="0"/>
              </a:spcBef>
            </a:pPr>
            <a:endParaRPr lang="en-US" altLang="zh-CN" sz="2205" dirty="0">
              <a:latin typeface="宋体" panose="02010600030101010101" pitchFamily="2" charset="-122"/>
              <a:ea typeface="宋体" panose="02010600030101010101" pitchFamily="2"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01" name="标题 1"/>
          <p:cNvSpPr>
            <a:spLocks noGrp="1"/>
          </p:cNvSpPr>
          <p:nvPr>
            <p:ph type="title"/>
          </p:nvPr>
        </p:nvSpPr>
        <p:spPr/>
        <p:txBody>
          <a:bodyPr vert="horz" wrap="square" lIns="100837" tIns="50418" rIns="100837" bIns="50418" anchor="ctr"/>
          <a:p>
            <a:r>
              <a:rPr lang="zh-CN" altLang="en-US" sz="3970" dirty="0">
                <a:solidFill>
                  <a:srgbClr val="00B050"/>
                </a:solidFill>
              </a:rPr>
              <a:t>药品管理法主要修改内容</a:t>
            </a:r>
            <a:endParaRPr lang="zh-CN" altLang="en-US" sz="3970" dirty="0">
              <a:solidFill>
                <a:srgbClr val="00B050"/>
              </a:solidFill>
            </a:endParaRPr>
          </a:p>
        </p:txBody>
      </p:sp>
      <p:sp>
        <p:nvSpPr>
          <p:cNvPr id="51202" name="内容占位符 2"/>
          <p:cNvSpPr>
            <a:spLocks noGrp="1"/>
          </p:cNvSpPr>
          <p:nvPr>
            <p:ph idx="1"/>
          </p:nvPr>
        </p:nvSpPr>
        <p:spPr/>
        <p:txBody>
          <a:bodyPr vert="horz" wrap="square" lIns="100837" tIns="50418" rIns="100837" bIns="50418" anchor="t"/>
          <a:p>
            <a:pPr marL="0">
              <a:lnSpc>
                <a:spcPct val="150000"/>
              </a:lnSpc>
              <a:spcBef>
                <a:spcPct val="0"/>
              </a:spcBef>
            </a:pPr>
            <a:r>
              <a:rPr lang="zh-CN" altLang="en-US" dirty="0">
                <a:solidFill>
                  <a:srgbClr val="FF0000"/>
                </a:solidFill>
              </a:rPr>
              <a:t>三、</a:t>
            </a:r>
            <a:r>
              <a:rPr lang="zh-CN" altLang="en-US" dirty="0">
                <a:solidFill>
                  <a:srgbClr val="FF0000"/>
                </a:solidFill>
              </a:rPr>
              <a:t>明确监管事权</a:t>
            </a:r>
            <a:endParaRPr lang="en-US" altLang="zh-CN" dirty="0">
              <a:solidFill>
                <a:srgbClr val="FF0000"/>
              </a:solidFill>
            </a:endParaRPr>
          </a:p>
          <a:p>
            <a:pPr marL="0">
              <a:lnSpc>
                <a:spcPct val="150000"/>
              </a:lnSpc>
              <a:spcBef>
                <a:spcPct val="0"/>
              </a:spcBef>
            </a:pPr>
            <a:r>
              <a:rPr lang="en-US" altLang="zh-CN" sz="1985" dirty="0"/>
              <a:t>2018</a:t>
            </a:r>
            <a:r>
              <a:rPr lang="zh-CN" altLang="en-US" sz="1985" dirty="0"/>
              <a:t>年机构改革，新的“三定方案”进一步细化监管体系，明晰各级药品监督管理部门在保障药品安全的责任。</a:t>
            </a:r>
            <a:endParaRPr lang="en-US" altLang="zh-CN" sz="1985" dirty="0"/>
          </a:p>
          <a:p>
            <a:pPr marL="0">
              <a:lnSpc>
                <a:spcPct val="150000"/>
              </a:lnSpc>
              <a:spcBef>
                <a:spcPct val="0"/>
              </a:spcBef>
            </a:pPr>
            <a:r>
              <a:rPr lang="zh-CN" altLang="en-US" sz="1985" dirty="0">
                <a:solidFill>
                  <a:srgbClr val="FF0000"/>
                </a:solidFill>
              </a:rPr>
              <a:t>国家药品监督管理局</a:t>
            </a:r>
            <a:r>
              <a:rPr lang="zh-CN" altLang="en-US" sz="1985" dirty="0"/>
              <a:t>负责制定药品、医疗器械和化妆品监管制度，负责药品、医疗器械和化妆品研制环节的许可、检查和处罚。</a:t>
            </a:r>
            <a:endParaRPr lang="en-US" altLang="zh-CN" sz="1985" dirty="0"/>
          </a:p>
          <a:p>
            <a:pPr marL="0">
              <a:lnSpc>
                <a:spcPct val="150000"/>
              </a:lnSpc>
              <a:spcBef>
                <a:spcPct val="0"/>
              </a:spcBef>
            </a:pPr>
            <a:r>
              <a:rPr lang="zh-CN" altLang="en-US" sz="1985" dirty="0">
                <a:solidFill>
                  <a:srgbClr val="FF0000"/>
                </a:solidFill>
              </a:rPr>
              <a:t>省级药品监督管理部门</a:t>
            </a:r>
            <a:r>
              <a:rPr lang="zh-CN" altLang="en-US" sz="1985" dirty="0"/>
              <a:t>负责药品、医疗器械、化妆品生产环节的许可、检查和处罚，以及药品批发许可、零售连锁总部许可、互联网销售第三方平台备案及检查和处罚。</a:t>
            </a:r>
            <a:endParaRPr lang="en-US" altLang="zh-CN" sz="1985" dirty="0"/>
          </a:p>
          <a:p>
            <a:pPr marL="0">
              <a:lnSpc>
                <a:spcPct val="150000"/>
              </a:lnSpc>
              <a:spcBef>
                <a:spcPct val="0"/>
              </a:spcBef>
            </a:pPr>
            <a:r>
              <a:rPr lang="zh-CN" altLang="en-US" sz="1985" dirty="0">
                <a:solidFill>
                  <a:srgbClr val="FF0000"/>
                </a:solidFill>
              </a:rPr>
              <a:t>市县两级市场监督管理部门负责药品零售、医疗器械经营的许可、检查和处罚，以及化妆品经营和药品、医疗器械使用环节质量的检查和处罚。</a:t>
            </a:r>
            <a:endParaRPr lang="en-US" altLang="zh-CN" sz="1985" dirty="0">
              <a:solidFill>
                <a:srgbClr val="FF0000"/>
              </a:solidFill>
            </a:endParaRPr>
          </a:p>
          <a:p>
            <a:pPr marL="0">
              <a:lnSpc>
                <a:spcPct val="150000"/>
              </a:lnSpc>
              <a:spcBef>
                <a:spcPct val="0"/>
              </a:spcBef>
            </a:pPr>
            <a:endParaRPr lang="en-US" altLang="zh-CN" sz="2205" dirty="0"/>
          </a:p>
          <a:p>
            <a:pPr marL="0">
              <a:lnSpc>
                <a:spcPct val="150000"/>
              </a:lnSpc>
              <a:spcBef>
                <a:spcPct val="0"/>
              </a:spcBef>
            </a:pPr>
            <a:br>
              <a:rPr lang="en-US" altLang="zh-CN" sz="2205" dirty="0"/>
            </a:br>
            <a:r>
              <a:rPr lang="zh-CN" altLang="en-US" sz="2205" dirty="0"/>
              <a:t>　　</a:t>
            </a:r>
            <a:endParaRPr lang="en-US" altLang="zh-CN" sz="2205" dirty="0">
              <a:latin typeface="宋体" panose="02010600030101010101" pitchFamily="2" charset="-122"/>
              <a:ea typeface="宋体" panose="02010600030101010101" pitchFamily="2"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7345" name="标题 1"/>
          <p:cNvSpPr>
            <a:spLocks noGrp="1"/>
          </p:cNvSpPr>
          <p:nvPr>
            <p:ph type="title"/>
          </p:nvPr>
        </p:nvSpPr>
        <p:spPr/>
        <p:txBody>
          <a:bodyPr vert="horz" wrap="square" lIns="100837" tIns="50418" rIns="100837" bIns="50418" anchor="ctr"/>
          <a:p>
            <a:r>
              <a:rPr lang="zh-CN" altLang="en-US" sz="3970" dirty="0">
                <a:solidFill>
                  <a:srgbClr val="00B050"/>
                </a:solidFill>
              </a:rPr>
              <a:t>药品管理法主要修改内容</a:t>
            </a:r>
            <a:endParaRPr lang="zh-CN" altLang="en-US" sz="3970" dirty="0">
              <a:solidFill>
                <a:srgbClr val="00B050"/>
              </a:solidFill>
            </a:endParaRPr>
          </a:p>
        </p:txBody>
      </p:sp>
      <p:sp>
        <p:nvSpPr>
          <p:cNvPr id="44035" name="内容占位符 2"/>
          <p:cNvSpPr>
            <a:spLocks noGrp="1"/>
          </p:cNvSpPr>
          <p:nvPr>
            <p:ph idx="1"/>
          </p:nvPr>
        </p:nvSpPr>
        <p:spPr/>
        <p:txBody>
          <a:bodyPr vert="horz" wrap="square" lIns="100837" tIns="50418" rIns="100837" bIns="50418" numCol="1" anchor="t" anchorCtr="0" compatLnSpc="1"/>
          <a:lstStyle/>
          <a:p>
            <a:pPr marL="0" marR="0" lvl="0" indent="-342900" algn="l" defTabSz="914400" rtl="0" eaLnBrk="0" fontAlgn="base" latinLnBrk="0" hangingPunct="0">
              <a:lnSpc>
                <a:spcPct val="150000"/>
              </a:lnSpc>
              <a:spcBef>
                <a:spcPct val="0"/>
              </a:spcBef>
              <a:spcAft>
                <a:spcPct val="0"/>
              </a:spcAft>
              <a:buClrTx/>
              <a:buSzTx/>
              <a:buFontTx/>
              <a:buChar char="•"/>
              <a:defRPr/>
            </a:pPr>
            <a:r>
              <a:rPr kumimoji="0" lang="zh-CN" altLang="en-US" b="0" i="0" u="none" strike="noStrike" kern="0" cap="none" spc="0" normalizeH="0" baseline="0" noProof="0" dirty="0" smtClean="0">
                <a:ln>
                  <a:noFill/>
                </a:ln>
                <a:solidFill>
                  <a:srgbClr val="FF0000"/>
                </a:solidFill>
                <a:effectLst/>
                <a:uLnTx/>
                <a:uFillTx/>
                <a:latin typeface="+mn-lt"/>
                <a:ea typeface="+mn-ea"/>
                <a:cs typeface="+mn-cs"/>
              </a:rPr>
              <a:t>四、</a:t>
            </a:r>
            <a:r>
              <a:rPr kumimoji="0" lang="zh-CN" altLang="en-US" b="0" i="0" u="none" strike="noStrike" kern="0" cap="none" spc="0" normalizeH="0" baseline="0" noProof="0" dirty="0" smtClean="0">
                <a:ln>
                  <a:noFill/>
                </a:ln>
                <a:solidFill>
                  <a:srgbClr val="FF0000"/>
                </a:solidFill>
                <a:effectLst/>
                <a:uLnTx/>
                <a:uFillTx/>
                <a:latin typeface="+mn-lt"/>
                <a:ea typeface="+mn-ea"/>
                <a:cs typeface="+mn-cs"/>
              </a:rPr>
              <a:t>假劣药定义及法律责任</a:t>
            </a:r>
            <a:endParaRPr kumimoji="0" lang="en-US" altLang="zh-CN" b="0" i="0" u="none" strike="noStrike" kern="0" cap="none" spc="0" normalizeH="0" baseline="0" noProof="0" dirty="0" smtClean="0">
              <a:ln>
                <a:noFill/>
              </a:ln>
              <a:solidFill>
                <a:srgbClr val="FF0000"/>
              </a:solidFill>
              <a:effectLst/>
              <a:uLnTx/>
              <a:uFillTx/>
              <a:latin typeface="+mn-lt"/>
              <a:ea typeface="+mn-ea"/>
              <a:cs typeface="+mn-cs"/>
            </a:endParaRPr>
          </a:p>
          <a:p>
            <a:pPr marL="0" marR="0" lvl="0" indent="-342900" algn="l" defTabSz="914400" rtl="0" eaLnBrk="0" fontAlgn="base" latinLnBrk="0" hangingPunct="0">
              <a:lnSpc>
                <a:spcPct val="150000"/>
              </a:lnSpc>
              <a:spcBef>
                <a:spcPct val="0"/>
              </a:spcBef>
              <a:spcAft>
                <a:spcPct val="0"/>
              </a:spcAft>
              <a:buClrTx/>
              <a:buSzTx/>
              <a:buFontTx/>
              <a:buChar char="•"/>
              <a:defRPr/>
            </a:pPr>
            <a:r>
              <a:rPr kumimoji="0" lang="zh-CN" altLang="en-US" sz="1545" b="0" i="0" u="none" strike="noStrike" kern="0" cap="none" spc="0" normalizeH="0" baseline="0" noProof="0" dirty="0" smtClean="0">
                <a:ln>
                  <a:noFill/>
                </a:ln>
                <a:solidFill>
                  <a:schemeClr val="tx1"/>
                </a:solidFill>
                <a:effectLst/>
                <a:uLnTx/>
                <a:uFillTx/>
                <a:latin typeface="+mn-lt"/>
                <a:ea typeface="+mn-ea"/>
                <a:cs typeface="+mn-cs"/>
              </a:rPr>
              <a:t>关于假药  </a:t>
            </a:r>
            <a:r>
              <a:rPr kumimoji="0" lang="en-US" altLang="zh-CN" sz="1545" b="0" i="0" u="none" strike="noStrike" kern="0" cap="none" spc="0" normalizeH="0" baseline="0" noProof="0" dirty="0" smtClean="0">
                <a:ln>
                  <a:noFill/>
                </a:ln>
                <a:solidFill>
                  <a:schemeClr val="tx1"/>
                </a:solidFill>
                <a:effectLst/>
                <a:uLnTx/>
                <a:uFillTx/>
                <a:latin typeface="+mn-lt"/>
                <a:ea typeface="+mn-ea"/>
                <a:cs typeface="+mn-cs"/>
              </a:rPr>
              <a:t>《</a:t>
            </a:r>
            <a:r>
              <a:rPr kumimoji="0" lang="zh-CN" altLang="en-US" sz="1545" b="0" i="0" u="none" strike="noStrike" kern="0" cap="none" spc="0" normalizeH="0" baseline="0" noProof="0" dirty="0" smtClean="0">
                <a:ln>
                  <a:noFill/>
                </a:ln>
                <a:solidFill>
                  <a:schemeClr val="tx1"/>
                </a:solidFill>
                <a:effectLst/>
                <a:uLnTx/>
                <a:uFillTx/>
                <a:latin typeface="+mn-lt"/>
                <a:ea typeface="+mn-ea"/>
                <a:cs typeface="+mn-cs"/>
              </a:rPr>
              <a:t>药品管理法</a:t>
            </a:r>
            <a:r>
              <a:rPr kumimoji="0" lang="en-US" altLang="zh-CN" sz="1545" b="0" i="0" u="none" strike="noStrike" kern="0" cap="none" spc="0" normalizeH="0" baseline="0" noProof="0" dirty="0" smtClean="0">
                <a:ln>
                  <a:noFill/>
                </a:ln>
                <a:solidFill>
                  <a:schemeClr val="tx1"/>
                </a:solidFill>
                <a:effectLst/>
                <a:uLnTx/>
                <a:uFillTx/>
                <a:latin typeface="+mn-lt"/>
                <a:ea typeface="+mn-ea"/>
                <a:cs typeface="+mn-cs"/>
              </a:rPr>
              <a:t>》2019</a:t>
            </a:r>
            <a:r>
              <a:rPr kumimoji="0" lang="zh-CN" altLang="en-US" sz="1545" b="0" i="0" u="none" strike="noStrike" kern="0" cap="none" spc="0" normalizeH="0" baseline="0" noProof="0" dirty="0" smtClean="0">
                <a:ln>
                  <a:noFill/>
                </a:ln>
                <a:solidFill>
                  <a:schemeClr val="tx1"/>
                </a:solidFill>
                <a:effectLst/>
                <a:uLnTx/>
                <a:uFillTx/>
                <a:latin typeface="+mn-lt"/>
                <a:ea typeface="+mn-ea"/>
                <a:cs typeface="+mn-cs"/>
              </a:rPr>
              <a:t>年修订版第</a:t>
            </a:r>
            <a:r>
              <a:rPr kumimoji="0" lang="en-US" altLang="zh-CN" sz="1545" b="0" i="0" u="none" strike="noStrike" kern="0" cap="none" spc="0" normalizeH="0" baseline="0" noProof="0" dirty="0" smtClean="0">
                <a:ln>
                  <a:noFill/>
                </a:ln>
                <a:solidFill>
                  <a:schemeClr val="tx1"/>
                </a:solidFill>
                <a:effectLst/>
                <a:uLnTx/>
                <a:uFillTx/>
                <a:latin typeface="+mn-lt"/>
                <a:ea typeface="+mn-ea"/>
                <a:cs typeface="+mn-cs"/>
              </a:rPr>
              <a:t>98</a:t>
            </a:r>
            <a:r>
              <a:rPr kumimoji="0" lang="zh-CN" altLang="en-US" sz="1545" b="0" i="0" u="none" strike="noStrike" kern="0" cap="none" spc="0" normalizeH="0" baseline="0" noProof="0" dirty="0" smtClean="0">
                <a:ln>
                  <a:noFill/>
                </a:ln>
                <a:solidFill>
                  <a:schemeClr val="tx1"/>
                </a:solidFill>
                <a:effectLst/>
                <a:uLnTx/>
                <a:uFillTx/>
                <a:latin typeface="+mn-lt"/>
                <a:ea typeface="+mn-ea"/>
                <a:cs typeface="+mn-cs"/>
              </a:rPr>
              <a:t>条</a:t>
            </a:r>
            <a:endParaRPr kumimoji="0" lang="en-US" altLang="zh-CN" sz="1545"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zh-CN" altLang="zh-CN" sz="1545" b="0" i="0" u="none" strike="noStrike" kern="0" cap="none" spc="0" normalizeH="0" baseline="0" noProof="0" dirty="0" smtClean="0">
                <a:ln>
                  <a:noFill/>
                </a:ln>
                <a:solidFill>
                  <a:schemeClr val="tx1"/>
                </a:solidFill>
                <a:effectLst/>
                <a:uLnTx/>
                <a:uFillTx/>
                <a:latin typeface="+mn-lt"/>
                <a:ea typeface="+mn-ea"/>
                <a:cs typeface="+mn-cs"/>
              </a:rPr>
              <a:t>第九十八条 禁止生产（包括配制，下同）、销售、使用假药、劣药。</a:t>
            </a:r>
            <a:br>
              <a:rPr kumimoji="0" lang="en-US" altLang="zh-CN" sz="1545" b="0" i="0" u="none" strike="noStrike" kern="0" cap="none" spc="0" normalizeH="0" baseline="0" noProof="0" dirty="0" smtClean="0">
                <a:ln>
                  <a:noFill/>
                </a:ln>
                <a:solidFill>
                  <a:schemeClr val="tx1"/>
                </a:solidFill>
                <a:effectLst/>
                <a:uLnTx/>
                <a:uFillTx/>
                <a:latin typeface="+mn-lt"/>
                <a:ea typeface="+mn-ea"/>
                <a:cs typeface="+mn-cs"/>
              </a:rPr>
            </a:br>
            <a:r>
              <a:rPr kumimoji="0" lang="zh-CN" altLang="zh-CN" sz="1545" b="0" i="0" u="none" strike="noStrike" kern="0" cap="none" spc="0" normalizeH="0" baseline="0" noProof="0" dirty="0" smtClean="0">
                <a:ln>
                  <a:noFill/>
                </a:ln>
                <a:solidFill>
                  <a:schemeClr val="tx1"/>
                </a:solidFill>
                <a:effectLst/>
                <a:uLnTx/>
                <a:uFillTx/>
                <a:latin typeface="+mn-lt"/>
                <a:ea typeface="+mn-ea"/>
                <a:cs typeface="+mn-cs"/>
              </a:rPr>
              <a:t>　　有下列情形之一的，为假药：</a:t>
            </a:r>
            <a:br>
              <a:rPr kumimoji="0" lang="en-US" altLang="zh-CN" sz="1545" b="0" i="0" u="none" strike="noStrike" kern="0" cap="none" spc="0" normalizeH="0" baseline="0" noProof="0" dirty="0" smtClean="0">
                <a:ln>
                  <a:noFill/>
                </a:ln>
                <a:solidFill>
                  <a:schemeClr val="tx1"/>
                </a:solidFill>
                <a:effectLst/>
                <a:uLnTx/>
                <a:uFillTx/>
                <a:latin typeface="+mn-lt"/>
                <a:ea typeface="+mn-ea"/>
                <a:cs typeface="+mn-cs"/>
              </a:rPr>
            </a:br>
            <a:r>
              <a:rPr kumimoji="0" lang="zh-CN" altLang="zh-CN" sz="1545" b="0" i="0" u="none" strike="noStrike" kern="0" cap="none" spc="0" normalizeH="0" baseline="0" noProof="0" dirty="0" smtClean="0">
                <a:ln>
                  <a:noFill/>
                </a:ln>
                <a:solidFill>
                  <a:schemeClr val="tx1"/>
                </a:solidFill>
                <a:effectLst/>
                <a:uLnTx/>
                <a:uFillTx/>
                <a:latin typeface="+mn-lt"/>
                <a:ea typeface="+mn-ea"/>
                <a:cs typeface="+mn-cs"/>
              </a:rPr>
              <a:t>　　（一）药品所含成份与国家药品标准规定的成份不符；</a:t>
            </a:r>
            <a:br>
              <a:rPr kumimoji="0" lang="en-US" altLang="zh-CN" sz="1545" b="0" i="0" u="none" strike="noStrike" kern="0" cap="none" spc="0" normalizeH="0" baseline="0" noProof="0" dirty="0" smtClean="0">
                <a:ln>
                  <a:noFill/>
                </a:ln>
                <a:solidFill>
                  <a:schemeClr val="tx1"/>
                </a:solidFill>
                <a:effectLst/>
                <a:uLnTx/>
                <a:uFillTx/>
                <a:latin typeface="+mn-lt"/>
                <a:ea typeface="+mn-ea"/>
                <a:cs typeface="+mn-cs"/>
              </a:rPr>
            </a:br>
            <a:r>
              <a:rPr kumimoji="0" lang="zh-CN" altLang="zh-CN" sz="1545" b="0" i="0" u="none" strike="noStrike" kern="0" cap="none" spc="0" normalizeH="0" baseline="0" noProof="0" dirty="0" smtClean="0">
                <a:ln>
                  <a:noFill/>
                </a:ln>
                <a:solidFill>
                  <a:schemeClr val="tx1"/>
                </a:solidFill>
                <a:effectLst/>
                <a:uLnTx/>
                <a:uFillTx/>
                <a:latin typeface="+mn-lt"/>
                <a:ea typeface="+mn-ea"/>
                <a:cs typeface="+mn-cs"/>
              </a:rPr>
              <a:t>　　（二）以非药品冒充药品或者以他种药品冒充此种药品；</a:t>
            </a:r>
            <a:br>
              <a:rPr kumimoji="0" lang="en-US" altLang="zh-CN" sz="1545" b="0" i="0" u="none" strike="noStrike" kern="0" cap="none" spc="0" normalizeH="0" baseline="0" noProof="0" dirty="0" smtClean="0">
                <a:ln>
                  <a:noFill/>
                </a:ln>
                <a:solidFill>
                  <a:schemeClr val="tx1"/>
                </a:solidFill>
                <a:effectLst/>
                <a:uLnTx/>
                <a:uFillTx/>
                <a:latin typeface="+mn-lt"/>
                <a:ea typeface="+mn-ea"/>
                <a:cs typeface="+mn-cs"/>
              </a:rPr>
            </a:br>
            <a:r>
              <a:rPr kumimoji="0" lang="zh-CN" altLang="zh-CN" sz="1545" b="0" i="0" u="none" strike="noStrike" kern="0" cap="none" spc="0" normalizeH="0" baseline="0" noProof="0" dirty="0" smtClean="0">
                <a:ln>
                  <a:noFill/>
                </a:ln>
                <a:solidFill>
                  <a:schemeClr val="tx1"/>
                </a:solidFill>
                <a:effectLst/>
                <a:uLnTx/>
                <a:uFillTx/>
                <a:latin typeface="+mn-lt"/>
                <a:ea typeface="+mn-ea"/>
                <a:cs typeface="+mn-cs"/>
              </a:rPr>
              <a:t>　　（三）变质的药品；</a:t>
            </a:r>
            <a:br>
              <a:rPr kumimoji="0" lang="en-US" altLang="zh-CN" sz="1545" b="0" i="0" u="none" strike="noStrike" kern="0" cap="none" spc="0" normalizeH="0" baseline="0" noProof="0" dirty="0" smtClean="0">
                <a:ln>
                  <a:noFill/>
                </a:ln>
                <a:solidFill>
                  <a:schemeClr val="tx1"/>
                </a:solidFill>
                <a:effectLst/>
                <a:uLnTx/>
                <a:uFillTx/>
                <a:latin typeface="+mn-lt"/>
                <a:ea typeface="+mn-ea"/>
                <a:cs typeface="+mn-cs"/>
              </a:rPr>
            </a:br>
            <a:r>
              <a:rPr kumimoji="0" lang="zh-CN" altLang="zh-CN" sz="1545" b="0" i="0" u="none" strike="noStrike" kern="0" cap="none" spc="0" normalizeH="0" baseline="0" noProof="0" dirty="0" smtClean="0">
                <a:ln>
                  <a:noFill/>
                </a:ln>
                <a:solidFill>
                  <a:schemeClr val="tx1"/>
                </a:solidFill>
                <a:effectLst/>
                <a:uLnTx/>
                <a:uFillTx/>
                <a:latin typeface="+mn-lt"/>
                <a:ea typeface="+mn-ea"/>
                <a:cs typeface="+mn-cs"/>
              </a:rPr>
              <a:t>　　（四）药品所标明的适应症或者功能主治超出规定范围。</a:t>
            </a:r>
            <a:br>
              <a:rPr kumimoji="0" lang="en-US" altLang="zh-CN" sz="1545" b="0" i="0" u="none" strike="noStrike" kern="0" cap="none" spc="0" normalizeH="0" baseline="0" noProof="0" dirty="0" smtClean="0">
                <a:ln>
                  <a:noFill/>
                </a:ln>
                <a:solidFill>
                  <a:schemeClr val="tx1"/>
                </a:solidFill>
                <a:effectLst/>
                <a:uLnTx/>
                <a:uFillTx/>
                <a:latin typeface="+mn-lt"/>
                <a:ea typeface="+mn-ea"/>
                <a:cs typeface="+mn-cs"/>
              </a:rPr>
            </a:br>
            <a:r>
              <a:rPr kumimoji="0" lang="zh-CN" altLang="zh-CN" sz="1545" b="0" i="0" u="none" strike="noStrike" kern="0" cap="none" spc="0" normalizeH="0" baseline="0" noProof="0" dirty="0" smtClean="0">
                <a:ln>
                  <a:noFill/>
                </a:ln>
                <a:solidFill>
                  <a:schemeClr val="tx1"/>
                </a:solidFill>
                <a:effectLst/>
                <a:uLnTx/>
                <a:uFillTx/>
                <a:latin typeface="+mn-lt"/>
                <a:ea typeface="+mn-ea"/>
                <a:cs typeface="+mn-cs"/>
              </a:rPr>
              <a:t>　　有下列情形之一的，为劣药：</a:t>
            </a:r>
            <a:br>
              <a:rPr kumimoji="0" lang="en-US" altLang="zh-CN" sz="1545" b="0" i="0" u="none" strike="noStrike" kern="0" cap="none" spc="0" normalizeH="0" baseline="0" noProof="0" dirty="0" smtClean="0">
                <a:ln>
                  <a:noFill/>
                </a:ln>
                <a:solidFill>
                  <a:schemeClr val="tx1"/>
                </a:solidFill>
                <a:effectLst/>
                <a:uLnTx/>
                <a:uFillTx/>
                <a:latin typeface="+mn-lt"/>
                <a:ea typeface="+mn-ea"/>
                <a:cs typeface="+mn-cs"/>
              </a:rPr>
            </a:br>
            <a:r>
              <a:rPr kumimoji="0" lang="zh-CN" altLang="zh-CN" sz="1545" b="0" i="0" u="none" strike="noStrike" kern="0" cap="none" spc="0" normalizeH="0" baseline="0" noProof="0" dirty="0" smtClean="0">
                <a:ln>
                  <a:noFill/>
                </a:ln>
                <a:solidFill>
                  <a:schemeClr val="tx1"/>
                </a:solidFill>
                <a:effectLst/>
                <a:uLnTx/>
                <a:uFillTx/>
                <a:latin typeface="+mn-lt"/>
                <a:ea typeface="+mn-ea"/>
                <a:cs typeface="+mn-cs"/>
              </a:rPr>
              <a:t>　　（一）药品成份的含量不符合国家药品标准；</a:t>
            </a:r>
            <a:br>
              <a:rPr kumimoji="0" lang="en-US" altLang="zh-CN" sz="1545" b="0" i="0" u="none" strike="noStrike" kern="0" cap="none" spc="0" normalizeH="0" baseline="0" noProof="0" dirty="0" smtClean="0">
                <a:ln>
                  <a:noFill/>
                </a:ln>
                <a:solidFill>
                  <a:schemeClr val="tx1"/>
                </a:solidFill>
                <a:effectLst/>
                <a:uLnTx/>
                <a:uFillTx/>
                <a:latin typeface="+mn-lt"/>
                <a:ea typeface="+mn-ea"/>
                <a:cs typeface="+mn-cs"/>
              </a:rPr>
            </a:br>
            <a:r>
              <a:rPr kumimoji="0" lang="zh-CN" altLang="zh-CN" sz="1545" b="0" i="0" u="none" strike="noStrike" kern="0" cap="none" spc="0" normalizeH="0" baseline="0" noProof="0" dirty="0" smtClean="0">
                <a:ln>
                  <a:noFill/>
                </a:ln>
                <a:solidFill>
                  <a:schemeClr val="tx1"/>
                </a:solidFill>
                <a:effectLst/>
                <a:uLnTx/>
                <a:uFillTx/>
                <a:latin typeface="+mn-lt"/>
                <a:ea typeface="+mn-ea"/>
                <a:cs typeface="+mn-cs"/>
              </a:rPr>
              <a:t>　　（二）被污染的药品；</a:t>
            </a:r>
            <a:br>
              <a:rPr kumimoji="0" lang="en-US" altLang="zh-CN" sz="1545" b="0" i="0" u="none" strike="noStrike" kern="0" cap="none" spc="0" normalizeH="0" baseline="0" noProof="0" dirty="0" smtClean="0">
                <a:ln>
                  <a:noFill/>
                </a:ln>
                <a:solidFill>
                  <a:schemeClr val="tx1"/>
                </a:solidFill>
                <a:effectLst/>
                <a:uLnTx/>
                <a:uFillTx/>
                <a:latin typeface="+mn-lt"/>
                <a:ea typeface="+mn-ea"/>
                <a:cs typeface="+mn-cs"/>
              </a:rPr>
            </a:br>
            <a:r>
              <a:rPr kumimoji="0" lang="zh-CN" altLang="zh-CN" sz="1545" b="0" i="0" u="none" strike="noStrike" kern="0" cap="none" spc="0" normalizeH="0" baseline="0" noProof="0" dirty="0" smtClean="0">
                <a:ln>
                  <a:noFill/>
                </a:ln>
                <a:solidFill>
                  <a:schemeClr val="tx1"/>
                </a:solidFill>
                <a:effectLst/>
                <a:uLnTx/>
                <a:uFillTx/>
                <a:latin typeface="+mn-lt"/>
                <a:ea typeface="+mn-ea"/>
                <a:cs typeface="+mn-cs"/>
              </a:rPr>
              <a:t>　　（三）未标明或者更改有效期的药品；</a:t>
            </a:r>
            <a:br>
              <a:rPr kumimoji="0" lang="en-US" altLang="zh-CN" sz="1545" b="0" i="0" u="none" strike="noStrike" kern="0" cap="none" spc="0" normalizeH="0" baseline="0" noProof="0" dirty="0" smtClean="0">
                <a:ln>
                  <a:noFill/>
                </a:ln>
                <a:solidFill>
                  <a:schemeClr val="tx1"/>
                </a:solidFill>
                <a:effectLst/>
                <a:uLnTx/>
                <a:uFillTx/>
                <a:latin typeface="+mn-lt"/>
                <a:ea typeface="+mn-ea"/>
                <a:cs typeface="+mn-cs"/>
              </a:rPr>
            </a:br>
            <a:r>
              <a:rPr kumimoji="0" lang="zh-CN" altLang="zh-CN" sz="1545" b="0" i="0" u="none" strike="noStrike" kern="0" cap="none" spc="0" normalizeH="0" baseline="0" noProof="0" dirty="0" smtClean="0">
                <a:ln>
                  <a:noFill/>
                </a:ln>
                <a:solidFill>
                  <a:schemeClr val="tx1"/>
                </a:solidFill>
                <a:effectLst/>
                <a:uLnTx/>
                <a:uFillTx/>
                <a:latin typeface="+mn-lt"/>
                <a:ea typeface="+mn-ea"/>
                <a:cs typeface="+mn-cs"/>
              </a:rPr>
              <a:t>　　（四）未注明或者更改产品批号的药品；</a:t>
            </a:r>
            <a:br>
              <a:rPr kumimoji="0" lang="en-US" altLang="zh-CN" sz="1545" b="0" i="0" u="none" strike="noStrike" kern="0" cap="none" spc="0" normalizeH="0" baseline="0" noProof="0" dirty="0" smtClean="0">
                <a:ln>
                  <a:noFill/>
                </a:ln>
                <a:solidFill>
                  <a:schemeClr val="tx1"/>
                </a:solidFill>
                <a:effectLst/>
                <a:uLnTx/>
                <a:uFillTx/>
                <a:latin typeface="+mn-lt"/>
                <a:ea typeface="+mn-ea"/>
                <a:cs typeface="+mn-cs"/>
              </a:rPr>
            </a:br>
            <a:r>
              <a:rPr kumimoji="0" lang="zh-CN" altLang="zh-CN" sz="1545" b="0" i="0" u="none" strike="noStrike" kern="0" cap="none" spc="0" normalizeH="0" baseline="0" noProof="0" dirty="0" smtClean="0">
                <a:ln>
                  <a:noFill/>
                </a:ln>
                <a:solidFill>
                  <a:schemeClr val="tx1"/>
                </a:solidFill>
                <a:effectLst/>
                <a:uLnTx/>
                <a:uFillTx/>
                <a:latin typeface="+mn-lt"/>
                <a:ea typeface="+mn-ea"/>
                <a:cs typeface="+mn-cs"/>
              </a:rPr>
              <a:t>　　（五）超过有效期的药品；</a:t>
            </a:r>
            <a:br>
              <a:rPr kumimoji="0" lang="en-US" altLang="zh-CN" sz="1545" b="0" i="0" u="none" strike="noStrike" kern="0" cap="none" spc="0" normalizeH="0" baseline="0" noProof="0" dirty="0" smtClean="0">
                <a:ln>
                  <a:noFill/>
                </a:ln>
                <a:solidFill>
                  <a:schemeClr val="tx1"/>
                </a:solidFill>
                <a:effectLst/>
                <a:uLnTx/>
                <a:uFillTx/>
                <a:latin typeface="+mn-lt"/>
                <a:ea typeface="+mn-ea"/>
                <a:cs typeface="+mn-cs"/>
              </a:rPr>
            </a:br>
            <a:r>
              <a:rPr kumimoji="0" lang="zh-CN" altLang="zh-CN" sz="1545" b="0" i="0" u="none" strike="noStrike" kern="0" cap="none" spc="0" normalizeH="0" baseline="0" noProof="0" dirty="0" smtClean="0">
                <a:ln>
                  <a:noFill/>
                </a:ln>
                <a:solidFill>
                  <a:schemeClr val="tx1"/>
                </a:solidFill>
                <a:effectLst/>
                <a:uLnTx/>
                <a:uFillTx/>
                <a:latin typeface="+mn-lt"/>
                <a:ea typeface="+mn-ea"/>
                <a:cs typeface="+mn-cs"/>
              </a:rPr>
              <a:t>　　（六）擅自添加防腐剂、辅料的药品；</a:t>
            </a:r>
            <a:br>
              <a:rPr kumimoji="0" lang="en-US" altLang="zh-CN" sz="1545" b="0" i="0" u="none" strike="noStrike" kern="0" cap="none" spc="0" normalizeH="0" baseline="0" noProof="0" dirty="0" smtClean="0">
                <a:ln>
                  <a:noFill/>
                </a:ln>
                <a:solidFill>
                  <a:schemeClr val="tx1"/>
                </a:solidFill>
                <a:effectLst/>
                <a:uLnTx/>
                <a:uFillTx/>
                <a:latin typeface="+mn-lt"/>
                <a:ea typeface="+mn-ea"/>
                <a:cs typeface="+mn-cs"/>
              </a:rPr>
            </a:br>
            <a:r>
              <a:rPr kumimoji="0" lang="zh-CN" altLang="zh-CN" sz="1545" b="0" i="0" u="none" strike="noStrike" kern="0" cap="none" spc="0" normalizeH="0" baseline="0" noProof="0" dirty="0" smtClean="0">
                <a:ln>
                  <a:noFill/>
                </a:ln>
                <a:solidFill>
                  <a:schemeClr val="tx1"/>
                </a:solidFill>
                <a:effectLst/>
                <a:uLnTx/>
                <a:uFillTx/>
                <a:latin typeface="+mn-lt"/>
                <a:ea typeface="+mn-ea"/>
                <a:cs typeface="+mn-cs"/>
              </a:rPr>
              <a:t>　　（七）其他不符合药品标准的药品。</a:t>
            </a:r>
            <a:br>
              <a:rPr kumimoji="0" lang="en-US" altLang="zh-CN" sz="1545" b="0" i="0" u="none" strike="noStrike" kern="0" cap="none" spc="0" normalizeH="0" baseline="0" noProof="0" dirty="0" smtClean="0">
                <a:ln>
                  <a:noFill/>
                </a:ln>
                <a:solidFill>
                  <a:schemeClr val="tx1"/>
                </a:solidFill>
                <a:effectLst/>
                <a:uLnTx/>
                <a:uFillTx/>
                <a:latin typeface="+mn-lt"/>
                <a:ea typeface="+mn-ea"/>
                <a:cs typeface="+mn-cs"/>
              </a:rPr>
            </a:br>
            <a:r>
              <a:rPr kumimoji="0" lang="zh-CN" altLang="zh-CN" sz="1545" b="0" i="0" u="none" strike="noStrike" kern="0" cap="none" spc="0" normalizeH="0" baseline="0" noProof="0" dirty="0" smtClean="0">
                <a:ln>
                  <a:noFill/>
                </a:ln>
                <a:solidFill>
                  <a:schemeClr val="tx1"/>
                </a:solidFill>
                <a:effectLst/>
                <a:uLnTx/>
                <a:uFillTx/>
                <a:latin typeface="+mn-lt"/>
                <a:ea typeface="+mn-ea"/>
                <a:cs typeface="+mn-cs"/>
              </a:rPr>
              <a:t>　　禁止未取得药品批准证明文件生产、进口药品；禁止使用未按照规定审评、审批的原料药、包装材料和容器生产药品。</a:t>
            </a:r>
            <a:br>
              <a:rPr kumimoji="0" lang="en-US" altLang="zh-CN" sz="1765" b="0" i="0" u="none" strike="noStrike" kern="0" cap="none" spc="0" normalizeH="0" baseline="0" noProof="0" dirty="0" smtClean="0">
                <a:ln>
                  <a:noFill/>
                </a:ln>
                <a:solidFill>
                  <a:schemeClr val="tx1"/>
                </a:solidFill>
                <a:effectLst/>
                <a:uLnTx/>
                <a:uFillTx/>
                <a:latin typeface="+mn-lt"/>
                <a:ea typeface="+mn-ea"/>
                <a:cs typeface="+mn-cs"/>
              </a:rPr>
            </a:br>
            <a:endParaRPr kumimoji="0" lang="en-US" altLang="zh-CN" b="0" i="0" u="none" strike="noStrike" kern="0" cap="none" spc="0" normalizeH="0" baseline="0" noProof="0" dirty="0" smtClean="0">
              <a:ln>
                <a:noFill/>
              </a:ln>
              <a:solidFill>
                <a:srgbClr val="FF0000"/>
              </a:solidFill>
              <a:effectLst/>
              <a:uLnTx/>
              <a:uFillTx/>
              <a:latin typeface="+mn-lt"/>
              <a:ea typeface="+mn-ea"/>
              <a:cs typeface="+mn-c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3489" name="标题 1"/>
          <p:cNvSpPr>
            <a:spLocks noGrp="1"/>
          </p:cNvSpPr>
          <p:nvPr>
            <p:ph type="title"/>
          </p:nvPr>
        </p:nvSpPr>
        <p:spPr/>
        <p:txBody>
          <a:bodyPr vert="horz" wrap="square" lIns="100837" tIns="50418" rIns="100837" bIns="50418" anchor="ctr"/>
          <a:p>
            <a:r>
              <a:rPr lang="zh-CN" altLang="en-US" sz="3970" dirty="0">
                <a:solidFill>
                  <a:srgbClr val="00B050"/>
                </a:solidFill>
              </a:rPr>
              <a:t>药品管理法主要修改内容</a:t>
            </a:r>
            <a:endParaRPr lang="zh-CN" altLang="en-US" sz="3970" dirty="0">
              <a:solidFill>
                <a:srgbClr val="00B050"/>
              </a:solidFill>
            </a:endParaRPr>
          </a:p>
        </p:txBody>
      </p:sp>
      <p:sp>
        <p:nvSpPr>
          <p:cNvPr id="63490" name="内容占位符 2"/>
          <p:cNvSpPr>
            <a:spLocks noGrp="1"/>
          </p:cNvSpPr>
          <p:nvPr>
            <p:ph idx="1"/>
          </p:nvPr>
        </p:nvSpPr>
        <p:spPr/>
        <p:txBody>
          <a:bodyPr vert="horz" wrap="square" lIns="100837" tIns="50418" rIns="100837" bIns="50418" anchor="t"/>
          <a:p>
            <a:pPr marL="0">
              <a:lnSpc>
                <a:spcPct val="150000"/>
              </a:lnSpc>
              <a:spcBef>
                <a:spcPct val="0"/>
              </a:spcBef>
            </a:pPr>
            <a:r>
              <a:rPr lang="zh-CN" altLang="en-US" dirty="0">
                <a:solidFill>
                  <a:srgbClr val="FF0000"/>
                </a:solidFill>
              </a:rPr>
              <a:t>四、</a:t>
            </a:r>
            <a:r>
              <a:rPr lang="zh-CN" altLang="en-US" dirty="0">
                <a:solidFill>
                  <a:srgbClr val="FF0000"/>
                </a:solidFill>
              </a:rPr>
              <a:t>假劣药定义及法律责任</a:t>
            </a:r>
            <a:endParaRPr lang="en-US" altLang="zh-CN" dirty="0">
              <a:solidFill>
                <a:srgbClr val="FF0000"/>
              </a:solidFill>
            </a:endParaRPr>
          </a:p>
          <a:p>
            <a:pPr marL="0">
              <a:lnSpc>
                <a:spcPct val="150000"/>
              </a:lnSpc>
              <a:spcBef>
                <a:spcPct val="0"/>
              </a:spcBef>
            </a:pPr>
            <a:br>
              <a:rPr lang="en-US" altLang="zh-CN" sz="1985" dirty="0"/>
            </a:br>
            <a:br>
              <a:rPr lang="en-US" altLang="zh-CN" sz="1985" dirty="0"/>
            </a:br>
            <a:endParaRPr lang="en-US" altLang="zh-CN" sz="1985" dirty="0">
              <a:solidFill>
                <a:srgbClr val="FF0000"/>
              </a:solidFill>
            </a:endParaRPr>
          </a:p>
        </p:txBody>
      </p:sp>
      <p:sp>
        <p:nvSpPr>
          <p:cNvPr id="4" name="圆角矩形 3"/>
          <p:cNvSpPr/>
          <p:nvPr/>
        </p:nvSpPr>
        <p:spPr bwMode="auto">
          <a:xfrm>
            <a:off x="856258" y="4254103"/>
            <a:ext cx="4093042" cy="1988749"/>
          </a:xfrm>
          <a:prstGeom prst="roundRect">
            <a:avLst/>
          </a:prstGeom>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a:lstStyle>
            <a:lvl1pPr eaLnBrk="0" hangingPunct="0">
              <a:defRPr sz="1600">
                <a:solidFill>
                  <a:schemeClr val="tx1"/>
                </a:solidFill>
                <a:latin typeface="Arial" panose="020B0604020202020204" pitchFamily="34" charset="0"/>
                <a:ea typeface="宋体" panose="02010600030101010101" pitchFamily="2" charset="-122"/>
              </a:defRPr>
            </a:lvl1pPr>
            <a:lvl2pPr marL="742950" indent="-285750" eaLnBrk="0" hangingPunct="0">
              <a:defRPr sz="1600">
                <a:solidFill>
                  <a:schemeClr val="tx1"/>
                </a:solidFill>
                <a:latin typeface="Arial" panose="020B0604020202020204" pitchFamily="34" charset="0"/>
                <a:ea typeface="宋体" panose="02010600030101010101" pitchFamily="2" charset="-122"/>
              </a:defRPr>
            </a:lvl2pPr>
            <a:lvl3pPr marL="1143000" indent="-228600" eaLnBrk="0" hangingPunct="0">
              <a:defRPr sz="1600">
                <a:solidFill>
                  <a:schemeClr val="tx1"/>
                </a:solidFill>
                <a:latin typeface="Arial" panose="020B0604020202020204" pitchFamily="34" charset="0"/>
                <a:ea typeface="宋体" panose="02010600030101010101" pitchFamily="2" charset="-122"/>
              </a:defRPr>
            </a:lvl3pPr>
            <a:lvl4pPr marL="1600200" indent="-228600" eaLnBrk="0" hangingPunct="0">
              <a:defRPr sz="1600">
                <a:solidFill>
                  <a:schemeClr val="tx1"/>
                </a:solidFill>
                <a:latin typeface="Arial" panose="020B0604020202020204" pitchFamily="34" charset="0"/>
                <a:ea typeface="宋体" panose="02010600030101010101" pitchFamily="2" charset="-122"/>
              </a:defRPr>
            </a:lvl4pPr>
            <a:lvl5pPr marL="2057400" indent="-228600" eaLnBrk="0" hangingPunct="0">
              <a:defRPr sz="16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6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6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6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6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1985" b="1" i="0" u="none" strike="noStrike" kern="1200" cap="none" spc="0" normalizeH="0" baseline="0" noProof="0" dirty="0" smtClean="0">
                <a:ln>
                  <a:noFill/>
                </a:ln>
                <a:solidFill>
                  <a:schemeClr val="tx1"/>
                </a:solidFill>
                <a:effectLst/>
                <a:uLnTx/>
                <a:uFillTx/>
                <a:latin typeface="华文仿宋" panose="02010600040101010101" pitchFamily="2" charset="-122"/>
                <a:ea typeface="华文仿宋" panose="02010600040101010101" pitchFamily="2" charset="-122"/>
                <a:cs typeface="+mn-cs"/>
              </a:rPr>
              <a:t>生产销售假药</a:t>
            </a:r>
            <a:endParaRPr kumimoji="0" lang="en-US" altLang="zh-CN" sz="1985" b="1" i="0" u="none" strike="noStrike" kern="1200" cap="none" spc="0" normalizeH="0" baseline="0" noProof="0" dirty="0" smtClean="0">
              <a:ln>
                <a:noFill/>
              </a:ln>
              <a:solidFill>
                <a:schemeClr val="tx1"/>
              </a:solidFill>
              <a:effectLst/>
              <a:uLnTx/>
              <a:uFillTx/>
              <a:latin typeface="华文仿宋" panose="02010600040101010101" pitchFamily="2" charset="-122"/>
              <a:ea typeface="华文仿宋" panose="02010600040101010101" pitchFamily="2" charset="-122"/>
              <a:cs typeface="+mn-cs"/>
            </a:endParaRPr>
          </a:p>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1985" b="1" i="0" u="none" strike="noStrike" kern="1200" cap="none" spc="0" normalizeH="0" baseline="0" noProof="0" dirty="0" smtClean="0">
                <a:ln>
                  <a:noFill/>
                </a:ln>
                <a:solidFill>
                  <a:schemeClr val="tx1"/>
                </a:solidFill>
                <a:effectLst/>
                <a:uLnTx/>
                <a:uFillTx/>
                <a:latin typeface="华文仿宋" panose="02010600040101010101" pitchFamily="2" charset="-122"/>
                <a:ea typeface="华文仿宋" panose="02010600040101010101" pitchFamily="2" charset="-122"/>
                <a:cs typeface="+mn-cs"/>
              </a:rPr>
              <a:t>2001</a:t>
            </a:r>
            <a:r>
              <a:rPr kumimoji="0" lang="zh-CN" altLang="en-US" sz="1985" b="1" i="0" u="none" strike="noStrike" kern="1200" cap="none" spc="0" normalizeH="0" baseline="0" noProof="0" dirty="0" smtClean="0">
                <a:ln>
                  <a:noFill/>
                </a:ln>
                <a:solidFill>
                  <a:schemeClr val="tx1"/>
                </a:solidFill>
                <a:effectLst/>
                <a:uLnTx/>
                <a:uFillTx/>
                <a:latin typeface="华文仿宋" panose="02010600040101010101" pitchFamily="2" charset="-122"/>
                <a:ea typeface="华文仿宋" panose="02010600040101010101" pitchFamily="2" charset="-122"/>
                <a:cs typeface="+mn-cs"/>
              </a:rPr>
              <a:t>年修订版：</a:t>
            </a:r>
            <a:r>
              <a:rPr kumimoji="0" lang="en-US" altLang="zh-CN" sz="1985" b="1" i="0" u="none" strike="noStrike" kern="1200" cap="none" spc="0" normalizeH="0" baseline="0" noProof="0" dirty="0" smtClean="0">
                <a:ln>
                  <a:noFill/>
                </a:ln>
                <a:solidFill>
                  <a:schemeClr val="tx1"/>
                </a:solidFill>
                <a:effectLst/>
                <a:uLnTx/>
                <a:uFillTx/>
                <a:latin typeface="华文仿宋" panose="02010600040101010101" pitchFamily="2" charset="-122"/>
                <a:ea typeface="华文仿宋" panose="02010600040101010101" pitchFamily="2" charset="-122"/>
                <a:cs typeface="+mn-cs"/>
              </a:rPr>
              <a:t>2-5</a:t>
            </a:r>
            <a:r>
              <a:rPr kumimoji="0" lang="zh-CN" altLang="en-US" sz="1985" b="1" i="0" u="none" strike="noStrike" kern="1200" cap="none" spc="0" normalizeH="0" baseline="0" noProof="0" dirty="0" smtClean="0">
                <a:ln>
                  <a:noFill/>
                </a:ln>
                <a:solidFill>
                  <a:schemeClr val="tx1"/>
                </a:solidFill>
                <a:effectLst/>
                <a:uLnTx/>
                <a:uFillTx/>
                <a:latin typeface="华文仿宋" panose="02010600040101010101" pitchFamily="2" charset="-122"/>
                <a:ea typeface="华文仿宋" panose="02010600040101010101" pitchFamily="2" charset="-122"/>
                <a:cs typeface="+mn-cs"/>
              </a:rPr>
              <a:t>倍</a:t>
            </a:r>
            <a:endParaRPr kumimoji="0" lang="en-US" altLang="zh-CN" sz="1985" b="1" i="0" u="none" strike="noStrike" kern="1200" cap="none" spc="0" normalizeH="0" baseline="0" noProof="0" dirty="0" smtClean="0">
              <a:ln>
                <a:noFill/>
              </a:ln>
              <a:solidFill>
                <a:schemeClr val="tx1"/>
              </a:solidFill>
              <a:effectLst/>
              <a:uLnTx/>
              <a:uFillTx/>
              <a:latin typeface="华文仿宋" panose="02010600040101010101" pitchFamily="2" charset="-122"/>
              <a:ea typeface="华文仿宋" panose="02010600040101010101" pitchFamily="2" charset="-122"/>
              <a:cs typeface="+mn-cs"/>
            </a:endParaRPr>
          </a:p>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1985" b="1" i="0" u="none" strike="noStrike" kern="1200" cap="none" spc="0" normalizeH="0" baseline="0" noProof="0" dirty="0" smtClean="0">
                <a:ln>
                  <a:noFill/>
                </a:ln>
                <a:solidFill>
                  <a:schemeClr val="tx1"/>
                </a:solidFill>
                <a:effectLst/>
                <a:uLnTx/>
                <a:uFillTx/>
                <a:latin typeface="华文仿宋" panose="02010600040101010101" pitchFamily="2" charset="-122"/>
                <a:ea typeface="华文仿宋" panose="02010600040101010101" pitchFamily="2" charset="-122"/>
                <a:cs typeface="+mn-cs"/>
              </a:rPr>
              <a:t>2019</a:t>
            </a:r>
            <a:r>
              <a:rPr kumimoji="0" lang="zh-CN" altLang="en-US" sz="1985" b="1" i="0" u="none" strike="noStrike" kern="1200" cap="none" spc="0" normalizeH="0" baseline="0" noProof="0" dirty="0" smtClean="0">
                <a:ln>
                  <a:noFill/>
                </a:ln>
                <a:solidFill>
                  <a:schemeClr val="tx1"/>
                </a:solidFill>
                <a:effectLst/>
                <a:uLnTx/>
                <a:uFillTx/>
                <a:latin typeface="华文仿宋" panose="02010600040101010101" pitchFamily="2" charset="-122"/>
                <a:ea typeface="华文仿宋" panose="02010600040101010101" pitchFamily="2" charset="-122"/>
                <a:cs typeface="+mn-cs"/>
              </a:rPr>
              <a:t>年修订版：</a:t>
            </a:r>
            <a:r>
              <a:rPr kumimoji="0" lang="en-US" altLang="zh-CN" sz="1985" b="1" i="0" u="none" strike="noStrike" kern="1200" cap="none" spc="0" normalizeH="0" baseline="0" noProof="0" dirty="0" smtClean="0">
                <a:ln>
                  <a:noFill/>
                </a:ln>
                <a:solidFill>
                  <a:schemeClr val="tx1"/>
                </a:solidFill>
                <a:effectLst/>
                <a:uLnTx/>
                <a:uFillTx/>
                <a:latin typeface="华文仿宋" panose="02010600040101010101" pitchFamily="2" charset="-122"/>
                <a:ea typeface="华文仿宋" panose="02010600040101010101" pitchFamily="2" charset="-122"/>
                <a:cs typeface="+mn-cs"/>
              </a:rPr>
              <a:t>15-30</a:t>
            </a:r>
            <a:r>
              <a:rPr kumimoji="0" lang="zh-CN" altLang="en-US" sz="1985" b="1" i="0" u="none" strike="noStrike" kern="1200" cap="none" spc="0" normalizeH="0" baseline="0" noProof="0" dirty="0" smtClean="0">
                <a:ln>
                  <a:noFill/>
                </a:ln>
                <a:solidFill>
                  <a:schemeClr val="tx1"/>
                </a:solidFill>
                <a:effectLst/>
                <a:uLnTx/>
                <a:uFillTx/>
                <a:latin typeface="华文仿宋" panose="02010600040101010101" pitchFamily="2" charset="-122"/>
                <a:ea typeface="华文仿宋" panose="02010600040101010101" pitchFamily="2" charset="-122"/>
                <a:cs typeface="+mn-cs"/>
              </a:rPr>
              <a:t>倍</a:t>
            </a:r>
            <a:endParaRPr kumimoji="0" lang="en-US" altLang="zh-CN" sz="1985" b="1" i="0" u="none" strike="noStrike" kern="1200" cap="none" spc="0" normalizeH="0" baseline="0" noProof="0" dirty="0" smtClean="0">
              <a:ln>
                <a:noFill/>
              </a:ln>
              <a:solidFill>
                <a:schemeClr val="tx1"/>
              </a:solidFill>
              <a:effectLst/>
              <a:uLnTx/>
              <a:uFillTx/>
              <a:latin typeface="华文仿宋" panose="02010600040101010101" pitchFamily="2" charset="-122"/>
              <a:ea typeface="华文仿宋" panose="02010600040101010101" pitchFamily="2" charset="-122"/>
              <a:cs typeface="+mn-cs"/>
            </a:endParaRPr>
          </a:p>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1985" b="1" i="0" u="none" strike="noStrike" kern="1200" cap="none" spc="0" normalizeH="0" baseline="0" noProof="0" dirty="0" smtClean="0">
                <a:ln>
                  <a:noFill/>
                </a:ln>
                <a:solidFill>
                  <a:schemeClr val="tx1"/>
                </a:solidFill>
                <a:effectLst/>
                <a:uLnTx/>
                <a:uFillTx/>
                <a:latin typeface="华文仿宋" panose="02010600040101010101" pitchFamily="2" charset="-122"/>
                <a:ea typeface="华文仿宋" panose="02010600040101010101" pitchFamily="2" charset="-122"/>
                <a:cs typeface="+mn-cs"/>
              </a:rPr>
              <a:t>货值金额不足十万的，按十万元计算，最低处罚</a:t>
            </a:r>
            <a:r>
              <a:rPr kumimoji="0" lang="en-US" altLang="zh-CN" sz="1985" b="1" i="0" u="none" strike="noStrike" kern="1200" cap="none" spc="0" normalizeH="0" baseline="0" noProof="0" dirty="0" smtClean="0">
                <a:ln>
                  <a:noFill/>
                </a:ln>
                <a:solidFill>
                  <a:schemeClr val="tx1"/>
                </a:solidFill>
                <a:effectLst/>
                <a:uLnTx/>
                <a:uFillTx/>
                <a:latin typeface="华文仿宋" panose="02010600040101010101" pitchFamily="2" charset="-122"/>
                <a:ea typeface="华文仿宋" panose="02010600040101010101" pitchFamily="2" charset="-122"/>
                <a:cs typeface="+mn-cs"/>
              </a:rPr>
              <a:t>150</a:t>
            </a:r>
            <a:r>
              <a:rPr kumimoji="0" lang="zh-CN" altLang="en-US" sz="1985" b="1" i="0" u="none" strike="noStrike" kern="1200" cap="none" spc="0" normalizeH="0" baseline="0" noProof="0" dirty="0" smtClean="0">
                <a:ln>
                  <a:noFill/>
                </a:ln>
                <a:solidFill>
                  <a:schemeClr val="tx1"/>
                </a:solidFill>
                <a:effectLst/>
                <a:uLnTx/>
                <a:uFillTx/>
                <a:latin typeface="华文仿宋" panose="02010600040101010101" pitchFamily="2" charset="-122"/>
                <a:ea typeface="华文仿宋" panose="02010600040101010101" pitchFamily="2" charset="-122"/>
                <a:cs typeface="+mn-cs"/>
              </a:rPr>
              <a:t>万元</a:t>
            </a:r>
            <a:endParaRPr kumimoji="0" lang="en-US" altLang="zh-CN" sz="1985" b="1" i="0" u="none" strike="noStrike" kern="1200" cap="none" spc="0" normalizeH="0" baseline="0" noProof="0" dirty="0" smtClean="0">
              <a:ln>
                <a:noFill/>
              </a:ln>
              <a:solidFill>
                <a:schemeClr val="tx1"/>
              </a:solidFill>
              <a:effectLst/>
              <a:uLnTx/>
              <a:uFillTx/>
              <a:latin typeface="华文仿宋" panose="02010600040101010101" pitchFamily="2" charset="-122"/>
              <a:ea typeface="华文仿宋" panose="02010600040101010101" pitchFamily="2" charset="-122"/>
              <a:cs typeface="+mn-cs"/>
            </a:endParaRPr>
          </a:p>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2205" b="1" i="0" u="none" strike="noStrike" kern="1200" cap="none" spc="0" normalizeH="0" baseline="0" noProof="0" dirty="0" smtClean="0">
              <a:ln>
                <a:noFill/>
              </a:ln>
              <a:solidFill>
                <a:schemeClr val="tx1"/>
              </a:solidFill>
              <a:effectLst/>
              <a:uLnTx/>
              <a:uFillTx/>
              <a:latin typeface="华文仿宋" panose="02010600040101010101" pitchFamily="2" charset="-122"/>
              <a:ea typeface="华文仿宋" panose="02010600040101010101" pitchFamily="2" charset="-122"/>
              <a:cs typeface="+mn-cs"/>
            </a:endParaRPr>
          </a:p>
        </p:txBody>
      </p:sp>
      <p:sp>
        <p:nvSpPr>
          <p:cNvPr id="5" name="圆角矩形 4"/>
          <p:cNvSpPr/>
          <p:nvPr/>
        </p:nvSpPr>
        <p:spPr bwMode="auto">
          <a:xfrm>
            <a:off x="3918162" y="2669757"/>
            <a:ext cx="2461428" cy="952359"/>
          </a:xfrm>
          <a:prstGeom prst="roundRect">
            <a:avLst/>
          </a:prstGeom>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a:lstStyle>
            <a:lvl1pPr eaLnBrk="0" hangingPunct="0">
              <a:defRPr sz="1600">
                <a:solidFill>
                  <a:schemeClr val="tx1"/>
                </a:solidFill>
                <a:latin typeface="Arial" panose="020B0604020202020204" pitchFamily="34" charset="0"/>
                <a:ea typeface="宋体" panose="02010600030101010101" pitchFamily="2" charset="-122"/>
              </a:defRPr>
            </a:lvl1pPr>
            <a:lvl2pPr marL="742950" indent="-285750" eaLnBrk="0" hangingPunct="0">
              <a:defRPr sz="1600">
                <a:solidFill>
                  <a:schemeClr val="tx1"/>
                </a:solidFill>
                <a:latin typeface="Arial" panose="020B0604020202020204" pitchFamily="34" charset="0"/>
                <a:ea typeface="宋体" panose="02010600030101010101" pitchFamily="2" charset="-122"/>
              </a:defRPr>
            </a:lvl2pPr>
            <a:lvl3pPr marL="1143000" indent="-228600" eaLnBrk="0" hangingPunct="0">
              <a:defRPr sz="1600">
                <a:solidFill>
                  <a:schemeClr val="tx1"/>
                </a:solidFill>
                <a:latin typeface="Arial" panose="020B0604020202020204" pitchFamily="34" charset="0"/>
                <a:ea typeface="宋体" panose="02010600030101010101" pitchFamily="2" charset="-122"/>
              </a:defRPr>
            </a:lvl3pPr>
            <a:lvl4pPr marL="1600200" indent="-228600" eaLnBrk="0" hangingPunct="0">
              <a:defRPr sz="1600">
                <a:solidFill>
                  <a:schemeClr val="tx1"/>
                </a:solidFill>
                <a:latin typeface="Arial" panose="020B0604020202020204" pitchFamily="34" charset="0"/>
                <a:ea typeface="宋体" panose="02010600030101010101" pitchFamily="2" charset="-122"/>
              </a:defRPr>
            </a:lvl4pPr>
            <a:lvl5pPr marL="2057400" indent="-228600" eaLnBrk="0" hangingPunct="0">
              <a:defRPr sz="16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6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6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6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6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2205" b="1" i="0" u="none" strike="noStrike" kern="1200" cap="none" spc="0" normalizeH="0" baseline="0" noProof="0" dirty="0" smtClean="0">
                <a:ln>
                  <a:noFill/>
                </a:ln>
                <a:solidFill>
                  <a:schemeClr val="tx1"/>
                </a:solidFill>
                <a:effectLst/>
                <a:uLnTx/>
                <a:uFillTx/>
                <a:latin typeface="Arial" panose="020B0604020202020204" pitchFamily="34" charset="0"/>
                <a:ea typeface="宋体" panose="02010600030101010101" pitchFamily="2" charset="-122"/>
                <a:cs typeface="+mn-cs"/>
              </a:rPr>
              <a:t>全面加大对违法行为的处罚力度</a:t>
            </a:r>
            <a:endParaRPr kumimoji="0" lang="en-US" altLang="zh-CN" sz="2205" b="1" i="0" u="none" strike="noStrike" kern="1200" cap="none" spc="0" normalizeH="0" baseline="0" noProof="0" dirty="0" smtClean="0">
              <a:ln>
                <a:noFill/>
              </a:ln>
              <a:solidFill>
                <a:schemeClr val="tx1"/>
              </a:solidFill>
              <a:effectLst/>
              <a:uLnTx/>
              <a:uFillTx/>
              <a:latin typeface="华文仿宋" panose="02010600040101010101" pitchFamily="2" charset="-122"/>
              <a:ea typeface="华文仿宋" panose="02010600040101010101" pitchFamily="2" charset="-122"/>
              <a:cs typeface="+mn-cs"/>
            </a:endParaRPr>
          </a:p>
        </p:txBody>
      </p:sp>
      <p:sp>
        <p:nvSpPr>
          <p:cNvPr id="7" name="圆角矩形 6"/>
          <p:cNvSpPr/>
          <p:nvPr/>
        </p:nvSpPr>
        <p:spPr bwMode="auto">
          <a:xfrm>
            <a:off x="5267921" y="4257604"/>
            <a:ext cx="4093042" cy="1988749"/>
          </a:xfrm>
          <a:prstGeom prst="roundRect">
            <a:avLst/>
          </a:prstGeom>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a:lstStyle>
            <a:lvl1pPr eaLnBrk="0" hangingPunct="0">
              <a:defRPr sz="1600">
                <a:solidFill>
                  <a:schemeClr val="tx1"/>
                </a:solidFill>
                <a:latin typeface="Arial" panose="020B0604020202020204" pitchFamily="34" charset="0"/>
                <a:ea typeface="宋体" panose="02010600030101010101" pitchFamily="2" charset="-122"/>
              </a:defRPr>
            </a:lvl1pPr>
            <a:lvl2pPr marL="742950" indent="-285750" eaLnBrk="0" hangingPunct="0">
              <a:defRPr sz="1600">
                <a:solidFill>
                  <a:schemeClr val="tx1"/>
                </a:solidFill>
                <a:latin typeface="Arial" panose="020B0604020202020204" pitchFamily="34" charset="0"/>
                <a:ea typeface="宋体" panose="02010600030101010101" pitchFamily="2" charset="-122"/>
              </a:defRPr>
            </a:lvl2pPr>
            <a:lvl3pPr marL="1143000" indent="-228600" eaLnBrk="0" hangingPunct="0">
              <a:defRPr sz="1600">
                <a:solidFill>
                  <a:schemeClr val="tx1"/>
                </a:solidFill>
                <a:latin typeface="Arial" panose="020B0604020202020204" pitchFamily="34" charset="0"/>
                <a:ea typeface="宋体" panose="02010600030101010101" pitchFamily="2" charset="-122"/>
              </a:defRPr>
            </a:lvl3pPr>
            <a:lvl4pPr marL="1600200" indent="-228600" eaLnBrk="0" hangingPunct="0">
              <a:defRPr sz="1600">
                <a:solidFill>
                  <a:schemeClr val="tx1"/>
                </a:solidFill>
                <a:latin typeface="Arial" panose="020B0604020202020204" pitchFamily="34" charset="0"/>
                <a:ea typeface="宋体" panose="02010600030101010101" pitchFamily="2" charset="-122"/>
              </a:defRPr>
            </a:lvl4pPr>
            <a:lvl5pPr marL="2057400" indent="-228600" eaLnBrk="0" hangingPunct="0">
              <a:defRPr sz="16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6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6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6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6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1985" b="1" i="0" u="none" strike="noStrike" kern="1200" cap="none" spc="0" normalizeH="0" baseline="0" noProof="0" dirty="0" smtClean="0">
                <a:ln>
                  <a:noFill/>
                </a:ln>
                <a:solidFill>
                  <a:schemeClr val="tx1"/>
                </a:solidFill>
                <a:effectLst/>
                <a:uLnTx/>
                <a:uFillTx/>
                <a:latin typeface="华文仿宋" panose="02010600040101010101" pitchFamily="2" charset="-122"/>
                <a:ea typeface="华文仿宋" panose="02010600040101010101" pitchFamily="2" charset="-122"/>
                <a:cs typeface="+mn-cs"/>
              </a:rPr>
              <a:t>生产销售劣药</a:t>
            </a:r>
            <a:endParaRPr kumimoji="0" lang="en-US" altLang="zh-CN" sz="1985" b="1" i="0" u="none" strike="noStrike" kern="1200" cap="none" spc="0" normalizeH="0" baseline="0" noProof="0" dirty="0" smtClean="0">
              <a:ln>
                <a:noFill/>
              </a:ln>
              <a:solidFill>
                <a:schemeClr val="tx1"/>
              </a:solidFill>
              <a:effectLst/>
              <a:uLnTx/>
              <a:uFillTx/>
              <a:latin typeface="华文仿宋" panose="02010600040101010101" pitchFamily="2" charset="-122"/>
              <a:ea typeface="华文仿宋" panose="02010600040101010101" pitchFamily="2" charset="-122"/>
              <a:cs typeface="+mn-cs"/>
            </a:endParaRPr>
          </a:p>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1985" b="1" i="0" u="none" strike="noStrike" kern="1200" cap="none" spc="0" normalizeH="0" baseline="0" noProof="0" dirty="0" smtClean="0">
                <a:ln>
                  <a:noFill/>
                </a:ln>
                <a:solidFill>
                  <a:schemeClr val="tx1"/>
                </a:solidFill>
                <a:effectLst/>
                <a:uLnTx/>
                <a:uFillTx/>
                <a:latin typeface="华文仿宋" panose="02010600040101010101" pitchFamily="2" charset="-122"/>
                <a:ea typeface="华文仿宋" panose="02010600040101010101" pitchFamily="2" charset="-122"/>
                <a:cs typeface="+mn-cs"/>
              </a:rPr>
              <a:t>2001</a:t>
            </a:r>
            <a:r>
              <a:rPr kumimoji="0" lang="zh-CN" altLang="en-US" sz="1985" b="1" i="0" u="none" strike="noStrike" kern="1200" cap="none" spc="0" normalizeH="0" baseline="0" noProof="0" dirty="0" smtClean="0">
                <a:ln>
                  <a:noFill/>
                </a:ln>
                <a:solidFill>
                  <a:schemeClr val="tx1"/>
                </a:solidFill>
                <a:effectLst/>
                <a:uLnTx/>
                <a:uFillTx/>
                <a:latin typeface="华文仿宋" panose="02010600040101010101" pitchFamily="2" charset="-122"/>
                <a:ea typeface="华文仿宋" panose="02010600040101010101" pitchFamily="2" charset="-122"/>
                <a:cs typeface="+mn-cs"/>
              </a:rPr>
              <a:t>年修订版：</a:t>
            </a:r>
            <a:r>
              <a:rPr kumimoji="0" lang="en-US" altLang="zh-CN" sz="1985" b="1" i="0" u="none" strike="noStrike" kern="1200" cap="none" spc="0" normalizeH="0" baseline="0" noProof="0" dirty="0" smtClean="0">
                <a:ln>
                  <a:noFill/>
                </a:ln>
                <a:solidFill>
                  <a:schemeClr val="tx1"/>
                </a:solidFill>
                <a:effectLst/>
                <a:uLnTx/>
                <a:uFillTx/>
                <a:latin typeface="华文仿宋" panose="02010600040101010101" pitchFamily="2" charset="-122"/>
                <a:ea typeface="华文仿宋" panose="02010600040101010101" pitchFamily="2" charset="-122"/>
                <a:cs typeface="+mn-cs"/>
              </a:rPr>
              <a:t>1-5</a:t>
            </a:r>
            <a:r>
              <a:rPr kumimoji="0" lang="zh-CN" altLang="en-US" sz="1985" b="1" i="0" u="none" strike="noStrike" kern="1200" cap="none" spc="0" normalizeH="0" baseline="0" noProof="0" dirty="0" smtClean="0">
                <a:ln>
                  <a:noFill/>
                </a:ln>
                <a:solidFill>
                  <a:schemeClr val="tx1"/>
                </a:solidFill>
                <a:effectLst/>
                <a:uLnTx/>
                <a:uFillTx/>
                <a:latin typeface="华文仿宋" panose="02010600040101010101" pitchFamily="2" charset="-122"/>
                <a:ea typeface="华文仿宋" panose="02010600040101010101" pitchFamily="2" charset="-122"/>
                <a:cs typeface="+mn-cs"/>
              </a:rPr>
              <a:t>倍</a:t>
            </a:r>
            <a:endParaRPr kumimoji="0" lang="en-US" altLang="zh-CN" sz="1985" b="1" i="0" u="none" strike="noStrike" kern="1200" cap="none" spc="0" normalizeH="0" baseline="0" noProof="0" dirty="0" smtClean="0">
              <a:ln>
                <a:noFill/>
              </a:ln>
              <a:solidFill>
                <a:schemeClr val="tx1"/>
              </a:solidFill>
              <a:effectLst/>
              <a:uLnTx/>
              <a:uFillTx/>
              <a:latin typeface="华文仿宋" panose="02010600040101010101" pitchFamily="2" charset="-122"/>
              <a:ea typeface="华文仿宋" panose="02010600040101010101" pitchFamily="2" charset="-122"/>
              <a:cs typeface="+mn-cs"/>
            </a:endParaRPr>
          </a:p>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1985" b="1" i="0" u="none" strike="noStrike" kern="1200" cap="none" spc="0" normalizeH="0" baseline="0" noProof="0" dirty="0" smtClean="0">
                <a:ln>
                  <a:noFill/>
                </a:ln>
                <a:solidFill>
                  <a:schemeClr val="tx1"/>
                </a:solidFill>
                <a:effectLst/>
                <a:uLnTx/>
                <a:uFillTx/>
                <a:latin typeface="华文仿宋" panose="02010600040101010101" pitchFamily="2" charset="-122"/>
                <a:ea typeface="华文仿宋" panose="02010600040101010101" pitchFamily="2" charset="-122"/>
                <a:cs typeface="+mn-cs"/>
              </a:rPr>
              <a:t>2019</a:t>
            </a:r>
            <a:r>
              <a:rPr kumimoji="0" lang="zh-CN" altLang="en-US" sz="1985" b="1" i="0" u="none" strike="noStrike" kern="1200" cap="none" spc="0" normalizeH="0" baseline="0" noProof="0" dirty="0" smtClean="0">
                <a:ln>
                  <a:noFill/>
                </a:ln>
                <a:solidFill>
                  <a:schemeClr val="tx1"/>
                </a:solidFill>
                <a:effectLst/>
                <a:uLnTx/>
                <a:uFillTx/>
                <a:latin typeface="华文仿宋" panose="02010600040101010101" pitchFamily="2" charset="-122"/>
                <a:ea typeface="华文仿宋" panose="02010600040101010101" pitchFamily="2" charset="-122"/>
                <a:cs typeface="+mn-cs"/>
              </a:rPr>
              <a:t>年修订版：</a:t>
            </a:r>
            <a:r>
              <a:rPr kumimoji="0" lang="en-US" altLang="zh-CN" sz="1985" b="1" i="0" u="none" strike="noStrike" kern="1200" cap="none" spc="0" normalizeH="0" baseline="0" noProof="0" dirty="0" smtClean="0">
                <a:ln>
                  <a:noFill/>
                </a:ln>
                <a:solidFill>
                  <a:schemeClr val="tx1"/>
                </a:solidFill>
                <a:effectLst/>
                <a:uLnTx/>
                <a:uFillTx/>
                <a:latin typeface="华文仿宋" panose="02010600040101010101" pitchFamily="2" charset="-122"/>
                <a:ea typeface="华文仿宋" panose="02010600040101010101" pitchFamily="2" charset="-122"/>
                <a:cs typeface="+mn-cs"/>
              </a:rPr>
              <a:t>10-20</a:t>
            </a:r>
            <a:r>
              <a:rPr kumimoji="0" lang="zh-CN" altLang="en-US" sz="1985" b="1" i="0" u="none" strike="noStrike" kern="1200" cap="none" spc="0" normalizeH="0" baseline="0" noProof="0" dirty="0" smtClean="0">
                <a:ln>
                  <a:noFill/>
                </a:ln>
                <a:solidFill>
                  <a:schemeClr val="tx1"/>
                </a:solidFill>
                <a:effectLst/>
                <a:uLnTx/>
                <a:uFillTx/>
                <a:latin typeface="华文仿宋" panose="02010600040101010101" pitchFamily="2" charset="-122"/>
                <a:ea typeface="华文仿宋" panose="02010600040101010101" pitchFamily="2" charset="-122"/>
                <a:cs typeface="+mn-cs"/>
              </a:rPr>
              <a:t>倍</a:t>
            </a:r>
            <a:endParaRPr kumimoji="0" lang="en-US" altLang="zh-CN" sz="1985" b="1" i="0" u="none" strike="noStrike" kern="1200" cap="none" spc="0" normalizeH="0" baseline="0" noProof="0" dirty="0" smtClean="0">
              <a:ln>
                <a:noFill/>
              </a:ln>
              <a:solidFill>
                <a:schemeClr val="tx1"/>
              </a:solidFill>
              <a:effectLst/>
              <a:uLnTx/>
              <a:uFillTx/>
              <a:latin typeface="华文仿宋" panose="02010600040101010101" pitchFamily="2" charset="-122"/>
              <a:ea typeface="华文仿宋" panose="02010600040101010101" pitchFamily="2" charset="-122"/>
              <a:cs typeface="+mn-cs"/>
            </a:endParaRPr>
          </a:p>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zh-CN" sz="1985" b="1" i="0" u="none" strike="noStrike" kern="1200" cap="none" spc="0" normalizeH="0" baseline="0" noProof="0" dirty="0" smtClean="0">
                <a:ln>
                  <a:noFill/>
                </a:ln>
                <a:solidFill>
                  <a:schemeClr val="tx1"/>
                </a:solidFill>
                <a:effectLst/>
                <a:uLnTx/>
                <a:uFillTx/>
                <a:latin typeface="华文仿宋" panose="02010600040101010101" pitchFamily="2" charset="-122"/>
                <a:ea typeface="华文仿宋" panose="02010600040101010101" pitchFamily="2" charset="-122"/>
                <a:cs typeface="+mn-cs"/>
              </a:rPr>
              <a:t>零售</a:t>
            </a:r>
            <a:r>
              <a:rPr kumimoji="0" lang="zh-CN" altLang="zh-CN" sz="1985" b="1" i="0" u="none" strike="noStrike" kern="1200" cap="none" spc="0" normalizeH="0" baseline="0" noProof="0" dirty="0" smtClean="0">
                <a:ln>
                  <a:noFill/>
                </a:ln>
                <a:solidFill>
                  <a:schemeClr val="tx1"/>
                </a:solidFill>
                <a:effectLst/>
                <a:uLnTx/>
                <a:uFillTx/>
                <a:latin typeface="华文仿宋" panose="02010600040101010101" pitchFamily="2" charset="-122"/>
                <a:ea typeface="华文仿宋" panose="02010600040101010101" pitchFamily="2" charset="-122"/>
                <a:cs typeface="+mn-cs"/>
              </a:rPr>
              <a:t>货值金额不足一万元的，按一万元计算</a:t>
            </a:r>
            <a:endParaRPr kumimoji="0" lang="en-US" altLang="zh-CN" sz="1985" b="1" i="0" u="none" strike="noStrike" kern="1200" cap="none" spc="0" normalizeH="0" baseline="0" noProof="0" dirty="0" smtClean="0">
              <a:ln>
                <a:noFill/>
              </a:ln>
              <a:solidFill>
                <a:schemeClr val="tx1"/>
              </a:solidFill>
              <a:effectLst/>
              <a:uLnTx/>
              <a:uFillTx/>
              <a:latin typeface="华文仿宋" panose="02010600040101010101" pitchFamily="2" charset="-122"/>
              <a:ea typeface="华文仿宋" panose="02010600040101010101" pitchFamily="2" charset="-122"/>
              <a:cs typeface="+mn-c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5537" name="标题 1"/>
          <p:cNvSpPr>
            <a:spLocks noGrp="1"/>
          </p:cNvSpPr>
          <p:nvPr>
            <p:ph type="title"/>
          </p:nvPr>
        </p:nvSpPr>
        <p:spPr/>
        <p:txBody>
          <a:bodyPr vert="horz" wrap="square" lIns="100837" tIns="50418" rIns="100837" bIns="50418" anchor="ctr"/>
          <a:p>
            <a:r>
              <a:rPr lang="zh-CN" altLang="en-US" sz="3970" dirty="0">
                <a:solidFill>
                  <a:srgbClr val="00B050"/>
                </a:solidFill>
              </a:rPr>
              <a:t>药品管理法主要修改内容</a:t>
            </a:r>
            <a:endParaRPr lang="zh-CN" altLang="en-US" sz="3970" dirty="0">
              <a:solidFill>
                <a:srgbClr val="00B050"/>
              </a:solidFill>
            </a:endParaRPr>
          </a:p>
        </p:txBody>
      </p:sp>
      <p:sp>
        <p:nvSpPr>
          <p:cNvPr id="65538" name="内容占位符 2"/>
          <p:cNvSpPr>
            <a:spLocks noGrp="1"/>
          </p:cNvSpPr>
          <p:nvPr>
            <p:ph idx="1"/>
          </p:nvPr>
        </p:nvSpPr>
        <p:spPr/>
        <p:txBody>
          <a:bodyPr vert="horz" wrap="square" lIns="100837" tIns="50418" rIns="100837" bIns="50418" anchor="t"/>
          <a:p>
            <a:pPr marL="0">
              <a:lnSpc>
                <a:spcPct val="150000"/>
              </a:lnSpc>
              <a:spcBef>
                <a:spcPct val="0"/>
              </a:spcBef>
            </a:pPr>
            <a:r>
              <a:rPr lang="zh-CN" altLang="en-US" dirty="0">
                <a:solidFill>
                  <a:srgbClr val="FF0000"/>
                </a:solidFill>
              </a:rPr>
              <a:t>四、</a:t>
            </a:r>
            <a:r>
              <a:rPr lang="zh-CN" altLang="en-US" dirty="0">
                <a:solidFill>
                  <a:srgbClr val="FF0000"/>
                </a:solidFill>
              </a:rPr>
              <a:t>假劣药定义及法律责任</a:t>
            </a:r>
            <a:endParaRPr lang="en-US" altLang="zh-CN" dirty="0">
              <a:solidFill>
                <a:srgbClr val="FF0000"/>
              </a:solidFill>
            </a:endParaRPr>
          </a:p>
          <a:p>
            <a:pPr marL="0">
              <a:lnSpc>
                <a:spcPct val="150000"/>
              </a:lnSpc>
              <a:spcBef>
                <a:spcPct val="0"/>
              </a:spcBef>
            </a:pPr>
            <a:r>
              <a:rPr lang="zh-CN" altLang="en-US" sz="1985" dirty="0"/>
              <a:t>处罚到人</a:t>
            </a:r>
            <a:endParaRPr lang="en-US" altLang="zh-CN" sz="1985" dirty="0"/>
          </a:p>
          <a:p>
            <a:pPr marL="0">
              <a:lnSpc>
                <a:spcPct val="150000"/>
              </a:lnSpc>
              <a:spcBef>
                <a:spcPct val="0"/>
              </a:spcBef>
            </a:pPr>
            <a:r>
              <a:rPr lang="en-US" altLang="zh-CN" sz="1985" dirty="0"/>
              <a:t>1</a:t>
            </a:r>
            <a:r>
              <a:rPr lang="zh-CN" altLang="en-US" sz="1985" dirty="0"/>
              <a:t>、责任主体：单位的法定代表人、主要负责人、直接负责的主管人员和其他责任人员。</a:t>
            </a:r>
            <a:endParaRPr lang="en-US" altLang="zh-CN" sz="1985" dirty="0"/>
          </a:p>
          <a:p>
            <a:pPr marL="0">
              <a:lnSpc>
                <a:spcPct val="150000"/>
              </a:lnSpc>
              <a:spcBef>
                <a:spcPct val="0"/>
              </a:spcBef>
            </a:pPr>
            <a:r>
              <a:rPr lang="en-US" altLang="zh-CN" sz="1985" dirty="0"/>
              <a:t>2</a:t>
            </a:r>
            <a:r>
              <a:rPr lang="zh-CN" altLang="en-US" sz="1985" dirty="0"/>
              <a:t>、财产罚：没收违法收入、罚款。</a:t>
            </a:r>
            <a:endParaRPr lang="en-US" altLang="zh-CN" sz="1985" dirty="0"/>
          </a:p>
          <a:p>
            <a:pPr marL="0">
              <a:lnSpc>
                <a:spcPct val="150000"/>
              </a:lnSpc>
              <a:spcBef>
                <a:spcPct val="0"/>
              </a:spcBef>
            </a:pPr>
            <a:r>
              <a:rPr lang="en-US" altLang="zh-CN" sz="1985" dirty="0"/>
              <a:t>3</a:t>
            </a:r>
            <a:r>
              <a:rPr lang="zh-CN" altLang="en-US" sz="1985" dirty="0"/>
              <a:t>、资格罚：十年直至终身禁业。</a:t>
            </a:r>
            <a:endParaRPr lang="en-US" altLang="zh-CN" sz="1985" dirty="0"/>
          </a:p>
          <a:p>
            <a:pPr marL="0">
              <a:lnSpc>
                <a:spcPct val="150000"/>
              </a:lnSpc>
              <a:spcBef>
                <a:spcPct val="0"/>
              </a:spcBef>
            </a:pPr>
            <a:r>
              <a:rPr lang="en-US" altLang="zh-CN" sz="1985" dirty="0"/>
              <a:t>4</a:t>
            </a:r>
            <a:r>
              <a:rPr lang="zh-CN" altLang="en-US" sz="1985" dirty="0"/>
              <a:t>、自由罚：</a:t>
            </a:r>
            <a:r>
              <a:rPr lang="en-US" altLang="zh-CN" sz="1985" dirty="0"/>
              <a:t>5</a:t>
            </a:r>
            <a:r>
              <a:rPr lang="zh-CN" altLang="en-US" sz="1985" dirty="0"/>
              <a:t>日以上</a:t>
            </a:r>
            <a:r>
              <a:rPr lang="en-US" altLang="zh-CN" sz="1985" dirty="0"/>
              <a:t>15</a:t>
            </a:r>
            <a:r>
              <a:rPr lang="zh-CN" altLang="en-US" sz="1985" dirty="0"/>
              <a:t>日以下拘留。</a:t>
            </a:r>
            <a:br>
              <a:rPr lang="en-US" altLang="zh-CN" sz="1985" dirty="0"/>
            </a:br>
            <a:r>
              <a:rPr lang="en-US" altLang="zh-CN" sz="1985" dirty="0"/>
              <a:t> </a:t>
            </a:r>
            <a:br>
              <a:rPr lang="en-US" altLang="zh-CN" sz="1985" dirty="0"/>
            </a:br>
            <a:br>
              <a:rPr lang="en-US" altLang="zh-CN" sz="1985" dirty="0"/>
            </a:br>
            <a:endParaRPr lang="en-US" altLang="zh-CN" sz="1985" dirty="0">
              <a:solidFill>
                <a:srgbClr val="FF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9393" name="标题 1"/>
          <p:cNvSpPr>
            <a:spLocks noGrp="1"/>
          </p:cNvSpPr>
          <p:nvPr>
            <p:ph type="title"/>
          </p:nvPr>
        </p:nvSpPr>
        <p:spPr/>
        <p:txBody>
          <a:bodyPr vert="horz" wrap="square" lIns="100837" tIns="50418" rIns="100837" bIns="50418" anchor="ctr"/>
          <a:p>
            <a:r>
              <a:rPr lang="zh-CN" altLang="en-US" sz="3970" dirty="0">
                <a:solidFill>
                  <a:srgbClr val="00B050"/>
                </a:solidFill>
              </a:rPr>
              <a:t>药品管理法主要修改内容</a:t>
            </a:r>
            <a:endParaRPr lang="zh-CN" altLang="en-US" sz="3970" dirty="0">
              <a:solidFill>
                <a:srgbClr val="00B050"/>
              </a:solidFill>
            </a:endParaRPr>
          </a:p>
        </p:txBody>
      </p:sp>
      <p:sp>
        <p:nvSpPr>
          <p:cNvPr id="59394" name="内容占位符 2"/>
          <p:cNvSpPr>
            <a:spLocks noGrp="1"/>
          </p:cNvSpPr>
          <p:nvPr>
            <p:ph idx="1"/>
          </p:nvPr>
        </p:nvSpPr>
        <p:spPr/>
        <p:txBody>
          <a:bodyPr vert="horz" wrap="square" lIns="100837" tIns="50418" rIns="100837" bIns="50418" anchor="t"/>
          <a:p>
            <a:pPr marL="0">
              <a:lnSpc>
                <a:spcPct val="150000"/>
              </a:lnSpc>
              <a:spcBef>
                <a:spcPct val="0"/>
              </a:spcBef>
            </a:pPr>
            <a:r>
              <a:rPr lang="zh-CN" altLang="en-US" dirty="0">
                <a:solidFill>
                  <a:srgbClr val="FF0000"/>
                </a:solidFill>
              </a:rPr>
              <a:t>四、</a:t>
            </a:r>
            <a:r>
              <a:rPr lang="zh-CN" altLang="en-US" dirty="0">
                <a:solidFill>
                  <a:srgbClr val="FF0000"/>
                </a:solidFill>
              </a:rPr>
              <a:t>假劣药定义及法律责任</a:t>
            </a:r>
            <a:endParaRPr lang="en-US" altLang="zh-CN" dirty="0">
              <a:solidFill>
                <a:srgbClr val="FF0000"/>
              </a:solidFill>
            </a:endParaRPr>
          </a:p>
          <a:p>
            <a:pPr marL="0">
              <a:lnSpc>
                <a:spcPct val="150000"/>
              </a:lnSpc>
              <a:spcBef>
                <a:spcPct val="0"/>
              </a:spcBef>
            </a:pPr>
            <a:r>
              <a:rPr lang="zh-CN" altLang="en-US" dirty="0"/>
              <a:t>违法行为处罚</a:t>
            </a:r>
            <a:endParaRPr lang="en-US" altLang="zh-CN" dirty="0"/>
          </a:p>
          <a:p>
            <a:pPr marL="0">
              <a:lnSpc>
                <a:spcPct val="150000"/>
              </a:lnSpc>
              <a:spcBef>
                <a:spcPct val="0"/>
              </a:spcBef>
            </a:pPr>
            <a:r>
              <a:rPr lang="zh-CN" altLang="en-US" sz="1985" dirty="0"/>
              <a:t>第</a:t>
            </a:r>
            <a:r>
              <a:rPr lang="en-US" altLang="zh-CN" sz="1985" dirty="0"/>
              <a:t>124</a:t>
            </a:r>
            <a:r>
              <a:rPr lang="zh-CN" altLang="en-US" sz="1985" dirty="0"/>
              <a:t>条 违反本法规定，</a:t>
            </a:r>
            <a:r>
              <a:rPr lang="zh-CN" altLang="en-US" sz="1985" dirty="0">
                <a:solidFill>
                  <a:srgbClr val="FF0000"/>
                </a:solidFill>
              </a:rPr>
              <a:t>对法定代表人、主要负责人、直接负责的主管人员和其他责任人员，没收违法行为发生期间自本单位所获收入，并处所获收入百分之三十以上三倍以下的罚款，十年直至终身禁止从事药品生产经营活动，并可以由公安机关处五日以上十五日以下的拘留：</a:t>
            </a:r>
            <a:br>
              <a:rPr lang="en-US" altLang="zh-CN" sz="1985" dirty="0">
                <a:solidFill>
                  <a:srgbClr val="FF0000"/>
                </a:solidFill>
              </a:rPr>
            </a:br>
            <a:r>
              <a:rPr lang="zh-CN" altLang="en-US" sz="1985" dirty="0"/>
              <a:t>　　</a:t>
            </a:r>
            <a:endParaRPr lang="en-US" altLang="zh-CN" sz="1985" dirty="0">
              <a:solidFill>
                <a:srgbClr val="FF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4513" name="标题 1"/>
          <p:cNvSpPr>
            <a:spLocks noGrp="1"/>
          </p:cNvSpPr>
          <p:nvPr>
            <p:ph type="title"/>
          </p:nvPr>
        </p:nvSpPr>
        <p:spPr/>
        <p:txBody>
          <a:bodyPr vert="horz" wrap="square" lIns="100837" tIns="50418" rIns="100837" bIns="50418" anchor="ctr"/>
          <a:p>
            <a:r>
              <a:rPr lang="zh-CN" altLang="en-US" sz="3970" dirty="0">
                <a:solidFill>
                  <a:srgbClr val="00B050"/>
                </a:solidFill>
              </a:rPr>
              <a:t>药品管理法主要修改内容</a:t>
            </a:r>
            <a:endParaRPr lang="zh-CN" altLang="en-US" sz="3970" dirty="0">
              <a:solidFill>
                <a:srgbClr val="00B050"/>
              </a:solidFill>
            </a:endParaRPr>
          </a:p>
        </p:txBody>
      </p:sp>
      <p:sp>
        <p:nvSpPr>
          <p:cNvPr id="64514" name="内容占位符 2"/>
          <p:cNvSpPr>
            <a:spLocks noGrp="1"/>
          </p:cNvSpPr>
          <p:nvPr>
            <p:ph idx="1"/>
          </p:nvPr>
        </p:nvSpPr>
        <p:spPr/>
        <p:txBody>
          <a:bodyPr vert="horz" wrap="square" lIns="100837" tIns="50418" rIns="100837" bIns="50418" anchor="t"/>
          <a:p>
            <a:pPr marL="0">
              <a:lnSpc>
                <a:spcPct val="150000"/>
              </a:lnSpc>
              <a:spcBef>
                <a:spcPct val="0"/>
              </a:spcBef>
            </a:pPr>
            <a:r>
              <a:rPr lang="zh-CN" altLang="en-US" dirty="0">
                <a:solidFill>
                  <a:srgbClr val="FF0000"/>
                </a:solidFill>
              </a:rPr>
              <a:t>四、</a:t>
            </a:r>
            <a:r>
              <a:rPr lang="zh-CN" altLang="en-US" dirty="0">
                <a:solidFill>
                  <a:srgbClr val="FF0000"/>
                </a:solidFill>
              </a:rPr>
              <a:t>假劣药定义及法律责任</a:t>
            </a:r>
            <a:endParaRPr lang="en-US" altLang="zh-CN" dirty="0">
              <a:solidFill>
                <a:srgbClr val="FF0000"/>
              </a:solidFill>
            </a:endParaRPr>
          </a:p>
          <a:p>
            <a:pPr marL="0">
              <a:lnSpc>
                <a:spcPct val="150000"/>
              </a:lnSpc>
              <a:spcBef>
                <a:spcPct val="0"/>
              </a:spcBef>
            </a:pPr>
            <a:r>
              <a:rPr lang="zh-CN" altLang="en-US" sz="1985" dirty="0"/>
              <a:t>生产销售假劣药严重情况</a:t>
            </a:r>
            <a:endParaRPr lang="en-US" altLang="zh-CN" sz="1985" dirty="0"/>
          </a:p>
          <a:p>
            <a:pPr marL="0">
              <a:lnSpc>
                <a:spcPct val="150000"/>
              </a:lnSpc>
              <a:spcBef>
                <a:spcPct val="0"/>
              </a:spcBef>
            </a:pPr>
            <a:r>
              <a:rPr lang="en-US" altLang="zh-CN" sz="1985" dirty="0"/>
              <a:t>1</a:t>
            </a:r>
            <a:r>
              <a:rPr lang="zh-CN" altLang="en-US" sz="1985" dirty="0"/>
              <a:t>、生产销售假药</a:t>
            </a:r>
            <a:r>
              <a:rPr lang="zh-CN" altLang="zh-CN" sz="1985" dirty="0"/>
              <a:t>情节严重的，吊销药品生产许可证、药品经营许可证或者医疗机构制剂许可证，十年内不受理其相应申请；药品上市许可持有人为境外企业的，十年内禁止其药品进口。</a:t>
            </a:r>
            <a:endParaRPr lang="en-US" altLang="zh-CN" sz="1985" dirty="0"/>
          </a:p>
          <a:p>
            <a:pPr marL="0">
              <a:lnSpc>
                <a:spcPct val="150000"/>
              </a:lnSpc>
              <a:spcBef>
                <a:spcPct val="0"/>
              </a:spcBef>
            </a:pPr>
            <a:r>
              <a:rPr lang="en-US" altLang="zh-CN" sz="1985" dirty="0"/>
              <a:t>2</a:t>
            </a:r>
            <a:r>
              <a:rPr lang="zh-CN" altLang="en-US" sz="1985" dirty="0"/>
              <a:t>、生产销售劣药</a:t>
            </a:r>
            <a:r>
              <a:rPr lang="zh-CN" altLang="zh-CN" sz="1985" dirty="0"/>
              <a:t>情节严重的，责令停产停业整顿直至吊销药品批准证明文件、药品生产许可证、药品经营许可证或者医疗机构制剂许可证。</a:t>
            </a:r>
            <a:endParaRPr lang="en-US" altLang="zh-CN" sz="1985" dirty="0"/>
          </a:p>
          <a:p>
            <a:pPr marL="0">
              <a:lnSpc>
                <a:spcPct val="150000"/>
              </a:lnSpc>
              <a:spcBef>
                <a:spcPct val="0"/>
              </a:spcBef>
            </a:pPr>
            <a:r>
              <a:rPr lang="en-US" altLang="zh-CN" sz="1985" dirty="0"/>
              <a:t>3</a:t>
            </a:r>
            <a:r>
              <a:rPr lang="zh-CN" altLang="en-US" sz="1985" dirty="0"/>
              <a:t>、</a:t>
            </a:r>
            <a:r>
              <a:rPr lang="zh-CN" altLang="zh-CN" sz="1985" dirty="0"/>
              <a:t>生产、销售的</a:t>
            </a:r>
            <a:r>
              <a:rPr lang="zh-CN" altLang="zh-CN" sz="1985" dirty="0">
                <a:solidFill>
                  <a:srgbClr val="FF0000"/>
                </a:solidFill>
              </a:rPr>
              <a:t>中药饮片不符合药品标准</a:t>
            </a:r>
            <a:r>
              <a:rPr lang="zh-CN" altLang="zh-CN" sz="1985" dirty="0"/>
              <a:t>，尚不影响安全性、有效性的，责令限期改正，给予警告；可以处十万元以上五十万元以下的罚款。 </a:t>
            </a:r>
            <a:br>
              <a:rPr lang="en-US" altLang="zh-CN" sz="1985" dirty="0"/>
            </a:br>
            <a:r>
              <a:rPr lang="en-US" altLang="zh-CN" sz="1985" dirty="0"/>
              <a:t> </a:t>
            </a:r>
            <a:br>
              <a:rPr lang="en-US" altLang="zh-CN" sz="1985" dirty="0"/>
            </a:br>
            <a:r>
              <a:rPr lang="en-US" altLang="zh-CN" sz="1985" dirty="0"/>
              <a:t> </a:t>
            </a:r>
            <a:br>
              <a:rPr lang="en-US" altLang="zh-CN" sz="1985" dirty="0"/>
            </a:br>
            <a:br>
              <a:rPr lang="en-US" altLang="zh-CN" sz="1985" dirty="0"/>
            </a:br>
            <a:endParaRPr lang="en-US" altLang="zh-CN" sz="1985" dirty="0">
              <a:solidFill>
                <a:srgbClr val="FF0000"/>
              </a:solidFill>
            </a:endParaRPr>
          </a:p>
        </p:txBody>
      </p:sp>
    </p:spTree>
  </p:cSld>
  <p:clrMapOvr>
    <a:masterClrMapping/>
  </p:clrMapOvr>
</p:sld>
</file>

<file path=ppt/tags/tag1.xml><?xml version="1.0" encoding="utf-8"?>
<p:tagLst xmlns:p="http://schemas.openxmlformats.org/presentationml/2006/main">
  <p:tag name="KSO_WM_TEMPLATE_CATEGORY" val="custom"/>
  <p:tag name="KSO_WM_TEMPLATE_INDEX" val="653"/>
</p:tagLst>
</file>

<file path=ppt/theme/theme1.xml><?xml version="1.0" encoding="utf-8"?>
<a:theme xmlns:a="http://schemas.openxmlformats.org/drawingml/2006/main" name="海阔天空">
  <a:themeElements>
    <a:clrScheme name="">
      <a:dk1>
        <a:srgbClr val="000000"/>
      </a:dk1>
      <a:lt1>
        <a:srgbClr val="FFFFFF"/>
      </a:lt1>
      <a:dk2>
        <a:srgbClr val="000000"/>
      </a:dk2>
      <a:lt2>
        <a:srgbClr val="C0C0C0"/>
      </a:lt2>
      <a:accent1>
        <a:srgbClr val="B2B2B2"/>
      </a:accent1>
      <a:accent2>
        <a:srgbClr val="5F5F5F"/>
      </a:accent2>
      <a:accent3>
        <a:srgbClr val="FFFFFF"/>
      </a:accent3>
      <a:accent4>
        <a:srgbClr val="000000"/>
      </a:accent4>
      <a:accent5>
        <a:srgbClr val="D5D5D5"/>
      </a:accent5>
      <a:accent6>
        <a:srgbClr val="555555"/>
      </a:accent6>
      <a:hlink>
        <a:srgbClr val="1C1C1C"/>
      </a:hlink>
      <a:folHlink>
        <a:srgbClr val="DDDDDD"/>
      </a:folHlink>
    </a:clrScheme>
    <a:fontScheme name="">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C0C0C0"/>
        </a:lt2>
        <a:accent1>
          <a:srgbClr val="B2B2B2"/>
        </a:accent1>
        <a:accent2>
          <a:srgbClr val="5F5F5F"/>
        </a:accent2>
        <a:accent3>
          <a:srgbClr val="FFFFFF"/>
        </a:accent3>
        <a:accent4>
          <a:srgbClr val="000000"/>
        </a:accent4>
        <a:accent5>
          <a:srgbClr val="D5D5D5"/>
        </a:accent5>
        <a:accent6>
          <a:srgbClr val="555555"/>
        </a:accent6>
        <a:hlink>
          <a:srgbClr val="1C1C1C"/>
        </a:hlink>
        <a:folHlink>
          <a:srgbClr val="DDDDDD"/>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3835</Words>
  <Application>WPS 演示</Application>
  <PresentationFormat>On-screen Show (4:3)</PresentationFormat>
  <Paragraphs>129</Paragraphs>
  <Slides>13</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13</vt:i4>
      </vt:variant>
    </vt:vector>
  </HeadingPairs>
  <TitlesOfParts>
    <vt:vector size="25" baseType="lpstr">
      <vt:lpstr>Arial</vt:lpstr>
      <vt:lpstr>宋体</vt:lpstr>
      <vt:lpstr>Wingdings</vt:lpstr>
      <vt:lpstr>MS UI Gothic</vt:lpstr>
      <vt:lpstr>华文细黑</vt:lpstr>
      <vt:lpstr>微软雅黑</vt:lpstr>
      <vt:lpstr>方正粗黑宋简体</vt:lpstr>
      <vt:lpstr>Wingdings</vt:lpstr>
      <vt:lpstr>Arial Unicode MS</vt:lpstr>
      <vt:lpstr>Calibri</vt:lpstr>
      <vt:lpstr>华文仿宋</vt:lpstr>
      <vt:lpstr>海阔天空</vt:lpstr>
      <vt:lpstr>PowerPoint 演示文稿</vt:lpstr>
      <vt:lpstr>三、药品管理法主要修改内容</vt:lpstr>
      <vt:lpstr>三、药品管理法主要修改内容</vt:lpstr>
      <vt:lpstr>三、药品管理法主要修改内容</vt:lpstr>
      <vt:lpstr>三、药品管理法主要修改内容</vt:lpstr>
      <vt:lpstr>三、药品管理法主要修改内容</vt:lpstr>
      <vt:lpstr>药品管理法主要修改内容</vt:lpstr>
      <vt:lpstr>药品管理法主要修改内容</vt:lpstr>
      <vt:lpstr>三、药品管理法主要修改内容</vt:lpstr>
      <vt:lpstr>三、药品管理法主要修改内容</vt:lpstr>
      <vt:lpstr>三、药品管理法主要修改内容</vt:lpstr>
      <vt:lpstr>四、需要进一步说明的问题 </vt:lpstr>
      <vt:lpstr>四、需要进一步说明的问题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李明太</dc:creator>
  <cp:lastModifiedBy>.... ming</cp:lastModifiedBy>
  <cp:revision>32</cp:revision>
  <dcterms:created xsi:type="dcterms:W3CDTF">2019-08-30T08:53:00Z</dcterms:created>
  <dcterms:modified xsi:type="dcterms:W3CDTF">2019-10-16T18:13:05Z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2019-08-30T00:00:00Z</vt:filetime>
  </property>
  <property fmtid="{D5CDD505-2E9C-101B-9397-08002B2CF9AE}" pid="3" name="Creator">
    <vt:lpwstr>WPS 文字</vt:lpwstr>
  </property>
  <property fmtid="{D5CDD505-2E9C-101B-9397-08002B2CF9AE}" pid="4" name="LastSaved">
    <vt:filetime>2019-08-30T00:00:00Z</vt:filetime>
  </property>
  <property fmtid="{D5CDD505-2E9C-101B-9397-08002B2CF9AE}" pid="5" name="KSOProductBuildVer">
    <vt:lpwstr>2052-11.1.0.9098</vt:lpwstr>
  </property>
</Properties>
</file>