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274" r:id="rId4"/>
    <p:sldId id="289" r:id="rId6"/>
    <p:sldId id="382" r:id="rId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charset="-122"/>
                <a:ea typeface="等线" charset="-122"/>
                <a:cs typeface="+mn-cs"/>
              </a:rPr>
            </a:fld>
            <a:endParaRPr lang="zh-CN" altLang="en-US" sz="1200" strike="noStrike" noProof="1" dirty="0">
              <a:latin typeface="等线" charset="-122"/>
              <a:ea typeface="等线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0" y="3169920"/>
            <a:ext cx="54311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太极大药房工作计划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3823970" y="4857115"/>
            <a:ext cx="2043430" cy="44221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charset="-122"/>
              </a:rPr>
              <a:t>2020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402080" y="4038600"/>
            <a:ext cx="2559685" cy="5829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2"/>
          <p:cNvSpPr txBox="1"/>
          <p:nvPr/>
        </p:nvSpPr>
        <p:spPr>
          <a:xfrm>
            <a:off x="1187450" y="334963"/>
            <a:ext cx="132715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712788"/>
            <a:ext cx="1106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672" t="23226" r="61307" b="59569"/>
          <a:stretch>
            <a:fillRect/>
          </a:stretch>
        </p:blipFill>
        <p:spPr>
          <a:xfrm>
            <a:off x="2014855" y="1758315"/>
            <a:ext cx="824230" cy="814705"/>
          </a:xfrm>
          <a:prstGeom prst="rect">
            <a:avLst/>
          </a:prstGeom>
        </p:spPr>
      </p:pic>
      <p:pic>
        <p:nvPicPr>
          <p:cNvPr id="37" name="图片 36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24" t="23226" r="43462" b="58925"/>
          <a:stretch>
            <a:fillRect/>
          </a:stretch>
        </p:blipFill>
        <p:spPr>
          <a:xfrm>
            <a:off x="2161540" y="3487420"/>
            <a:ext cx="677545" cy="792480"/>
          </a:xfrm>
          <a:prstGeom prst="rect">
            <a:avLst/>
          </a:prstGeom>
        </p:spPr>
      </p:pic>
      <p:pic>
        <p:nvPicPr>
          <p:cNvPr id="39" name="图片 38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86" t="23011" r="26744" b="59140"/>
          <a:stretch>
            <a:fillRect/>
          </a:stretch>
        </p:blipFill>
        <p:spPr>
          <a:xfrm>
            <a:off x="2153920" y="4909185"/>
            <a:ext cx="685165" cy="848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WPS 演示</Application>
  <PresentationFormat>自定义</PresentationFormat>
  <Paragraphs>36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黑体</vt:lpstr>
      <vt:lpstr>Calibri</vt:lpstr>
      <vt:lpstr>Road Rage</vt:lpstr>
      <vt:lpstr>Segoe Print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上善若水</cp:lastModifiedBy>
  <cp:revision>123</cp:revision>
  <dcterms:created xsi:type="dcterms:W3CDTF">2016-12-13T08:41:00Z</dcterms:created>
  <dcterms:modified xsi:type="dcterms:W3CDTF">2019-12-05T11:44:00Z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  <property fmtid="{D5CDD505-2E9C-101B-9397-08002B2CF9AE}" pid="3" name="KSORubyTemplateID">
    <vt:lpwstr>2</vt:lpwstr>
  </property>
</Properties>
</file>