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08" r:id="rId3"/>
    <p:sldId id="274" r:id="rId4"/>
    <p:sldId id="491" r:id="rId5"/>
    <p:sldId id="500" r:id="rId6"/>
    <p:sldId id="515" r:id="rId7"/>
    <p:sldId id="516" r:id="rId8"/>
    <p:sldId id="503" r:id="rId9"/>
    <p:sldId id="505" r:id="rId10"/>
    <p:sldId id="521" r:id="rId11"/>
    <p:sldId id="522" r:id="rId12"/>
    <p:sldId id="509" r:id="rId13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1085" y="-499"/>
      </p:cViewPr>
      <p:guideLst>
        <p:guide orient="horz" pos="168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南片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630892" cy="61293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：贾兰</a:t>
            </a:r>
            <a:endParaRPr lang="en-US" altLang="zh-CN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751205"/>
            <a:ext cx="75291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、重抓门店合规经营的日常工作，严格按照药监、社保要求开展，避免成为检查典型回回被查，影响门店销售。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30B0504020000000003" charset="0"/>
              <a:ea typeface="+mn-ea"/>
              <a:cs typeface="Segoe Script" panose="03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30B0504020000000003" charset="0"/>
              <a:ea typeface="+mn-ea"/>
              <a:cs typeface="Segoe Script" panose="030B050402000000000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358255" y="486981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71170" y="963930"/>
          <a:ext cx="8284845" cy="347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25"/>
                <a:gridCol w="1367155"/>
                <a:gridCol w="1490980"/>
                <a:gridCol w="1455420"/>
                <a:gridCol w="1485265"/>
              </a:tblGrid>
              <a:tr h="4832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2019.1.1-12.9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2018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年（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家）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2019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年（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家）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增减额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增减率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整体销售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4867.46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5546.75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679.29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13.96%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毛利额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1565.93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1678.89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112.96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7.21%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毛利率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31.57%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30.27%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-1.30%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-4.12%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客流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70.19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86.06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15.87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22.61%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客单价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66.22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64.45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-1.77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-2.67%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会员消费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3535.9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4207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671.1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18.98%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会员消费占比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72.64%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75.85%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4.42%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会员消费笔数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41.87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53.04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11.17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26.68%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会员消费笔数占比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59.65%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61.63%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1.98%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3.32%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会员消费毛利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1140.32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1247.17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106.85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9.37%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会员毛利占比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72.82%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74.28%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1.46%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2.00%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5460" y="462915"/>
            <a:ext cx="830516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销售：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同比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2018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年片区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新开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5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家门店，闭店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家。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增加销售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386.19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万，毛利额增加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112.21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万，笔数增加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81920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笔，五家门店平均客单价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47.12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元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/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笔。</a:t>
            </a:r>
            <a:endParaRPr 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    存量门店增长前三名：成汉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294.9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万，万宇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34.93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万，天久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28.87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万。</a:t>
            </a:r>
            <a:endParaRPr 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   会员：会员消费笔数增长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26.68%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，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是片区今年会员工作稍好的方面。</a:t>
            </a:r>
            <a:endParaRPr 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sym typeface="+mn-ea"/>
              </a:rPr>
              <a:t>存量门店</a:t>
            </a:r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会员消费增长前三名：成汉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235.66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万，天久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45.39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万，万宇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36.19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万。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358255" y="486981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700" y="949325"/>
            <a:ext cx="8483600" cy="3107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1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、片区在人员储备不足的情况下，在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年新增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家店（闭店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家）。上半年人员严重不足，感谢人事部及营运部积极为我片区招聘及协调人员，保证了新店新下街、元华二巷、紫薇等门店，存量门店成汉、龙潭等店工作的正常开展。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2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年检查超多，配合市级区级各部门检查。片区除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家新店外，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家老店进行认证换证。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1186815" y="570865"/>
            <a:ext cx="7146290" cy="43465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52730"/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1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、片区人员稳定及人才培养。实行店长亲自一对一带教实习生，为片区储备店长及销售能手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10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名。成汉，新园，元华二巷，万科，万宇，新乐，新下街店作为人才培养重点店，制定带教人数目标。</a:t>
            </a:r>
            <a:endParaRPr lang="zh-CN" alt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2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</a:rPr>
              <a:t>、门店结对子，片区内优秀门店帮扶相对较弱同区域门店，做门店现场工作、销、销售、人员带教等现场指导与帮扶。有利于大家找差距，向优秀门店看齐。</a:t>
            </a:r>
            <a:endParaRPr lang="zh-CN" alt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3250" y="1184910"/>
            <a:ext cx="7959725" cy="3538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indent="252730"/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、抓执行力，重点督促片区执行力差的店长，提升片区整体执行力。抓自己，改进一些工作方式，提升工作效率。</a:t>
            </a:r>
            <a:endParaRPr lang="zh-CN" alt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仿宋" panose="02010609060101010101" pitchFamily="49" charset="-122"/>
              <a:sym typeface="+mn-ea"/>
            </a:endParaRPr>
          </a:p>
          <a:p>
            <a:pPr indent="252730"/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4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、重点抓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19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年销售下滑的门店，销售增量不明显的门店。转变门店销售人员的固有思维（中西成药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+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保健品），往政策允许方向（中西成药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+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器械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快消</a:t>
            </a:r>
            <a:r>
              <a:rPr lang="en-US" altLang="zh-CN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养生中药等</a:t>
            </a:r>
            <a:r>
              <a:rPr lang="zh-CN" alt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仿宋" panose="02010609060101010101" pitchFamily="49" charset="-122"/>
                <a:sym typeface="+mn-ea"/>
              </a:rPr>
              <a:t>）调整销售主推。</a:t>
            </a:r>
            <a:endParaRPr lang="zh-CN" alt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仿宋" panose="02010609060101010101" pitchFamily="49" charset="-122"/>
              <a:sym typeface="+mn-ea"/>
            </a:endParaRPr>
          </a:p>
          <a:p>
            <a:pPr indent="252730"/>
            <a:endParaRPr lang="zh-CN" alt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d400126-ed35-47c7-8b92-33f1724629c5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全屏显示(16:9)</PresentationFormat>
  <Paragraphs>200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Times New Roman</vt:lpstr>
      <vt:lpstr>Road Rage</vt:lpstr>
      <vt:lpstr>Segoe Print</vt:lpstr>
      <vt:lpstr>Segoe Script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爱上蓝天白云</cp:lastModifiedBy>
  <cp:revision>471</cp:revision>
  <dcterms:created xsi:type="dcterms:W3CDTF">2016-12-13T08:41:00Z</dcterms:created>
  <dcterms:modified xsi:type="dcterms:W3CDTF">2019-12-10T08:06:47Z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  <property fmtid="{D5CDD505-2E9C-101B-9397-08002B2CF9AE}" pid="3" name="KSORubyTemplateID">
    <vt:lpwstr>2</vt:lpwstr>
  </property>
</Properties>
</file>