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508" r:id="rId2"/>
    <p:sldId id="274" r:id="rId3"/>
    <p:sldId id="491" r:id="rId4"/>
    <p:sldId id="521" r:id="rId5"/>
    <p:sldId id="520" r:id="rId6"/>
    <p:sldId id="503" r:id="rId7"/>
    <p:sldId id="522" r:id="rId8"/>
    <p:sldId id="524" r:id="rId9"/>
    <p:sldId id="509" r:id="rId10"/>
  </p:sldIdLst>
  <p:sldSz cx="9144000" cy="5143500" type="screen16x9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2244" y="-1098"/>
      </p:cViewPr>
      <p:guideLst>
        <p:guide orient="horz" pos="1692"/>
        <p:guide pos="296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编辑母版文本样式</a:t>
            </a: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第二级</a:t>
            </a: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第三级</a:t>
            </a: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第四级</a:t>
            </a: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charset="-122"/>
                <a:ea typeface="等线" panose="02010600030101010101" charset="-122"/>
              </a:rPr>
              <a:pPr lvl="0" algn="r" eaLnBrk="1" hangingPunct="1"/>
              <a:t>‹#›</a:t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7144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36366" y="2295049"/>
            <a:ext cx="3967163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大邑片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年工作总结及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</a:t>
            </a:r>
          </a:p>
        </p:txBody>
      </p:sp>
      <p:sp>
        <p:nvSpPr>
          <p:cNvPr id="4113" name="文本框 6"/>
          <p:cNvSpPr/>
          <p:nvPr/>
        </p:nvSpPr>
        <p:spPr>
          <a:xfrm>
            <a:off x="1933575" y="3509963"/>
            <a:ext cx="1390650" cy="356777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：高艳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/>
          <p:nvPr/>
        </p:nvGrpSpPr>
        <p:grpSpPr>
          <a:xfrm>
            <a:off x="1790065" y="1812290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90383" y="3192145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98750" y="1874520"/>
            <a:ext cx="2458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年工作成绩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98750" y="3221990"/>
            <a:ext cx="3982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年工作安排及主要措施</a:t>
            </a: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年工作成绩</a:t>
              </a: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lvl="0" fontAlgn="auto">
                <a:spcAft>
                  <a:spcPts val="0"/>
                </a:spcAft>
                <a:defRPr/>
              </a:pPr>
              <a:r>
                <a:rPr lang="en-US" altLang="zh-CN" sz="2400" dirty="0" smtClean="0">
                  <a:latin typeface="+mj-ea"/>
                  <a:cs typeface="+mn-ea"/>
                  <a:sym typeface="+mn-lt"/>
                </a:rPr>
                <a:t>2019</a:t>
              </a:r>
              <a:r>
                <a:rPr lang="zh-CN" altLang="en-US" sz="2400" dirty="0" smtClean="0">
                  <a:latin typeface="+mj-ea"/>
                  <a:cs typeface="+mn-ea"/>
                  <a:sym typeface="+mn-lt"/>
                </a:rPr>
                <a:t>年工作成绩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24890" y="79787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、在公司支持下，发展一家医院门店，大邑北街店。片区新增员工</a:t>
            </a:r>
            <a:r>
              <a:rPr lang="en-US" altLang="zh-CN" sz="20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4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名，表现良好，细心带教可作为门店储备人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员。</a:t>
            </a:r>
            <a:endParaRPr lang="en-US" altLang="zh-CN" sz="20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门店销售，毛利、客流同比增长，和公司活动政策息息相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关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.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3.</a:t>
            </a:r>
            <a:r>
              <a:rPr lang="zh-CN" altLang="en-US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在公司领导的关怀下大</a:t>
            </a:r>
            <a:r>
              <a:rPr lang="zh-CN" altLang="en-US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邑片区</a:t>
            </a:r>
            <a:r>
              <a:rPr lang="en-US" altLang="zh-CN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10</a:t>
            </a:r>
            <a:r>
              <a:rPr lang="zh-CN" altLang="en-US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家</a:t>
            </a:r>
            <a:r>
              <a:rPr lang="zh-CN" altLang="en-US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门</a:t>
            </a:r>
            <a:r>
              <a:rPr lang="zh-CN" altLang="en-US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店已完成</a:t>
            </a:r>
            <a:r>
              <a:rPr lang="en-US" altLang="zh-CN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GSP</a:t>
            </a:r>
            <a:r>
              <a:rPr lang="zh-CN" altLang="en-US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认</a:t>
            </a:r>
            <a:r>
              <a:rPr lang="zh-CN" altLang="en-US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证。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303020" y="927100"/>
          <a:ext cx="6515735" cy="3116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900"/>
                <a:gridCol w="1129030"/>
                <a:gridCol w="1406525"/>
                <a:gridCol w="1482090"/>
                <a:gridCol w="1520190"/>
              </a:tblGrid>
              <a:tr h="7791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销售额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毛利额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笔数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</a:t>
                      </a:r>
                      <a:r>
                        <a:rPr lang="zh-CN" alt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消费笔数</a:t>
                      </a:r>
                      <a:r>
                        <a:rPr lang="en-US" sz="2400" b="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占比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2019年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1072万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311.1万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15.5万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71.82%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819万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249.9万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12.2万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baseline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68.23 </a:t>
                      </a: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%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同比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30.8%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24.4%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27%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5.2%</a:t>
                      </a:r>
                      <a:endParaRPr lang="en-US" altLang="en-US" sz="24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/>
        </p:nvGrpSpPr>
        <p:grpSpPr>
          <a:xfrm>
            <a:off x="2125058" y="2193925"/>
            <a:ext cx="5057556" cy="945040"/>
            <a:chOff x="730" y="2316"/>
            <a:chExt cx="10620" cy="1981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17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2020</a:t>
              </a:r>
              <a:r>
                <a:rPr lang="zh-CN" altLang="en-US" sz="2400" b="1" dirty="0">
                  <a:latin typeface="Calibri" panose="020F0502020204030204" pitchFamily="34" charset="0"/>
                  <a:ea typeface="微软雅黑" panose="020B0503020204020204" pitchFamily="34" charset="-122"/>
                  <a:sym typeface="+mn-ea"/>
                </a:rPr>
                <a:t>年工作安排及主要措施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lvl="0" fontAlgn="auto">
                <a:spcAft>
                  <a:spcPts val="0"/>
                </a:spcAft>
                <a:defRPr/>
              </a:pPr>
              <a:r>
                <a:rPr lang="en-US" altLang="zh-CN" sz="2400" dirty="0" smtClean="0">
                  <a:latin typeface="+mj-ea"/>
                  <a:cs typeface="+mn-ea"/>
                  <a:sym typeface="+mn-lt"/>
                </a:rPr>
                <a:t>2020</a:t>
              </a:r>
              <a:r>
                <a:rPr lang="zh-CN" altLang="en-US" sz="2400" dirty="0" smtClean="0">
                  <a:latin typeface="+mj-ea"/>
                  <a:cs typeface="+mn-ea"/>
                  <a:sym typeface="+mn-lt"/>
                </a:rPr>
                <a:t>年工作安排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24890" y="79787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、响应公司政策，发展姐妹的，母子店，提高在郊县的影响力，提高郊县市场份额，片区强势品牌</a:t>
            </a:r>
            <a:endParaRPr lang="en-US" altLang="zh-CN" sz="2000" noProof="0" dirty="0" smtClean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2</a:t>
            </a:r>
            <a:r>
              <a:rPr lang="zh-CN" altLang="en-US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，门店增长点，慢病会员，及微信会员。老店稳客流增销售，</a:t>
            </a:r>
            <a:r>
              <a:rPr lang="zh-CN" altLang="en-US" sz="2000" noProof="0" dirty="0" smtClean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慢病档案管理，入会员免费检测，数据跟踪，重点回访，最主要的是三高品种特价选择，吸引顾客，打破门店价格贵的标签。</a:t>
            </a:r>
            <a:endParaRPr lang="en-US" altLang="zh-CN" sz="2000" noProof="0" dirty="0" smtClean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CN" sz="24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lvl="0" fontAlgn="auto">
                <a:spcAft>
                  <a:spcPts val="0"/>
                </a:spcAft>
                <a:defRPr/>
              </a:pPr>
              <a:r>
                <a:rPr lang="en-US" altLang="zh-CN" sz="2400" dirty="0" smtClean="0">
                  <a:latin typeface="+mj-ea"/>
                  <a:cs typeface="+mn-ea"/>
                  <a:sym typeface="+mn-lt"/>
                </a:rPr>
                <a:t>2020</a:t>
              </a:r>
              <a:r>
                <a:rPr lang="zh-CN" altLang="en-US" sz="2400" dirty="0" smtClean="0">
                  <a:latin typeface="+mj-ea"/>
                  <a:cs typeface="+mn-ea"/>
                  <a:sym typeface="+mn-lt"/>
                </a:rPr>
                <a:t>年工作安排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24890" y="79787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3.</a:t>
            </a:r>
            <a:r>
              <a:rPr lang="zh-CN" altLang="en-US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加强微信会员管理，落实人头，专人负责。微信会员维护，微信顾客销量增量为门店新增长点</a:t>
            </a:r>
            <a:endParaRPr lang="en-US" altLang="zh-CN" sz="20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4.</a:t>
            </a:r>
            <a:r>
              <a:rPr lang="zh-CN" altLang="en-US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人员带教，发展储备优秀人才，为片区门店发展助力。</a:t>
            </a:r>
            <a:endParaRPr lang="en-US" altLang="zh-CN" sz="20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CN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5.</a:t>
            </a:r>
            <a:r>
              <a:rPr lang="zh-CN" altLang="en-US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争取把公司每一份要求落实在门店，积极发动门店员工参加专业知识的学习，在人员、专业，服务及销售更上已成楼，为顾客提供更优质的服务，扩大公司门店影响力。</a:t>
            </a:r>
            <a:endParaRPr lang="en-US" altLang="zh-CN" sz="20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zh-CN" altLang="en-US" sz="2000" dirty="0" smtClean="0">
                <a:solidFill>
                  <a:srgbClr val="222A35"/>
                </a:solidFill>
                <a:latin typeface="+mn-ea"/>
                <a:ea typeface="+mn-ea"/>
                <a:cs typeface="+mn-cs"/>
                <a:sym typeface="+mn-ea"/>
              </a:rPr>
              <a:t>我们以积极向上的心态，迎接每一份挑战</a:t>
            </a:r>
            <a:endParaRPr lang="en-US" altLang="zh-CN" sz="2000" dirty="0" smtClean="0">
              <a:solidFill>
                <a:srgbClr val="222A35"/>
              </a:solidFill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027430" y="2980055"/>
            <a:ext cx="15811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6632" name="文本框 19"/>
          <p:cNvSpPr txBox="1"/>
          <p:nvPr/>
        </p:nvSpPr>
        <p:spPr>
          <a:xfrm>
            <a:off x="4469130" y="2265680"/>
            <a:ext cx="269875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0460" y="1100455"/>
            <a:ext cx="5466715" cy="2936875"/>
          </a:xfrm>
          <a:prstGeom prst="rect">
            <a:avLst/>
          </a:prstGeom>
        </p:spPr>
      </p:pic>
      <p:sp>
        <p:nvSpPr>
          <p:cNvPr id="33" name="任意多边形: 形状 32"/>
          <p:cNvSpPr/>
          <p:nvPr/>
        </p:nvSpPr>
        <p:spPr>
          <a:xfrm>
            <a:off x="349980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6985" y="1100455"/>
            <a:ext cx="4304030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30B0504020000000003" charset="0"/>
                <a:ea typeface="+mn-ea"/>
                <a:cs typeface="Segoe Script" panose="030B0504020000000003" charset="0"/>
              </a:rPr>
              <a:t>谢谢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30B0504020000000003" charset="0"/>
                <a:ea typeface="+mn-ea"/>
                <a:cs typeface="Segoe Script" panose="030B0504020000000003" charset="0"/>
              </a:rPr>
              <a:t>THANKS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91e61e2-69a2-4be3-89dd-502dd66454e6}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614</Words>
  <Application>Microsoft Office PowerPoint</Application>
  <PresentationFormat>全屏显示(16:9)</PresentationFormat>
  <Paragraphs>63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BUZZIER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474</cp:revision>
  <dcterms:created xsi:type="dcterms:W3CDTF">2016-12-13T08:41:00Z</dcterms:created>
  <dcterms:modified xsi:type="dcterms:W3CDTF">2019-12-10T06:54:18Z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2052-11.1.0.9209</vt:lpwstr>
  </property>
  <property fmtid="{D5CDD505-2E9C-101B-9397-08002B2CF9AE}" pid="3" name="KSORubyTemplateID">
    <vt:lpwstr>2</vt:lpwstr>
  </property>
</Properties>
</file>