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08" r:id="rId3"/>
    <p:sldId id="274" r:id="rId4"/>
    <p:sldId id="491" r:id="rId5"/>
    <p:sldId id="500" r:id="rId6"/>
    <p:sldId id="517" r:id="rId7"/>
    <p:sldId id="516" r:id="rId8"/>
    <p:sldId id="503" r:id="rId9"/>
    <p:sldId id="505" r:id="rId10"/>
    <p:sldId id="509" r:id="rId11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692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城郊二片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35677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汇报人：苗凯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03020" y="927100"/>
          <a:ext cx="6515735" cy="3116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0"/>
                <a:gridCol w="1129030"/>
                <a:gridCol w="1406525"/>
                <a:gridCol w="1482090"/>
                <a:gridCol w="1520190"/>
              </a:tblGrid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笔数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会员笔数占比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2607万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767万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.6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67.37%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2285万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706万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62.38%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工作亮点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积极响应公司号召，鼓励片区全体同事及亲戚朋友发展新门店。201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9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年片区找寻铺面目标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11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家，确认一家，为都江堰宝莲店。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03020" y="927100"/>
          <a:ext cx="6515735" cy="3116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0"/>
                <a:gridCol w="1129030"/>
                <a:gridCol w="1406525"/>
                <a:gridCol w="1482090"/>
                <a:gridCol w="1520190"/>
              </a:tblGrid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笔数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会员笔数占比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2607万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767万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.6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67.37%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2285万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706万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62.38%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071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谢谢</a:t>
            </a:r>
            <a:endParaRPr kumimoji="0" lang="zh-CN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30B0504020000000003" charset="0"/>
              <a:ea typeface="+mn-ea"/>
              <a:cs typeface="Segoe Script" panose="030B05040200000000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THANKS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30B0504020000000003" charset="0"/>
              <a:ea typeface="+mn-ea"/>
              <a:cs typeface="Segoe Script" panose="030B0504020000000003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691e61e2-69a2-4be3-89dd-502dd66454e6}"/>
</p:tagLst>
</file>

<file path=ppt/tags/tag2.xml><?xml version="1.0" encoding="utf-8"?>
<p:tagLst xmlns:p="http://schemas.openxmlformats.org/presentationml/2006/main">
  <p:tag name="KSO_WM_UNIT_TABLE_BEAUTIFY" val="smartTable{691e61e2-69a2-4be3-89dd-502dd66454e6}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演示</Application>
  <PresentationFormat>全屏显示(16:9)</PresentationFormat>
  <Paragraphs>159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Segoe Script</vt:lpstr>
      <vt:lpstr>Arial Unicode MS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片区主管电脑</cp:lastModifiedBy>
  <cp:revision>462</cp:revision>
  <dcterms:created xsi:type="dcterms:W3CDTF">2016-12-13T08:41:00Z</dcterms:created>
  <dcterms:modified xsi:type="dcterms:W3CDTF">2019-12-08T13:39:58Z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  <property fmtid="{D5CDD505-2E9C-101B-9397-08002B2CF9AE}" pid="3" name="KSORubyTemplateID">
    <vt:lpwstr>2</vt:lpwstr>
  </property>
</Properties>
</file>