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0" r:id="rId2"/>
    <p:sldId id="274" r:id="rId3"/>
    <p:sldId id="275" r:id="rId4"/>
    <p:sldId id="257" r:id="rId5"/>
    <p:sldId id="282" r:id="rId6"/>
    <p:sldId id="286" r:id="rId7"/>
    <p:sldId id="284" r:id="rId8"/>
    <p:sldId id="287" r:id="rId9"/>
    <p:sldId id="28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427" y="-67"/>
      </p:cViewPr>
      <p:guideLst>
        <p:guide orient="horz" pos="2160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7F69-60DB-47A1-9B69-B68EE341FEEF}" type="datetimeFigureOut">
              <a:rPr lang="zh-CN" altLang="en-US" smtClean="0"/>
              <a:t>2019/1/31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842DF-9B96-48C5-B512-B763C855E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66D5C-B32B-4721-BB34-4BD018D6F731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2F5F8-03A2-4C69-8228-C81BFA3B89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太极医药城A区照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841875" y="1466215"/>
            <a:ext cx="7352665" cy="3924935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290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880" cy="392366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10939" y="0"/>
            <a:ext cx="1356186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10939" y="124168"/>
            <a:ext cx="1356186" cy="606003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38590" y="98635"/>
            <a:ext cx="1529910" cy="645160"/>
          </a:xfrm>
          <a:prstGeom prst="rect">
            <a:avLst/>
          </a:prstGeom>
          <a:solidFill>
            <a:srgbClr val="2EB0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TAIJI </a:t>
            </a:r>
          </a:p>
          <a:p>
            <a:pPr algn="ctr"/>
            <a:r>
              <a:rPr 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564640" y="3336290"/>
            <a:ext cx="34721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390769" y="4621333"/>
            <a:ext cx="3788628" cy="373665"/>
            <a:chOff x="4096056" y="4216417"/>
            <a:chExt cx="3788628" cy="373665"/>
          </a:xfrm>
        </p:grpSpPr>
        <p:sp>
          <p:nvSpPr>
            <p:cNvPr id="60" name="文本框 6"/>
            <p:cNvSpPr txBox="1"/>
            <p:nvPr/>
          </p:nvSpPr>
          <p:spPr>
            <a:xfrm>
              <a:off x="4096056" y="4216417"/>
              <a:ext cx="1853764" cy="3736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6030920" y="4216417"/>
              <a:ext cx="1853764" cy="3736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700405" y="1583690"/>
            <a:ext cx="396367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71660" y="4994910"/>
            <a:ext cx="2722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</a:p>
        </p:txBody>
      </p:sp>
      <p:pic>
        <p:nvPicPr>
          <p:cNvPr id="4" name="图片 3" descr="太极医药城A区照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832350" y="1466215"/>
            <a:ext cx="7352665" cy="3924935"/>
          </a:xfrm>
          <a:prstGeom prst="rect">
            <a:avLst/>
          </a:prstGeom>
        </p:spPr>
      </p:pic>
      <p:sp>
        <p:nvSpPr>
          <p:cNvPr id="5" name="任意多边形: 形状 17"/>
          <p:cNvSpPr/>
          <p:nvPr/>
        </p:nvSpPr>
        <p:spPr>
          <a:xfrm>
            <a:off x="-9525" y="1466850"/>
            <a:ext cx="6130290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880" cy="392366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9935" y="3365786"/>
            <a:ext cx="41885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标题（微软雅黑，字号</a:t>
            </a:r>
            <a:r>
              <a:rPr lang="en-US" altLang="zh-CN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 </a:t>
            </a:r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3168616" y="4990033"/>
            <a:ext cx="1853764" cy="37366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****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0880" y="1583690"/>
            <a:ext cx="396367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2019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66885" y="4994910"/>
            <a:ext cx="276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88149" y="334385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1"/>
                </a:solidFill>
              </a:rPr>
              <a:t>目 录</a:t>
            </a:r>
            <a:endParaRPr lang="zh-CN" altLang="en-US" sz="4000" b="1" dirty="0">
              <a:solidFill>
                <a:schemeClr val="accent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1" y="712096"/>
            <a:ext cx="11069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632562" y="1528422"/>
            <a:ext cx="5642642" cy="696035"/>
            <a:chOff x="1310186" y="3209189"/>
            <a:chExt cx="5642642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209189"/>
              <a:ext cx="696035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n-ea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135484" y="3350112"/>
              <a:ext cx="48173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2"/>
                  </a:solidFill>
                  <a:latin typeface="+mn-ea"/>
                </a:rPr>
                <a:t>微软雅黑，字号</a:t>
              </a:r>
              <a:r>
                <a:rPr lang="en-US" altLang="zh-CN" sz="2800" b="1" dirty="0" smtClean="0">
                  <a:solidFill>
                    <a:schemeClr val="tx2"/>
                  </a:solidFill>
                  <a:latin typeface="+mn-ea"/>
                </a:rPr>
                <a:t>24-28</a:t>
              </a:r>
              <a:r>
                <a:rPr lang="zh-CN" altLang="en-US" sz="2800" b="1" dirty="0" smtClean="0">
                  <a:solidFill>
                    <a:schemeClr val="tx2"/>
                  </a:solidFill>
                  <a:latin typeface="+mn-ea"/>
                </a:rPr>
                <a:t>，加粗</a:t>
              </a:r>
              <a:endParaRPr lang="zh-CN" altLang="en-US" sz="2800" b="1" dirty="0">
                <a:solidFill>
                  <a:schemeClr val="tx2"/>
                </a:solidFill>
                <a:latin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632562" y="4360180"/>
            <a:ext cx="5630767" cy="696035"/>
            <a:chOff x="1310186" y="3209189"/>
            <a:chExt cx="5630767" cy="696035"/>
          </a:xfrm>
        </p:grpSpPr>
        <p:sp>
          <p:nvSpPr>
            <p:cNvPr id="13" name="圆角矩形 12"/>
            <p:cNvSpPr/>
            <p:nvPr/>
          </p:nvSpPr>
          <p:spPr>
            <a:xfrm>
              <a:off x="1310186" y="3209189"/>
              <a:ext cx="696035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n-ea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123609" y="3350107"/>
              <a:ext cx="48173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2"/>
                  </a:solidFill>
                  <a:latin typeface="+mn-ea"/>
                </a:rPr>
                <a:t>微软雅黑，字号</a:t>
              </a:r>
              <a:r>
                <a:rPr lang="en-US" altLang="zh-CN" sz="2800" b="1" dirty="0" smtClean="0">
                  <a:solidFill>
                    <a:schemeClr val="tx2"/>
                  </a:solidFill>
                  <a:latin typeface="+mn-ea"/>
                </a:rPr>
                <a:t>24-28</a:t>
              </a:r>
              <a:r>
                <a:rPr lang="zh-CN" altLang="en-US" sz="2800" b="1" dirty="0" smtClean="0">
                  <a:solidFill>
                    <a:schemeClr val="tx2"/>
                  </a:solidFill>
                  <a:latin typeface="+mn-ea"/>
                </a:rPr>
                <a:t>，加粗</a:t>
              </a:r>
              <a:endParaRPr lang="zh-CN" altLang="en-US" sz="2800" b="1" dirty="0">
                <a:solidFill>
                  <a:schemeClr val="tx2"/>
                </a:solidFill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44936" y="2914217"/>
            <a:ext cx="5630767" cy="696035"/>
            <a:chOff x="1310186" y="3209189"/>
            <a:chExt cx="5630767" cy="696035"/>
          </a:xfrm>
        </p:grpSpPr>
        <p:sp>
          <p:nvSpPr>
            <p:cNvPr id="18" name="圆角矩形 17"/>
            <p:cNvSpPr/>
            <p:nvPr/>
          </p:nvSpPr>
          <p:spPr>
            <a:xfrm>
              <a:off x="1310186" y="3209189"/>
              <a:ext cx="696035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n-ea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123609" y="3338232"/>
              <a:ext cx="48173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2"/>
                  </a:solidFill>
                  <a:latin typeface="+mn-ea"/>
                </a:rPr>
                <a:t>微软雅黑，字号</a:t>
              </a:r>
              <a:r>
                <a:rPr lang="en-US" altLang="zh-CN" sz="2800" b="1" dirty="0" smtClean="0">
                  <a:solidFill>
                    <a:schemeClr val="tx2"/>
                  </a:solidFill>
                  <a:latin typeface="+mn-ea"/>
                </a:rPr>
                <a:t>24-28</a:t>
              </a:r>
              <a:r>
                <a:rPr lang="zh-CN" altLang="en-US" sz="2800" b="1" dirty="0" smtClean="0">
                  <a:solidFill>
                    <a:schemeClr val="tx2"/>
                  </a:solidFill>
                  <a:latin typeface="+mn-ea"/>
                </a:rPr>
                <a:t>，加粗</a:t>
              </a:r>
              <a:endParaRPr lang="zh-CN" altLang="en-US" sz="2800" b="1" dirty="0">
                <a:solidFill>
                  <a:schemeClr val="tx2"/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185651" y="2993923"/>
            <a:ext cx="1017630" cy="988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/>
              <a:t>1</a:t>
            </a:r>
            <a:endParaRPr lang="zh-CN" altLang="en-US" sz="5400" dirty="0"/>
          </a:p>
        </p:txBody>
      </p:sp>
      <p:sp>
        <p:nvSpPr>
          <p:cNvPr id="4" name="文本框 3"/>
          <p:cNvSpPr txBox="1"/>
          <p:nvPr/>
        </p:nvSpPr>
        <p:spPr>
          <a:xfrm>
            <a:off x="4469402" y="3122290"/>
            <a:ext cx="5371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2"/>
                </a:solidFill>
                <a:latin typeface="+mn-ea"/>
              </a:rPr>
              <a:t>微软雅黑，字号</a:t>
            </a:r>
            <a:r>
              <a:rPr lang="en-US" altLang="zh-CN" sz="3600" b="1" dirty="0" smtClean="0">
                <a:solidFill>
                  <a:schemeClr val="tx2"/>
                </a:solidFill>
                <a:latin typeface="+mn-ea"/>
              </a:rPr>
              <a:t>36</a:t>
            </a:r>
            <a:r>
              <a:rPr lang="zh-CN" altLang="en-US" sz="3600" b="1" dirty="0" smtClean="0">
                <a:solidFill>
                  <a:schemeClr val="tx2"/>
                </a:solidFill>
                <a:latin typeface="+mn-ea"/>
              </a:rPr>
              <a:t>，加粗</a:t>
            </a:r>
            <a:endParaRPr lang="zh-CN" altLang="en-US" sz="36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3795395" y="358775"/>
            <a:ext cx="5289611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微软雅黑，字号</a:t>
            </a:r>
            <a:r>
              <a:rPr lang="en-US" altLang="zh-CN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28</a:t>
            </a:r>
            <a:endParaRPr lang="zh-CN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875543" y="825910"/>
            <a:ext cx="5120973" cy="2532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1596867" y="1429109"/>
            <a:ext cx="9666287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、微软雅黑，字号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24-28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，行间距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1.5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倍；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、微软雅黑，字号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24-28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，行间距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1.5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倍；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、微软雅黑，字号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24-28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，行间距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1.5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倍。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69402" y="3122290"/>
            <a:ext cx="5371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2"/>
                </a:solidFill>
                <a:latin typeface="+mn-ea"/>
              </a:rPr>
              <a:t>微软雅黑，字号</a:t>
            </a:r>
            <a:r>
              <a:rPr lang="en-US" altLang="zh-CN" sz="3600" b="1" dirty="0" smtClean="0">
                <a:solidFill>
                  <a:schemeClr val="tx2"/>
                </a:solidFill>
                <a:latin typeface="+mn-ea"/>
              </a:rPr>
              <a:t>36</a:t>
            </a:r>
            <a:r>
              <a:rPr lang="zh-CN" altLang="en-US" sz="3600" b="1" dirty="0" smtClean="0">
                <a:solidFill>
                  <a:schemeClr val="tx2"/>
                </a:solidFill>
                <a:latin typeface="+mn-ea"/>
              </a:rPr>
              <a:t>，加粗</a:t>
            </a:r>
            <a:endParaRPr lang="zh-CN" altLang="en-US" sz="36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85651" y="2993923"/>
            <a:ext cx="1017630" cy="988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/>
              <a:t>2</a:t>
            </a:r>
            <a:endParaRPr lang="zh-CN" altLang="en-US" sz="5400" dirty="0"/>
          </a:p>
        </p:txBody>
      </p:sp>
      <p:sp>
        <p:nvSpPr>
          <p:cNvPr id="6" name="矩形 5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3795395" y="358775"/>
            <a:ext cx="5289611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微软雅黑，字号</a:t>
            </a:r>
            <a:r>
              <a:rPr lang="en-US" altLang="zh-CN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28</a:t>
            </a:r>
            <a:endParaRPr lang="zh-CN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875543" y="825910"/>
            <a:ext cx="5120973" cy="2532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1596867" y="1429109"/>
            <a:ext cx="9666287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、微软雅黑，字号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24-28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，行间距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1.5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倍；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、微软雅黑，字号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24-28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，行间距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1.5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倍；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、微软雅黑，字号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24-28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，行间距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1.5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倍。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69402" y="3122290"/>
            <a:ext cx="5371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2"/>
                </a:solidFill>
                <a:latin typeface="+mn-ea"/>
              </a:rPr>
              <a:t>微软雅黑，字号</a:t>
            </a:r>
            <a:r>
              <a:rPr lang="en-US" altLang="zh-CN" sz="3600" b="1" dirty="0" smtClean="0">
                <a:solidFill>
                  <a:schemeClr val="tx2"/>
                </a:solidFill>
                <a:latin typeface="+mn-ea"/>
              </a:rPr>
              <a:t>36</a:t>
            </a:r>
            <a:r>
              <a:rPr lang="zh-CN" altLang="en-US" sz="3600" b="1" dirty="0" smtClean="0">
                <a:solidFill>
                  <a:schemeClr val="tx2"/>
                </a:solidFill>
                <a:latin typeface="+mn-ea"/>
              </a:rPr>
              <a:t>，加粗</a:t>
            </a:r>
            <a:endParaRPr lang="zh-CN" altLang="en-US" sz="36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85651" y="2993923"/>
            <a:ext cx="1017630" cy="988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/>
              <a:t>3</a:t>
            </a:r>
            <a:endParaRPr lang="zh-CN" altLang="en-US" sz="5400" dirty="0"/>
          </a:p>
        </p:txBody>
      </p:sp>
      <p:sp>
        <p:nvSpPr>
          <p:cNvPr id="6" name="矩形 5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3795395" y="358775"/>
            <a:ext cx="5289611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微软雅黑，字号</a:t>
            </a:r>
            <a:r>
              <a:rPr lang="en-US" altLang="zh-CN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28</a:t>
            </a:r>
            <a:endParaRPr lang="zh-CN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875543" y="825910"/>
            <a:ext cx="5120973" cy="2532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1596867" y="1429109"/>
            <a:ext cx="9666287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、微软雅黑，字号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24-28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，行间距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1.5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倍；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、微软雅黑，字号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24-28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，行间距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1.5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倍；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、微软雅黑，字号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24-28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，行间距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1.5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倍。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航母(小）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2850" y="1466850"/>
            <a:ext cx="7158990" cy="3924300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40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5230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10939" y="0"/>
            <a:ext cx="1356186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10939" y="124168"/>
            <a:ext cx="1356186" cy="606003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38590" y="98635"/>
            <a:ext cx="1529910" cy="6451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TAIJI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91895" y="3260725"/>
            <a:ext cx="3748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2572" y="2270110"/>
            <a:ext cx="50604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Road Rage" pitchFamily="50" charset="0"/>
              </a:rPr>
              <a:t>THANKS</a:t>
            </a:r>
            <a:endParaRPr lang="en-US" sz="6000" dirty="0">
              <a:solidFill>
                <a:schemeClr val="bg1"/>
              </a:solidFill>
              <a:latin typeface="Road Rage" pitchFamily="50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57385" y="4994910"/>
            <a:ext cx="2529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C7EDCC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266</Words>
  <Application>Microsoft Office PowerPoint</Application>
  <PresentationFormat>自定义</PresentationFormat>
  <Paragraphs>47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BUZZIER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bgs</cp:lastModifiedBy>
  <cp:revision>55</cp:revision>
  <dcterms:created xsi:type="dcterms:W3CDTF">2016-12-13T08:41:00Z</dcterms:created>
  <dcterms:modified xsi:type="dcterms:W3CDTF">2019-01-31T03:19:05Z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