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6"/>
  </p:notesMasterIdLst>
  <p:sldIdLst>
    <p:sldId id="280" r:id="rId4"/>
    <p:sldId id="274" r:id="rId5"/>
    <p:sldId id="383" r:id="rId7"/>
    <p:sldId id="384" r:id="rId8"/>
    <p:sldId id="385" r:id="rId9"/>
    <p:sldId id="386" r:id="rId10"/>
    <p:sldId id="387" r:id="rId11"/>
    <p:sldId id="388" r:id="rId12"/>
    <p:sldId id="382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52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charset="-122"/>
                <a:ea typeface="等线" charset="-122"/>
                <a:cs typeface="+mn-cs"/>
              </a:rPr>
            </a:fld>
            <a:endParaRPr lang="zh-CN" altLang="en-US" sz="1200" strike="noStrike" noProof="1" dirty="0">
              <a:latin typeface="等线" charset="-122"/>
              <a:ea typeface="等线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228600" indent="-226695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0" y="3169920"/>
            <a:ext cx="54311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太极大药房工作计划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647190" y="4787265"/>
            <a:ext cx="2043430" cy="44192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汇报人：李 丹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2019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826895" y="4043045"/>
            <a:ext cx="2559685" cy="640039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外销部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434080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53920" y="4909185"/>
            <a:ext cx="685165" cy="848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1200" y="1689100"/>
            <a:ext cx="76669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加盟药房全开户，分步骤完成</a:t>
            </a:r>
            <a:r>
              <a:rPr lang="en-US" altLang="zh-CN" sz="2800"/>
              <a:t>“</a:t>
            </a:r>
            <a:r>
              <a:rPr lang="zh-CN" altLang="en-US" sz="2800"/>
              <a:t>七统一</a:t>
            </a:r>
            <a:r>
              <a:rPr lang="en-US" altLang="zh-CN" sz="2800"/>
              <a:t>”</a:t>
            </a:r>
            <a:r>
              <a:rPr lang="zh-CN" altLang="en-US" sz="2800"/>
              <a:t>，基本实现直营化管理，销售增量达</a:t>
            </a:r>
            <a:r>
              <a:rPr lang="en-US" altLang="zh-CN" sz="2800"/>
              <a:t>100</a:t>
            </a:r>
            <a:r>
              <a:rPr lang="zh-CN" altLang="en-US" sz="2800"/>
              <a:t>万元。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251200" y="3406775"/>
            <a:ext cx="787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电商平台统一管理，销售增长</a:t>
            </a:r>
            <a:r>
              <a:rPr lang="en-US" altLang="zh-CN" sz="2800">
                <a:sym typeface="+mn-ea"/>
              </a:rPr>
              <a:t>247.43</a:t>
            </a:r>
            <a:r>
              <a:rPr lang="zh-CN" altLang="en-US" sz="2800">
                <a:sym typeface="+mn-ea"/>
              </a:rPr>
              <a:t>万元，达到</a:t>
            </a:r>
            <a:r>
              <a:rPr lang="en-US" altLang="zh-CN" sz="2800">
                <a:sym typeface="+mn-ea"/>
              </a:rPr>
              <a:t>520</a:t>
            </a:r>
            <a:r>
              <a:rPr lang="zh-CN" altLang="en-US" sz="2800">
                <a:sym typeface="+mn-ea"/>
              </a:rPr>
              <a:t>万元，同比增长90.30%。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51200" y="4857115"/>
            <a:ext cx="7874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>
                <a:sym typeface="+mn-ea"/>
              </a:rPr>
              <a:t>保险卡业务销量增长335.53万元，达到1000万元，同比增长50.50%。</a:t>
            </a:r>
            <a:endParaRPr sz="2800"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695113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一、加盟药房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3947" y="1797473"/>
            <a:ext cx="1076790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0850" algn="just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逐步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实现加盟药房全开户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，统一购进，统一信息系统，统一质量管理，分步骤完成“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七统一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”要求，基本实现加盟药房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直营化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管理。销售增量达</a:t>
            </a:r>
            <a:r>
              <a:rPr lang="en-US" altLang="zh-CN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100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万元。</a:t>
            </a:r>
            <a:endParaRPr lang="zh-CN" altLang="en-US" sz="32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388197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主要措施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19380" y="1160780"/>
            <a:ext cx="12039600" cy="43681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91440" tIns="45720" rIns="91440" bIns="4572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665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zh-CN" altLang="en-US" sz="26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逐家拜访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，收集购进清单，提前对码，为统一系统做准备。</a:t>
            </a:r>
            <a:endParaRPr lang="zh-CN" altLang="en-US" sz="2665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选择区域</a:t>
            </a:r>
            <a:r>
              <a:rPr lang="zh-CN" altLang="en-US" sz="26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样板店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重点服务，打造直营化管理样板店，逐步规模复制。</a:t>
            </a:r>
            <a:endParaRPr lang="zh-CN" altLang="en-US" sz="2665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甄选</a:t>
            </a:r>
            <a:r>
              <a:rPr lang="zh-CN" altLang="en-US" sz="26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优势品种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供加盟店进货，逐渐打开局面，为统一采购配送做准备。</a:t>
            </a:r>
            <a:endParaRPr lang="zh-CN" altLang="en-US" sz="2665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4.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加大统一</a:t>
            </a:r>
            <a:r>
              <a:rPr lang="zh-CN" altLang="en-US" sz="26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质量管理</a:t>
            </a:r>
            <a:r>
              <a:rPr lang="zh-CN" altLang="en-US" sz="2665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力度，继续淘汰有质量风险加盟店，整改有隐患门店，树立优质标杆，提升品牌吸引力。</a:t>
            </a:r>
            <a:endParaRPr lang="zh-CN" altLang="en-US" sz="2665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666327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二、电商平台</a:t>
              </a: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4607" y="1770803"/>
            <a:ext cx="1053930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电商平台实现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统一化、标准化管理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。2019年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销售额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目标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0万元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，同比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增长</a:t>
            </a: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90.30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%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  <a:endParaRPr lang="zh-CN" altLang="en-US" sz="320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214842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主要措施</a:t>
              </a: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760" y="936625"/>
            <a:ext cx="11207115" cy="6323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整合4个平台资源</a:t>
            </a:r>
            <a:r>
              <a:rPr lang="en-US" altLang="zh-CN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，实现系统对接，统一管理，清单管理。</a:t>
            </a:r>
            <a:endParaRPr lang="en-US" altLang="zh-CN" sz="2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+mn-ea"/>
                <a:ea typeface="+mn-ea"/>
              </a:rPr>
              <a:t>2.</a:t>
            </a:r>
            <a:r>
              <a:rPr lang="zh-CN" altLang="en-US" sz="2800">
                <a:latin typeface="+mn-ea"/>
                <a:ea typeface="+mn-ea"/>
              </a:rPr>
              <a:t>整合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优化物流配送</a:t>
            </a:r>
            <a:r>
              <a:rPr lang="zh-CN" altLang="en-US" sz="2800">
                <a:latin typeface="+mn-ea"/>
                <a:ea typeface="+mn-ea"/>
              </a:rPr>
              <a:t>，节约成本，提高效率和顾客满意度。</a:t>
            </a:r>
            <a:endParaRPr lang="zh-CN" altLang="en-US" sz="2800">
              <a:latin typeface="+mn-ea"/>
              <a:ea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+mn-ea"/>
                <a:ea typeface="+mn-ea"/>
              </a:rPr>
              <a:t>3.</a:t>
            </a:r>
            <a:r>
              <a:rPr lang="zh-CN" altLang="en-US" sz="2800">
                <a:latin typeface="+mn-ea"/>
                <a:ea typeface="+mn-ea"/>
              </a:rPr>
              <a:t>加强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商品管理</a:t>
            </a:r>
            <a:r>
              <a:rPr lang="zh-CN" altLang="en-US" sz="2800">
                <a:latin typeface="+mn-ea"/>
                <a:ea typeface="+mn-ea"/>
              </a:rPr>
              <a:t>，建立电商商品引进汰换机制，设置商品必备目录。</a:t>
            </a:r>
            <a:endParaRPr lang="zh-CN" altLang="en-US" sz="2800">
              <a:latin typeface="+mn-ea"/>
              <a:ea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+mn-ea"/>
                <a:ea typeface="+mn-ea"/>
              </a:rPr>
              <a:t>4.</a:t>
            </a:r>
            <a:r>
              <a:rPr lang="zh-CN" altLang="en-US" sz="2800">
                <a:latin typeface="+mn-ea"/>
                <a:ea typeface="+mn-ea"/>
              </a:rPr>
              <a:t>加强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价格管理</a:t>
            </a:r>
            <a:r>
              <a:rPr lang="zh-CN" altLang="en-US" sz="2800">
                <a:latin typeface="+mn-ea"/>
                <a:ea typeface="+mn-ea"/>
              </a:rPr>
              <a:t>，灵活策应，树立良好的价格形象。</a:t>
            </a:r>
            <a:endParaRPr lang="zh-CN" altLang="en-US" sz="2800">
              <a:latin typeface="+mn-ea"/>
              <a:ea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+mn-ea"/>
                <a:ea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促销策略分级管理</a:t>
            </a:r>
            <a:r>
              <a:rPr lang="zh-CN" altLang="en-US" sz="2800">
                <a:latin typeface="+mn-ea"/>
                <a:ea typeface="+mn-ea"/>
              </a:rPr>
              <a:t>，提前排期，一店一策，灵活多样。</a:t>
            </a:r>
            <a:endParaRPr lang="zh-CN" altLang="en-US" sz="2800">
              <a:latin typeface="+mn-ea"/>
              <a:ea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+mn-ea"/>
                <a:ea typeface="+mn-ea"/>
              </a:rPr>
              <a:t>6.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整理制作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电商服务手册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，降低员工使用难度和犯错几率，提高服务质量和专业服务水平。</a:t>
            </a:r>
            <a:endParaRPr lang="zh-CN" altLang="en-US" sz="2800"/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2800">
              <a:latin typeface="+mn-ea"/>
              <a:ea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464820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三、商业保险卡</a:t>
              </a: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4420" y="1501987"/>
            <a:ext cx="100414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商业保险卡实行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精细化运营管理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，2019年销售目标</a:t>
            </a: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1000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万元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，实现同比增长</a:t>
            </a: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50.50</a:t>
            </a:r>
            <a:r>
              <a:rPr lang="zh-CN" altLang="en-US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%</a:t>
            </a:r>
            <a:r>
              <a:rPr lang="zh-CN" altLang="en-US" sz="32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1633" y="68157"/>
            <a:ext cx="7996767" cy="613833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主要措施</a:t>
              </a: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3556000" y="2529417"/>
            <a:ext cx="7380817" cy="62484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indent="252730"/>
            <a:endParaRPr lang="zh-CN" altLang="en-US" sz="16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282787" y="878840"/>
            <a:ext cx="11602720" cy="5074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91440" tIns="45720" rIns="91440" bIns="4572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587" y="834813"/>
            <a:ext cx="11184467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完成所有保险卡在所有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门店全覆盖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。拓展多渠道、多形式的宣传策略，用数据指导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精准营销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重点营销3-4种潜力保险卡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，与合作方整合资源深度合作，实现销量飞升。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全年执行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保险卡转储值卡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方案，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保险卡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顾客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实行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分级管理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。</a:t>
            </a:r>
            <a:endParaRPr lang="zh-CN" altLang="en-US" sz="28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4.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继续做好药品换新、120急救、意外怀孕险等会员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增值服务</a:t>
            </a:r>
            <a:r>
              <a:rPr lang="zh-CN" altLang="en-US" sz="28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项目，提高顾客体验感和会员黏度。</a:t>
            </a:r>
            <a:endParaRPr lang="zh-CN" altLang="en-US" sz="3200"/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32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WPS 演示</Application>
  <PresentationFormat>自定义</PresentationFormat>
  <Paragraphs>104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Arial Unicode MS</vt:lpstr>
      <vt:lpstr>黑体</vt:lpstr>
      <vt:lpstr>Segoe Print</vt:lpstr>
      <vt:lpstr>BUZZIER</vt:lpstr>
      <vt:lpstr>1_BUZZIER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126</cp:revision>
  <dcterms:created xsi:type="dcterms:W3CDTF">2016-12-13T08:41:00Z</dcterms:created>
  <dcterms:modified xsi:type="dcterms:W3CDTF">2019-01-15T09:03:23Z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2</vt:lpwstr>
  </property>
</Properties>
</file>