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934D5-4155-41CB-9F91-12B0EA4799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86F79-5834-4677-BCFF-ED37A73E722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1958196" y="6324370"/>
            <a:ext cx="1630393" cy="8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03298" y="6328683"/>
            <a:ext cx="1630393" cy="8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248400" y="6320057"/>
            <a:ext cx="1630393" cy="8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3588589" y="6332996"/>
            <a:ext cx="0" cy="2932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4103298" y="6315570"/>
            <a:ext cx="0" cy="2932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5733691" y="6334259"/>
            <a:ext cx="0" cy="2932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6248400" y="6315226"/>
            <a:ext cx="0" cy="2932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7869649" y="6314708"/>
            <a:ext cx="0" cy="2932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8384358" y="6332996"/>
            <a:ext cx="33565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8384358" y="6332996"/>
            <a:ext cx="0" cy="2932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11740896" y="4215384"/>
            <a:ext cx="0" cy="21089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V="1">
            <a:off x="11216640" y="4224010"/>
            <a:ext cx="0" cy="21089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V="1">
            <a:off x="11216640" y="5769864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11216640" y="5267059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V="1">
            <a:off x="11216640" y="4744126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 flipV="1">
            <a:off x="11216640" y="4241321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flipV="1">
            <a:off x="10351008" y="4239912"/>
            <a:ext cx="865632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10351008" y="2121408"/>
            <a:ext cx="0" cy="211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V="1">
            <a:off x="10878312" y="2487168"/>
            <a:ext cx="0" cy="174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V="1">
            <a:off x="9823704" y="2498670"/>
            <a:ext cx="1063752" cy="2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10878312" y="2121408"/>
            <a:ext cx="5406" cy="3749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V="1">
            <a:off x="9823704" y="2112048"/>
            <a:ext cx="1063752" cy="43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H="1" flipV="1">
            <a:off x="9817609" y="822960"/>
            <a:ext cx="6095" cy="16733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V="1">
            <a:off x="10347960" y="822960"/>
            <a:ext cx="0" cy="16642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V="1">
            <a:off x="9823704" y="1670016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 flipV="1">
            <a:off x="9800499" y="1230802"/>
            <a:ext cx="555081" cy="47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>
            <a:off x="6244591" y="79579"/>
            <a:ext cx="4110989" cy="50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V="1">
            <a:off x="6244591" y="813068"/>
            <a:ext cx="4110989" cy="190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>
          <a:xfrm flipV="1">
            <a:off x="10347960" y="84596"/>
            <a:ext cx="0" cy="174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 flipV="1">
            <a:off x="6253735" y="84596"/>
            <a:ext cx="3809" cy="74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 flipV="1">
            <a:off x="7466839" y="62886"/>
            <a:ext cx="3809" cy="74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/>
          <p:cNvCxnSpPr/>
          <p:nvPr/>
        </p:nvCxnSpPr>
        <p:spPr>
          <a:xfrm flipV="1">
            <a:off x="8570215" y="93222"/>
            <a:ext cx="3809" cy="74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/>
          <p:cNvCxnSpPr/>
          <p:nvPr/>
        </p:nvCxnSpPr>
        <p:spPr>
          <a:xfrm flipH="1" flipV="1">
            <a:off x="7645884" y="1594964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连接符 105"/>
          <p:cNvCxnSpPr/>
          <p:nvPr/>
        </p:nvCxnSpPr>
        <p:spPr>
          <a:xfrm flipH="1" flipV="1">
            <a:off x="6877643" y="1588790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连接符 106"/>
          <p:cNvCxnSpPr/>
          <p:nvPr/>
        </p:nvCxnSpPr>
        <p:spPr>
          <a:xfrm>
            <a:off x="6877643" y="3167310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/>
          <p:nvPr/>
        </p:nvCxnSpPr>
        <p:spPr>
          <a:xfrm>
            <a:off x="6874596" y="1600283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接连接符 109"/>
          <p:cNvCxnSpPr/>
          <p:nvPr/>
        </p:nvCxnSpPr>
        <p:spPr>
          <a:xfrm flipH="1" flipV="1">
            <a:off x="6502700" y="1591347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/>
          <p:nvPr/>
        </p:nvCxnSpPr>
        <p:spPr>
          <a:xfrm flipH="1" flipV="1">
            <a:off x="5734459" y="1585173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>
            <a:off x="5734459" y="3163693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/>
          <p:cNvCxnSpPr/>
          <p:nvPr/>
        </p:nvCxnSpPr>
        <p:spPr>
          <a:xfrm>
            <a:off x="5731412" y="1596666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 flipH="1" flipV="1">
            <a:off x="5102146" y="1591347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 flipH="1" flipV="1">
            <a:off x="4333905" y="1585173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/>
        </p:nvCxnSpPr>
        <p:spPr>
          <a:xfrm>
            <a:off x="4333905" y="3163693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>
            <a:off x="4330858" y="1596666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接连接符 125"/>
          <p:cNvCxnSpPr/>
          <p:nvPr/>
        </p:nvCxnSpPr>
        <p:spPr>
          <a:xfrm flipV="1">
            <a:off x="2482452" y="4205722"/>
            <a:ext cx="0" cy="21089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26"/>
          <p:cNvCxnSpPr/>
          <p:nvPr/>
        </p:nvCxnSpPr>
        <p:spPr>
          <a:xfrm flipV="1">
            <a:off x="1958196" y="4214348"/>
            <a:ext cx="0" cy="21089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接连接符 127"/>
          <p:cNvCxnSpPr/>
          <p:nvPr/>
        </p:nvCxnSpPr>
        <p:spPr>
          <a:xfrm flipV="1">
            <a:off x="1958196" y="5760202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连接符 128"/>
          <p:cNvCxnSpPr/>
          <p:nvPr/>
        </p:nvCxnSpPr>
        <p:spPr>
          <a:xfrm flipV="1">
            <a:off x="1958196" y="5257397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连接符 129"/>
          <p:cNvCxnSpPr/>
          <p:nvPr/>
        </p:nvCxnSpPr>
        <p:spPr>
          <a:xfrm flipV="1">
            <a:off x="1958196" y="4734464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连接符 130"/>
          <p:cNvCxnSpPr/>
          <p:nvPr/>
        </p:nvCxnSpPr>
        <p:spPr>
          <a:xfrm flipV="1">
            <a:off x="1958196" y="4231659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接连接符 149"/>
          <p:cNvCxnSpPr/>
          <p:nvPr/>
        </p:nvCxnSpPr>
        <p:spPr>
          <a:xfrm>
            <a:off x="128016" y="4221938"/>
            <a:ext cx="2354436" cy="77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接连接符 151"/>
          <p:cNvCxnSpPr/>
          <p:nvPr/>
        </p:nvCxnSpPr>
        <p:spPr>
          <a:xfrm>
            <a:off x="128016" y="3799302"/>
            <a:ext cx="2354436" cy="77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接连接符 153"/>
          <p:cNvCxnSpPr/>
          <p:nvPr/>
        </p:nvCxnSpPr>
        <p:spPr>
          <a:xfrm flipH="1" flipV="1">
            <a:off x="2473309" y="3818108"/>
            <a:ext cx="760" cy="387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接连接符 155"/>
          <p:cNvCxnSpPr/>
          <p:nvPr/>
        </p:nvCxnSpPr>
        <p:spPr>
          <a:xfrm flipH="1" flipV="1">
            <a:off x="548015" y="3791121"/>
            <a:ext cx="760" cy="4116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接连接符 157"/>
          <p:cNvCxnSpPr/>
          <p:nvPr/>
        </p:nvCxnSpPr>
        <p:spPr>
          <a:xfrm flipH="1" flipV="1">
            <a:off x="132071" y="3805822"/>
            <a:ext cx="760" cy="4116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接连接符 158"/>
          <p:cNvCxnSpPr/>
          <p:nvPr/>
        </p:nvCxnSpPr>
        <p:spPr>
          <a:xfrm flipH="1" flipV="1">
            <a:off x="1018163" y="3815248"/>
            <a:ext cx="760" cy="4116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接连接符 159"/>
          <p:cNvCxnSpPr/>
          <p:nvPr/>
        </p:nvCxnSpPr>
        <p:spPr>
          <a:xfrm flipH="1" flipV="1">
            <a:off x="1456551" y="3819100"/>
            <a:ext cx="760" cy="4116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接连接符 160"/>
          <p:cNvCxnSpPr/>
          <p:nvPr/>
        </p:nvCxnSpPr>
        <p:spPr>
          <a:xfrm flipH="1" flipV="1">
            <a:off x="1957436" y="3784528"/>
            <a:ext cx="760" cy="4116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接连接符 169"/>
          <p:cNvCxnSpPr/>
          <p:nvPr/>
        </p:nvCxnSpPr>
        <p:spPr>
          <a:xfrm flipH="1" flipV="1">
            <a:off x="123445" y="365760"/>
            <a:ext cx="1" cy="25969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接连接符 172"/>
          <p:cNvCxnSpPr/>
          <p:nvPr/>
        </p:nvCxnSpPr>
        <p:spPr>
          <a:xfrm flipH="1" flipV="1">
            <a:off x="647702" y="810394"/>
            <a:ext cx="2" cy="21595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接连接符 177"/>
          <p:cNvCxnSpPr/>
          <p:nvPr/>
        </p:nvCxnSpPr>
        <p:spPr>
          <a:xfrm>
            <a:off x="133073" y="2479992"/>
            <a:ext cx="514629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接连接符 179"/>
          <p:cNvCxnSpPr/>
          <p:nvPr/>
        </p:nvCxnSpPr>
        <p:spPr>
          <a:xfrm>
            <a:off x="123825" y="1973246"/>
            <a:ext cx="514629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接连接符 180"/>
          <p:cNvCxnSpPr/>
          <p:nvPr/>
        </p:nvCxnSpPr>
        <p:spPr>
          <a:xfrm>
            <a:off x="113190" y="1461838"/>
            <a:ext cx="546947" cy="118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接连接符 181"/>
          <p:cNvCxnSpPr/>
          <p:nvPr/>
        </p:nvCxnSpPr>
        <p:spPr>
          <a:xfrm>
            <a:off x="133073" y="794773"/>
            <a:ext cx="3350791" cy="3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接连接符 183"/>
          <p:cNvCxnSpPr/>
          <p:nvPr/>
        </p:nvCxnSpPr>
        <p:spPr>
          <a:xfrm>
            <a:off x="132210" y="379370"/>
            <a:ext cx="3350791" cy="3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接连接符 185"/>
          <p:cNvCxnSpPr/>
          <p:nvPr/>
        </p:nvCxnSpPr>
        <p:spPr>
          <a:xfrm flipV="1">
            <a:off x="3465576" y="368212"/>
            <a:ext cx="3053" cy="4456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接连接符 189"/>
          <p:cNvCxnSpPr/>
          <p:nvPr/>
        </p:nvCxnSpPr>
        <p:spPr>
          <a:xfrm flipV="1">
            <a:off x="1149852" y="379370"/>
            <a:ext cx="3053" cy="4154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接连接符 190"/>
          <p:cNvCxnSpPr/>
          <p:nvPr/>
        </p:nvCxnSpPr>
        <p:spPr>
          <a:xfrm>
            <a:off x="138979" y="2952050"/>
            <a:ext cx="514629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接连接符 193"/>
          <p:cNvCxnSpPr/>
          <p:nvPr/>
        </p:nvCxnSpPr>
        <p:spPr>
          <a:xfrm flipV="1">
            <a:off x="2334585" y="383358"/>
            <a:ext cx="3053" cy="4154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接连接符 194"/>
          <p:cNvCxnSpPr/>
          <p:nvPr/>
        </p:nvCxnSpPr>
        <p:spPr>
          <a:xfrm flipV="1">
            <a:off x="8417055" y="995427"/>
            <a:ext cx="3809" cy="74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接连接符 195"/>
          <p:cNvCxnSpPr/>
          <p:nvPr/>
        </p:nvCxnSpPr>
        <p:spPr>
          <a:xfrm flipV="1">
            <a:off x="9016135" y="988051"/>
            <a:ext cx="3809" cy="747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接连接符 196"/>
          <p:cNvCxnSpPr/>
          <p:nvPr/>
        </p:nvCxnSpPr>
        <p:spPr>
          <a:xfrm flipV="1">
            <a:off x="8415528" y="1742935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接连接符 198"/>
          <p:cNvCxnSpPr/>
          <p:nvPr/>
        </p:nvCxnSpPr>
        <p:spPr>
          <a:xfrm flipV="1">
            <a:off x="8415527" y="1008433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接连接符 211"/>
          <p:cNvCxnSpPr/>
          <p:nvPr/>
        </p:nvCxnSpPr>
        <p:spPr>
          <a:xfrm flipH="1" flipV="1">
            <a:off x="8434786" y="1921921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接连接符 212"/>
          <p:cNvCxnSpPr/>
          <p:nvPr/>
        </p:nvCxnSpPr>
        <p:spPr>
          <a:xfrm flipH="1" flipV="1">
            <a:off x="9016135" y="1923529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接连接符 213"/>
          <p:cNvCxnSpPr/>
          <p:nvPr/>
        </p:nvCxnSpPr>
        <p:spPr>
          <a:xfrm flipV="1">
            <a:off x="8414125" y="1931832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接连接符 214"/>
          <p:cNvCxnSpPr/>
          <p:nvPr/>
        </p:nvCxnSpPr>
        <p:spPr>
          <a:xfrm flipV="1">
            <a:off x="8414124" y="2489939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接连接符 215"/>
          <p:cNvCxnSpPr/>
          <p:nvPr/>
        </p:nvCxnSpPr>
        <p:spPr>
          <a:xfrm flipH="1" flipV="1">
            <a:off x="8441156" y="2580327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接连接符 216"/>
          <p:cNvCxnSpPr/>
          <p:nvPr/>
        </p:nvCxnSpPr>
        <p:spPr>
          <a:xfrm flipH="1" flipV="1">
            <a:off x="9022505" y="2581935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接连接符 217"/>
          <p:cNvCxnSpPr/>
          <p:nvPr/>
        </p:nvCxnSpPr>
        <p:spPr>
          <a:xfrm flipV="1">
            <a:off x="8420495" y="2590238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直接连接符 218"/>
          <p:cNvCxnSpPr/>
          <p:nvPr/>
        </p:nvCxnSpPr>
        <p:spPr>
          <a:xfrm flipV="1">
            <a:off x="8420494" y="3148345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接连接符 219"/>
          <p:cNvCxnSpPr/>
          <p:nvPr/>
        </p:nvCxnSpPr>
        <p:spPr>
          <a:xfrm flipH="1" flipV="1">
            <a:off x="2369887" y="3257219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接连接符 221"/>
          <p:cNvCxnSpPr/>
          <p:nvPr/>
        </p:nvCxnSpPr>
        <p:spPr>
          <a:xfrm flipV="1">
            <a:off x="2367513" y="3267130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接连接符 225"/>
          <p:cNvCxnSpPr/>
          <p:nvPr/>
        </p:nvCxnSpPr>
        <p:spPr>
          <a:xfrm flipV="1">
            <a:off x="2367512" y="3639215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接连接符 226"/>
          <p:cNvCxnSpPr/>
          <p:nvPr/>
        </p:nvCxnSpPr>
        <p:spPr>
          <a:xfrm flipH="1" flipV="1">
            <a:off x="2975867" y="3252266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直接连接符 227"/>
          <p:cNvCxnSpPr/>
          <p:nvPr/>
        </p:nvCxnSpPr>
        <p:spPr>
          <a:xfrm flipH="1" flipV="1">
            <a:off x="102420" y="3253912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接连接符 228"/>
          <p:cNvCxnSpPr/>
          <p:nvPr/>
        </p:nvCxnSpPr>
        <p:spPr>
          <a:xfrm flipV="1">
            <a:off x="81758" y="3263823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接连接符 229"/>
          <p:cNvCxnSpPr/>
          <p:nvPr/>
        </p:nvCxnSpPr>
        <p:spPr>
          <a:xfrm flipV="1">
            <a:off x="81757" y="3635908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直接连接符 230"/>
          <p:cNvCxnSpPr/>
          <p:nvPr/>
        </p:nvCxnSpPr>
        <p:spPr>
          <a:xfrm flipH="1" flipV="1">
            <a:off x="690112" y="3248959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接连接符 231"/>
          <p:cNvCxnSpPr/>
          <p:nvPr/>
        </p:nvCxnSpPr>
        <p:spPr>
          <a:xfrm flipH="1" flipV="1">
            <a:off x="827602" y="3267378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接连接符 232"/>
          <p:cNvCxnSpPr/>
          <p:nvPr/>
        </p:nvCxnSpPr>
        <p:spPr>
          <a:xfrm flipV="1">
            <a:off x="825228" y="3277289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接连接符 233"/>
          <p:cNvCxnSpPr/>
          <p:nvPr/>
        </p:nvCxnSpPr>
        <p:spPr>
          <a:xfrm flipV="1">
            <a:off x="825227" y="3649374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直接连接符 234"/>
          <p:cNvCxnSpPr/>
          <p:nvPr/>
        </p:nvCxnSpPr>
        <p:spPr>
          <a:xfrm flipH="1" flipV="1">
            <a:off x="1433582" y="3262425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接连接符 235"/>
          <p:cNvCxnSpPr/>
          <p:nvPr/>
        </p:nvCxnSpPr>
        <p:spPr>
          <a:xfrm flipH="1" flipV="1">
            <a:off x="1589116" y="3252824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接连接符 236"/>
          <p:cNvCxnSpPr/>
          <p:nvPr/>
        </p:nvCxnSpPr>
        <p:spPr>
          <a:xfrm flipV="1">
            <a:off x="1586742" y="3262735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接连接符 237"/>
          <p:cNvCxnSpPr/>
          <p:nvPr/>
        </p:nvCxnSpPr>
        <p:spPr>
          <a:xfrm flipV="1">
            <a:off x="1586741" y="3634820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接连接符 238"/>
          <p:cNvCxnSpPr/>
          <p:nvPr/>
        </p:nvCxnSpPr>
        <p:spPr>
          <a:xfrm flipH="1" flipV="1">
            <a:off x="2195096" y="3247871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接连接符 239"/>
          <p:cNvCxnSpPr/>
          <p:nvPr/>
        </p:nvCxnSpPr>
        <p:spPr>
          <a:xfrm flipH="1" flipV="1">
            <a:off x="3136974" y="3247308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接连接符 240"/>
          <p:cNvCxnSpPr/>
          <p:nvPr/>
        </p:nvCxnSpPr>
        <p:spPr>
          <a:xfrm flipV="1">
            <a:off x="3134600" y="3257219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3134599" y="3629304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接连接符 242"/>
          <p:cNvCxnSpPr/>
          <p:nvPr/>
        </p:nvCxnSpPr>
        <p:spPr>
          <a:xfrm flipH="1" flipV="1">
            <a:off x="3742954" y="3242355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直接连接符 258"/>
          <p:cNvCxnSpPr/>
          <p:nvPr/>
        </p:nvCxnSpPr>
        <p:spPr>
          <a:xfrm flipH="1" flipV="1">
            <a:off x="3358254" y="3707862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直接连接符 259"/>
          <p:cNvCxnSpPr/>
          <p:nvPr/>
        </p:nvCxnSpPr>
        <p:spPr>
          <a:xfrm flipV="1">
            <a:off x="3364992" y="3709872"/>
            <a:ext cx="394593" cy="2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直接连接符 261"/>
          <p:cNvCxnSpPr/>
          <p:nvPr/>
        </p:nvCxnSpPr>
        <p:spPr>
          <a:xfrm flipH="1" flipV="1">
            <a:off x="3758188" y="3704150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直接连接符 264"/>
          <p:cNvCxnSpPr/>
          <p:nvPr/>
        </p:nvCxnSpPr>
        <p:spPr>
          <a:xfrm flipV="1">
            <a:off x="3354060" y="4100575"/>
            <a:ext cx="394593" cy="2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接连接符 265"/>
          <p:cNvCxnSpPr/>
          <p:nvPr/>
        </p:nvCxnSpPr>
        <p:spPr>
          <a:xfrm flipH="1" flipV="1">
            <a:off x="3365392" y="4322201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直接连接符 266"/>
          <p:cNvCxnSpPr/>
          <p:nvPr/>
        </p:nvCxnSpPr>
        <p:spPr>
          <a:xfrm flipV="1">
            <a:off x="3372130" y="4324211"/>
            <a:ext cx="394593" cy="2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直接连接符 267"/>
          <p:cNvCxnSpPr/>
          <p:nvPr/>
        </p:nvCxnSpPr>
        <p:spPr>
          <a:xfrm flipH="1" flipV="1">
            <a:off x="3765326" y="4318489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直接连接符 268"/>
          <p:cNvCxnSpPr/>
          <p:nvPr/>
        </p:nvCxnSpPr>
        <p:spPr>
          <a:xfrm flipV="1">
            <a:off x="3361198" y="4714914"/>
            <a:ext cx="394593" cy="2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直接连接符 269"/>
          <p:cNvCxnSpPr/>
          <p:nvPr/>
        </p:nvCxnSpPr>
        <p:spPr>
          <a:xfrm flipH="1" flipV="1">
            <a:off x="3374927" y="4790940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直接连接符 270"/>
          <p:cNvCxnSpPr/>
          <p:nvPr/>
        </p:nvCxnSpPr>
        <p:spPr>
          <a:xfrm flipV="1">
            <a:off x="3381665" y="4792950"/>
            <a:ext cx="394593" cy="2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直接连接符 271"/>
          <p:cNvCxnSpPr/>
          <p:nvPr/>
        </p:nvCxnSpPr>
        <p:spPr>
          <a:xfrm flipH="1" flipV="1">
            <a:off x="3774861" y="4787228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直接连接符 272"/>
          <p:cNvCxnSpPr/>
          <p:nvPr/>
        </p:nvCxnSpPr>
        <p:spPr>
          <a:xfrm flipV="1">
            <a:off x="3370733" y="5165365"/>
            <a:ext cx="394593" cy="2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直接连接符 273"/>
          <p:cNvCxnSpPr/>
          <p:nvPr/>
        </p:nvCxnSpPr>
        <p:spPr>
          <a:xfrm flipH="1" flipV="1">
            <a:off x="3381013" y="5249532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直接连接符 274"/>
          <p:cNvCxnSpPr/>
          <p:nvPr/>
        </p:nvCxnSpPr>
        <p:spPr>
          <a:xfrm flipV="1">
            <a:off x="3387751" y="5251542"/>
            <a:ext cx="394593" cy="2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直接连接符 275"/>
          <p:cNvCxnSpPr/>
          <p:nvPr/>
        </p:nvCxnSpPr>
        <p:spPr>
          <a:xfrm flipH="1" flipV="1">
            <a:off x="3780947" y="5245820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直接连接符 276"/>
          <p:cNvCxnSpPr/>
          <p:nvPr/>
        </p:nvCxnSpPr>
        <p:spPr>
          <a:xfrm flipV="1">
            <a:off x="3376819" y="5642245"/>
            <a:ext cx="394593" cy="2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接连接符 277"/>
          <p:cNvCxnSpPr/>
          <p:nvPr/>
        </p:nvCxnSpPr>
        <p:spPr>
          <a:xfrm flipH="1" flipV="1">
            <a:off x="3373143" y="5717175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接连接符 278"/>
          <p:cNvCxnSpPr/>
          <p:nvPr/>
        </p:nvCxnSpPr>
        <p:spPr>
          <a:xfrm flipV="1">
            <a:off x="3379881" y="5719185"/>
            <a:ext cx="394593" cy="2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直接连接符 279"/>
          <p:cNvCxnSpPr/>
          <p:nvPr/>
        </p:nvCxnSpPr>
        <p:spPr>
          <a:xfrm flipH="1" flipV="1">
            <a:off x="3773077" y="5713463"/>
            <a:ext cx="1396" cy="398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直接连接符 280"/>
          <p:cNvCxnSpPr/>
          <p:nvPr/>
        </p:nvCxnSpPr>
        <p:spPr>
          <a:xfrm flipV="1">
            <a:off x="3368949" y="6109888"/>
            <a:ext cx="394593" cy="2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直接连接符 282"/>
          <p:cNvCxnSpPr/>
          <p:nvPr/>
        </p:nvCxnSpPr>
        <p:spPr>
          <a:xfrm flipV="1">
            <a:off x="2654261" y="5956747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直接连接符 283"/>
          <p:cNvCxnSpPr/>
          <p:nvPr/>
        </p:nvCxnSpPr>
        <p:spPr>
          <a:xfrm flipV="1">
            <a:off x="2655846" y="6264824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直接连接符 284"/>
          <p:cNvCxnSpPr/>
          <p:nvPr/>
        </p:nvCxnSpPr>
        <p:spPr>
          <a:xfrm flipV="1">
            <a:off x="3257965" y="5961429"/>
            <a:ext cx="0" cy="3011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直接连接符 286"/>
          <p:cNvCxnSpPr/>
          <p:nvPr/>
        </p:nvCxnSpPr>
        <p:spPr>
          <a:xfrm flipV="1">
            <a:off x="2665235" y="5950175"/>
            <a:ext cx="0" cy="3011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直接连接符 288"/>
          <p:cNvCxnSpPr/>
          <p:nvPr/>
        </p:nvCxnSpPr>
        <p:spPr>
          <a:xfrm flipH="1" flipV="1">
            <a:off x="5069038" y="4511124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接连接符 289"/>
          <p:cNvCxnSpPr/>
          <p:nvPr/>
        </p:nvCxnSpPr>
        <p:spPr>
          <a:xfrm flipH="1" flipV="1">
            <a:off x="4300797" y="4504950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直接连接符 290"/>
          <p:cNvCxnSpPr/>
          <p:nvPr/>
        </p:nvCxnSpPr>
        <p:spPr>
          <a:xfrm>
            <a:off x="4300797" y="6083470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直接连接符 291"/>
          <p:cNvCxnSpPr/>
          <p:nvPr/>
        </p:nvCxnSpPr>
        <p:spPr>
          <a:xfrm>
            <a:off x="4297750" y="4516443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接连接符 292"/>
          <p:cNvCxnSpPr/>
          <p:nvPr/>
        </p:nvCxnSpPr>
        <p:spPr>
          <a:xfrm flipH="1" flipV="1">
            <a:off x="6926436" y="4516443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直接连接符 293"/>
          <p:cNvCxnSpPr/>
          <p:nvPr/>
        </p:nvCxnSpPr>
        <p:spPr>
          <a:xfrm flipH="1" flipV="1">
            <a:off x="6158195" y="4510269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直接连接符 294"/>
          <p:cNvCxnSpPr/>
          <p:nvPr/>
        </p:nvCxnSpPr>
        <p:spPr>
          <a:xfrm>
            <a:off x="6158195" y="6088789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直接连接符 295"/>
          <p:cNvCxnSpPr/>
          <p:nvPr/>
        </p:nvCxnSpPr>
        <p:spPr>
          <a:xfrm>
            <a:off x="6155148" y="4521762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直接连接符 296"/>
          <p:cNvCxnSpPr/>
          <p:nvPr/>
        </p:nvCxnSpPr>
        <p:spPr>
          <a:xfrm flipH="1" flipV="1">
            <a:off x="9206974" y="4558453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直接连接符 297"/>
          <p:cNvCxnSpPr/>
          <p:nvPr/>
        </p:nvCxnSpPr>
        <p:spPr>
          <a:xfrm flipH="1" flipV="1">
            <a:off x="8438733" y="4552279"/>
            <a:ext cx="3048" cy="1585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直接连接符 298"/>
          <p:cNvCxnSpPr/>
          <p:nvPr/>
        </p:nvCxnSpPr>
        <p:spPr>
          <a:xfrm>
            <a:off x="8438733" y="6130799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直接连接符 299"/>
          <p:cNvCxnSpPr/>
          <p:nvPr/>
        </p:nvCxnSpPr>
        <p:spPr>
          <a:xfrm>
            <a:off x="8435686" y="4563772"/>
            <a:ext cx="768241" cy="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直接连接符 300"/>
          <p:cNvCxnSpPr/>
          <p:nvPr/>
        </p:nvCxnSpPr>
        <p:spPr>
          <a:xfrm flipH="1" flipV="1">
            <a:off x="9423183" y="3675794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直接连接符 301"/>
          <p:cNvCxnSpPr/>
          <p:nvPr/>
        </p:nvCxnSpPr>
        <p:spPr>
          <a:xfrm flipH="1" flipV="1">
            <a:off x="10004532" y="3677402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直接连接符 302"/>
          <p:cNvCxnSpPr/>
          <p:nvPr/>
        </p:nvCxnSpPr>
        <p:spPr>
          <a:xfrm flipV="1">
            <a:off x="9402522" y="3685705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直接连接符 303"/>
          <p:cNvCxnSpPr/>
          <p:nvPr/>
        </p:nvCxnSpPr>
        <p:spPr>
          <a:xfrm flipV="1">
            <a:off x="9402521" y="4243812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TextBox 48"/>
          <p:cNvSpPr txBox="1"/>
          <p:nvPr/>
        </p:nvSpPr>
        <p:spPr>
          <a:xfrm>
            <a:off x="11231830" y="5956747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贵细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6" name="TextBox 48"/>
          <p:cNvSpPr txBox="1"/>
          <p:nvPr/>
        </p:nvSpPr>
        <p:spPr>
          <a:xfrm>
            <a:off x="11229503" y="5453942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贵细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" name="TextBox 48"/>
          <p:cNvSpPr txBox="1"/>
          <p:nvPr/>
        </p:nvSpPr>
        <p:spPr>
          <a:xfrm>
            <a:off x="11246125" y="4901822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贵细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" name="TextBox 48"/>
          <p:cNvSpPr txBox="1"/>
          <p:nvPr/>
        </p:nvSpPr>
        <p:spPr>
          <a:xfrm>
            <a:off x="11232178" y="4378003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贵细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9" name="TextBox 48"/>
          <p:cNvSpPr txBox="1"/>
          <p:nvPr/>
        </p:nvSpPr>
        <p:spPr>
          <a:xfrm>
            <a:off x="10406544" y="3466391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饮片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10" name="直接连接符 309"/>
          <p:cNvCxnSpPr/>
          <p:nvPr/>
        </p:nvCxnSpPr>
        <p:spPr>
          <a:xfrm flipV="1">
            <a:off x="10342973" y="3791774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直接连接符 310"/>
          <p:cNvCxnSpPr/>
          <p:nvPr/>
        </p:nvCxnSpPr>
        <p:spPr>
          <a:xfrm flipV="1">
            <a:off x="10351008" y="3343636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直接连接符 311"/>
          <p:cNvCxnSpPr/>
          <p:nvPr/>
        </p:nvCxnSpPr>
        <p:spPr>
          <a:xfrm flipV="1">
            <a:off x="10359305" y="2882989"/>
            <a:ext cx="524256" cy="28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TextBox 48"/>
          <p:cNvSpPr txBox="1"/>
          <p:nvPr/>
        </p:nvSpPr>
        <p:spPr>
          <a:xfrm>
            <a:off x="10419143" y="3889950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饮片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4" name="TextBox 48"/>
          <p:cNvSpPr txBox="1"/>
          <p:nvPr/>
        </p:nvSpPr>
        <p:spPr>
          <a:xfrm>
            <a:off x="10398745" y="3015072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饮片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5" name="TextBox 48"/>
          <p:cNvSpPr txBox="1"/>
          <p:nvPr/>
        </p:nvSpPr>
        <p:spPr>
          <a:xfrm>
            <a:off x="10383326" y="2573055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饮片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6" name="TextBox 48"/>
          <p:cNvSpPr txBox="1"/>
          <p:nvPr/>
        </p:nvSpPr>
        <p:spPr>
          <a:xfrm>
            <a:off x="10379115" y="2193890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饮片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7" name="TextBox 48"/>
          <p:cNvSpPr txBox="1"/>
          <p:nvPr/>
        </p:nvSpPr>
        <p:spPr>
          <a:xfrm>
            <a:off x="9851810" y="2186356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饮片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8" name="TextBox 48"/>
          <p:cNvSpPr txBox="1"/>
          <p:nvPr/>
        </p:nvSpPr>
        <p:spPr>
          <a:xfrm>
            <a:off x="9863482" y="1771214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9" name="TextBox 48"/>
          <p:cNvSpPr txBox="1"/>
          <p:nvPr/>
        </p:nvSpPr>
        <p:spPr>
          <a:xfrm>
            <a:off x="9851810" y="1328445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0" name="TextBox 48"/>
          <p:cNvSpPr txBox="1"/>
          <p:nvPr/>
        </p:nvSpPr>
        <p:spPr>
          <a:xfrm>
            <a:off x="9848030" y="911844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1" name="TextBox 48"/>
          <p:cNvSpPr txBox="1"/>
          <p:nvPr/>
        </p:nvSpPr>
        <p:spPr>
          <a:xfrm>
            <a:off x="8498246" y="1230033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2" name="TextBox 48"/>
          <p:cNvSpPr txBox="1"/>
          <p:nvPr/>
        </p:nvSpPr>
        <p:spPr>
          <a:xfrm>
            <a:off x="8512361" y="2116628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3" name="TextBox 48"/>
          <p:cNvSpPr txBox="1"/>
          <p:nvPr/>
        </p:nvSpPr>
        <p:spPr>
          <a:xfrm>
            <a:off x="8505891" y="2741242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4" name="TextBox 48"/>
          <p:cNvSpPr txBox="1"/>
          <p:nvPr/>
        </p:nvSpPr>
        <p:spPr>
          <a:xfrm>
            <a:off x="8933687" y="289199"/>
            <a:ext cx="849632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诊   室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5" name="TextBox 48"/>
          <p:cNvSpPr txBox="1"/>
          <p:nvPr/>
        </p:nvSpPr>
        <p:spPr>
          <a:xfrm>
            <a:off x="7692475" y="322370"/>
            <a:ext cx="849632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诊   室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6" name="TextBox 48"/>
          <p:cNvSpPr txBox="1"/>
          <p:nvPr/>
        </p:nvSpPr>
        <p:spPr>
          <a:xfrm>
            <a:off x="6580715" y="320548"/>
            <a:ext cx="849632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诊   室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7" name="TextBox 48"/>
          <p:cNvSpPr txBox="1"/>
          <p:nvPr/>
        </p:nvSpPr>
        <p:spPr>
          <a:xfrm>
            <a:off x="3315386" y="5800459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8" name="TextBox 48"/>
          <p:cNvSpPr txBox="1"/>
          <p:nvPr/>
        </p:nvSpPr>
        <p:spPr>
          <a:xfrm>
            <a:off x="5848608" y="2164707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9" name="TextBox 48"/>
          <p:cNvSpPr txBox="1"/>
          <p:nvPr/>
        </p:nvSpPr>
        <p:spPr>
          <a:xfrm>
            <a:off x="4443604" y="2181913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0" name="TextBox 48"/>
          <p:cNvSpPr txBox="1"/>
          <p:nvPr/>
        </p:nvSpPr>
        <p:spPr>
          <a:xfrm>
            <a:off x="2495716" y="464067"/>
            <a:ext cx="777440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健康用品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1" name="TextBox 48"/>
          <p:cNvSpPr txBox="1"/>
          <p:nvPr/>
        </p:nvSpPr>
        <p:spPr>
          <a:xfrm>
            <a:off x="1328371" y="470358"/>
            <a:ext cx="777440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健康用品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2" name="TextBox 48"/>
          <p:cNvSpPr txBox="1"/>
          <p:nvPr/>
        </p:nvSpPr>
        <p:spPr>
          <a:xfrm>
            <a:off x="224112" y="480342"/>
            <a:ext cx="777440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健康用品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4" name="TextBox 48"/>
          <p:cNvSpPr txBox="1"/>
          <p:nvPr/>
        </p:nvSpPr>
        <p:spPr>
          <a:xfrm>
            <a:off x="176876" y="1049946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器械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5" name="TextBox 48"/>
          <p:cNvSpPr txBox="1"/>
          <p:nvPr/>
        </p:nvSpPr>
        <p:spPr>
          <a:xfrm>
            <a:off x="168096" y="1612527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器械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6" name="TextBox 48"/>
          <p:cNvSpPr txBox="1"/>
          <p:nvPr/>
        </p:nvSpPr>
        <p:spPr>
          <a:xfrm>
            <a:off x="176393" y="2120804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器械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7" name="TextBox 48"/>
          <p:cNvSpPr txBox="1"/>
          <p:nvPr/>
        </p:nvSpPr>
        <p:spPr>
          <a:xfrm>
            <a:off x="176393" y="2611180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器械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8" name="TextBox 48"/>
          <p:cNvSpPr txBox="1"/>
          <p:nvPr/>
        </p:nvSpPr>
        <p:spPr>
          <a:xfrm>
            <a:off x="185495" y="3349037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9" name="TextBox 48"/>
          <p:cNvSpPr txBox="1"/>
          <p:nvPr/>
        </p:nvSpPr>
        <p:spPr>
          <a:xfrm>
            <a:off x="926922" y="3349036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0" name="TextBox 48"/>
          <p:cNvSpPr txBox="1"/>
          <p:nvPr/>
        </p:nvSpPr>
        <p:spPr>
          <a:xfrm>
            <a:off x="1668475" y="3329216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1" name="TextBox 48"/>
          <p:cNvSpPr txBox="1"/>
          <p:nvPr/>
        </p:nvSpPr>
        <p:spPr>
          <a:xfrm>
            <a:off x="2445464" y="3330069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2" name="TextBox 48"/>
          <p:cNvSpPr txBox="1"/>
          <p:nvPr/>
        </p:nvSpPr>
        <p:spPr>
          <a:xfrm>
            <a:off x="3202579" y="3311856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3" name="TextBox 48"/>
          <p:cNvSpPr txBox="1"/>
          <p:nvPr/>
        </p:nvSpPr>
        <p:spPr>
          <a:xfrm>
            <a:off x="3338106" y="3808230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4" name="TextBox 48"/>
          <p:cNvSpPr txBox="1"/>
          <p:nvPr/>
        </p:nvSpPr>
        <p:spPr>
          <a:xfrm>
            <a:off x="3347825" y="5339077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5" name="TextBox 48"/>
          <p:cNvSpPr txBox="1"/>
          <p:nvPr/>
        </p:nvSpPr>
        <p:spPr>
          <a:xfrm>
            <a:off x="6990806" y="2140599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7" name="TextBox 48"/>
          <p:cNvSpPr txBox="1"/>
          <p:nvPr/>
        </p:nvSpPr>
        <p:spPr>
          <a:xfrm>
            <a:off x="3307296" y="4420464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8" name="TextBox 48"/>
          <p:cNvSpPr txBox="1"/>
          <p:nvPr/>
        </p:nvSpPr>
        <p:spPr>
          <a:xfrm>
            <a:off x="9466055" y="3845850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收银</a:t>
            </a:r>
            <a:endParaRPr lang="en-US" altLang="zh-CN" sz="105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9" name="TextBox 48"/>
          <p:cNvSpPr txBox="1"/>
          <p:nvPr/>
        </p:nvSpPr>
        <p:spPr>
          <a:xfrm>
            <a:off x="3368367" y="4876484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收银</a:t>
            </a:r>
            <a:endParaRPr lang="en-US" altLang="zh-CN" sz="105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0" name="TextBox 48"/>
          <p:cNvSpPr txBox="1"/>
          <p:nvPr/>
        </p:nvSpPr>
        <p:spPr>
          <a:xfrm>
            <a:off x="139732" y="3901411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1" name="TextBox 48"/>
          <p:cNvSpPr txBox="1"/>
          <p:nvPr/>
        </p:nvSpPr>
        <p:spPr>
          <a:xfrm>
            <a:off x="533993" y="3906889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2" name="TextBox 48"/>
          <p:cNvSpPr txBox="1"/>
          <p:nvPr/>
        </p:nvSpPr>
        <p:spPr>
          <a:xfrm>
            <a:off x="1042284" y="3915500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3" name="TextBox 48"/>
          <p:cNvSpPr txBox="1"/>
          <p:nvPr/>
        </p:nvSpPr>
        <p:spPr>
          <a:xfrm>
            <a:off x="1499748" y="3907320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4" name="TextBox 48"/>
          <p:cNvSpPr txBox="1"/>
          <p:nvPr/>
        </p:nvSpPr>
        <p:spPr>
          <a:xfrm>
            <a:off x="1996312" y="3916441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RX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6" name="TextBox 48"/>
          <p:cNvSpPr txBox="1"/>
          <p:nvPr/>
        </p:nvSpPr>
        <p:spPr>
          <a:xfrm>
            <a:off x="1985988" y="4192519"/>
            <a:ext cx="524259" cy="574675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食品保健品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7" name="TextBox 48"/>
          <p:cNvSpPr txBox="1"/>
          <p:nvPr/>
        </p:nvSpPr>
        <p:spPr>
          <a:xfrm>
            <a:off x="1971457" y="4740238"/>
            <a:ext cx="524259" cy="574675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食品保健品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8" name="TextBox 48"/>
          <p:cNvSpPr txBox="1"/>
          <p:nvPr/>
        </p:nvSpPr>
        <p:spPr>
          <a:xfrm>
            <a:off x="1971059" y="5213563"/>
            <a:ext cx="524259" cy="574675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食品保健品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9" name="TextBox 48"/>
          <p:cNvSpPr txBox="1"/>
          <p:nvPr/>
        </p:nvSpPr>
        <p:spPr>
          <a:xfrm>
            <a:off x="1945598" y="5756816"/>
            <a:ext cx="524259" cy="574675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食品保健品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0" name="TextBox 48"/>
          <p:cNvSpPr txBox="1"/>
          <p:nvPr/>
        </p:nvSpPr>
        <p:spPr>
          <a:xfrm>
            <a:off x="2653377" y="5962932"/>
            <a:ext cx="675588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化妆品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1" name="TextBox 48"/>
          <p:cNvSpPr txBox="1"/>
          <p:nvPr/>
        </p:nvSpPr>
        <p:spPr>
          <a:xfrm>
            <a:off x="4437127" y="5004805"/>
            <a:ext cx="524259" cy="577059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食品与保健品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2" name="TextBox 48"/>
          <p:cNvSpPr txBox="1"/>
          <p:nvPr/>
        </p:nvSpPr>
        <p:spPr>
          <a:xfrm>
            <a:off x="6258215" y="5130377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en-US" altLang="zh-CN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3" name="TextBox 48"/>
          <p:cNvSpPr txBox="1"/>
          <p:nvPr/>
        </p:nvSpPr>
        <p:spPr>
          <a:xfrm>
            <a:off x="8457400" y="5117139"/>
            <a:ext cx="785888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中药袋装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64" name="直接连接符 363"/>
          <p:cNvCxnSpPr/>
          <p:nvPr/>
        </p:nvCxnSpPr>
        <p:spPr>
          <a:xfrm flipH="1" flipV="1">
            <a:off x="10362710" y="4344026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直接连接符 364"/>
          <p:cNvCxnSpPr/>
          <p:nvPr/>
        </p:nvCxnSpPr>
        <p:spPr>
          <a:xfrm flipH="1" flipV="1">
            <a:off x="10944059" y="4345634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直接连接符 365"/>
          <p:cNvCxnSpPr/>
          <p:nvPr/>
        </p:nvCxnSpPr>
        <p:spPr>
          <a:xfrm flipV="1">
            <a:off x="10342049" y="4353937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直接连接符 366"/>
          <p:cNvCxnSpPr/>
          <p:nvPr/>
        </p:nvCxnSpPr>
        <p:spPr>
          <a:xfrm flipV="1">
            <a:off x="10342048" y="4912044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TextBox 48"/>
          <p:cNvSpPr txBox="1"/>
          <p:nvPr/>
        </p:nvSpPr>
        <p:spPr>
          <a:xfrm>
            <a:off x="10444030" y="4548182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贵细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70" name="直接连接符 369"/>
          <p:cNvCxnSpPr/>
          <p:nvPr/>
        </p:nvCxnSpPr>
        <p:spPr>
          <a:xfrm flipH="1" flipV="1">
            <a:off x="10348760" y="5038780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直接连接符 370"/>
          <p:cNvCxnSpPr/>
          <p:nvPr/>
        </p:nvCxnSpPr>
        <p:spPr>
          <a:xfrm flipH="1" flipV="1">
            <a:off x="10938735" y="5040388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直接连接符 371"/>
          <p:cNvCxnSpPr/>
          <p:nvPr/>
        </p:nvCxnSpPr>
        <p:spPr>
          <a:xfrm flipV="1">
            <a:off x="10336725" y="5048691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直接连接符 372"/>
          <p:cNvCxnSpPr/>
          <p:nvPr/>
        </p:nvCxnSpPr>
        <p:spPr>
          <a:xfrm flipV="1">
            <a:off x="10345350" y="5606798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4" name="TextBox 48"/>
          <p:cNvSpPr txBox="1"/>
          <p:nvPr/>
        </p:nvSpPr>
        <p:spPr>
          <a:xfrm>
            <a:off x="10457141" y="5244085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贵细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75" name="直接连接符 374"/>
          <p:cNvCxnSpPr/>
          <p:nvPr/>
        </p:nvCxnSpPr>
        <p:spPr>
          <a:xfrm flipH="1" flipV="1">
            <a:off x="10349128" y="5704294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接连接符 375"/>
          <p:cNvCxnSpPr/>
          <p:nvPr/>
        </p:nvCxnSpPr>
        <p:spPr>
          <a:xfrm flipH="1" flipV="1">
            <a:off x="10939103" y="5705902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接连接符 376"/>
          <p:cNvCxnSpPr/>
          <p:nvPr/>
        </p:nvCxnSpPr>
        <p:spPr>
          <a:xfrm flipV="1">
            <a:off x="10337093" y="5714205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直接连接符 377"/>
          <p:cNvCxnSpPr/>
          <p:nvPr/>
        </p:nvCxnSpPr>
        <p:spPr>
          <a:xfrm flipV="1">
            <a:off x="10337092" y="6272312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TextBox 48"/>
          <p:cNvSpPr txBox="1"/>
          <p:nvPr/>
        </p:nvSpPr>
        <p:spPr>
          <a:xfrm>
            <a:off x="10446358" y="5909091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贵细</a:t>
            </a:r>
            <a:endParaRPr lang="en-GB" altLang="zh-CN" sz="105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80" name="直接连接符 379"/>
          <p:cNvCxnSpPr/>
          <p:nvPr/>
        </p:nvCxnSpPr>
        <p:spPr>
          <a:xfrm flipH="1" flipV="1">
            <a:off x="921071" y="979567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直接连接符 380"/>
          <p:cNvCxnSpPr/>
          <p:nvPr/>
        </p:nvCxnSpPr>
        <p:spPr>
          <a:xfrm flipH="1" flipV="1">
            <a:off x="1502420" y="981175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直接连接符 381"/>
          <p:cNvCxnSpPr/>
          <p:nvPr/>
        </p:nvCxnSpPr>
        <p:spPr>
          <a:xfrm flipV="1">
            <a:off x="900410" y="989478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直接连接符 382"/>
          <p:cNvCxnSpPr/>
          <p:nvPr/>
        </p:nvCxnSpPr>
        <p:spPr>
          <a:xfrm flipV="1">
            <a:off x="900409" y="1547585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4" name="TextBox 48"/>
          <p:cNvSpPr txBox="1"/>
          <p:nvPr/>
        </p:nvSpPr>
        <p:spPr>
          <a:xfrm>
            <a:off x="1008122" y="1149395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器械</a:t>
            </a:r>
            <a:endParaRPr lang="en-US" altLang="zh-CN" sz="105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85" name="直接连接符 384"/>
          <p:cNvCxnSpPr/>
          <p:nvPr/>
        </p:nvCxnSpPr>
        <p:spPr>
          <a:xfrm flipH="1" flipV="1">
            <a:off x="920588" y="1665772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直接连接符 385"/>
          <p:cNvCxnSpPr/>
          <p:nvPr/>
        </p:nvCxnSpPr>
        <p:spPr>
          <a:xfrm flipH="1" flipV="1">
            <a:off x="1501937" y="1667380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直接连接符 386"/>
          <p:cNvCxnSpPr/>
          <p:nvPr/>
        </p:nvCxnSpPr>
        <p:spPr>
          <a:xfrm flipV="1">
            <a:off x="899927" y="1675683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直接连接符 387"/>
          <p:cNvCxnSpPr/>
          <p:nvPr/>
        </p:nvCxnSpPr>
        <p:spPr>
          <a:xfrm flipV="1">
            <a:off x="899926" y="2233790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" name="TextBox 48"/>
          <p:cNvSpPr txBox="1"/>
          <p:nvPr/>
        </p:nvSpPr>
        <p:spPr>
          <a:xfrm>
            <a:off x="1008122" y="1826455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器械</a:t>
            </a:r>
            <a:endParaRPr lang="en-US" altLang="zh-CN" sz="105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90" name="直接连接符 389"/>
          <p:cNvCxnSpPr/>
          <p:nvPr/>
        </p:nvCxnSpPr>
        <p:spPr>
          <a:xfrm flipH="1" flipV="1">
            <a:off x="912703" y="2367208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直接连接符 390"/>
          <p:cNvCxnSpPr/>
          <p:nvPr/>
        </p:nvCxnSpPr>
        <p:spPr>
          <a:xfrm flipH="1" flipV="1">
            <a:off x="1494052" y="2368816"/>
            <a:ext cx="2667" cy="5809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直接连接符 391"/>
          <p:cNvCxnSpPr/>
          <p:nvPr/>
        </p:nvCxnSpPr>
        <p:spPr>
          <a:xfrm flipV="1">
            <a:off x="892042" y="2377119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直接连接符 392"/>
          <p:cNvCxnSpPr/>
          <p:nvPr/>
        </p:nvCxnSpPr>
        <p:spPr>
          <a:xfrm flipV="1">
            <a:off x="892041" y="2935226"/>
            <a:ext cx="618895" cy="2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48"/>
          <p:cNvSpPr txBox="1"/>
          <p:nvPr/>
        </p:nvSpPr>
        <p:spPr>
          <a:xfrm>
            <a:off x="982831" y="2530554"/>
            <a:ext cx="524259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器械</a:t>
            </a:r>
            <a:endParaRPr lang="en-US" altLang="zh-CN" sz="105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5" name="TextBox 48"/>
          <p:cNvSpPr txBox="1"/>
          <p:nvPr/>
        </p:nvSpPr>
        <p:spPr>
          <a:xfrm>
            <a:off x="3593673" y="6361809"/>
            <a:ext cx="607391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入口①        </a:t>
            </a:r>
            <a:endParaRPr lang="en-US" altLang="zh-CN" sz="105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6" name="TextBox 48"/>
          <p:cNvSpPr txBox="1"/>
          <p:nvPr/>
        </p:nvSpPr>
        <p:spPr>
          <a:xfrm>
            <a:off x="5724144" y="6350422"/>
            <a:ext cx="607391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入口②        </a:t>
            </a:r>
            <a:endParaRPr lang="en-US" altLang="zh-CN" sz="105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7" name="TextBox 48"/>
          <p:cNvSpPr txBox="1"/>
          <p:nvPr/>
        </p:nvSpPr>
        <p:spPr>
          <a:xfrm>
            <a:off x="7878793" y="6346247"/>
            <a:ext cx="607391" cy="253893"/>
          </a:xfrm>
          <a:prstGeom prst="rect">
            <a:avLst/>
          </a:prstGeom>
          <a:noFill/>
        </p:spPr>
        <p:txBody>
          <a:bodyPr wrap="square" lIns="91422" tIns="45709" rIns="91422" bIns="45709" rtlCol="0">
            <a:spAutoFit/>
          </a:bodyPr>
          <a:lstStyle/>
          <a:p>
            <a:r>
              <a:rPr lang="zh-CN" altLang="en-US" sz="105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入口③        </a:t>
            </a:r>
            <a:endParaRPr lang="en-US" altLang="zh-CN" sz="105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9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19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79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39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99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59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6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6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6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6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19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7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7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7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79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8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8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339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9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9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9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99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9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0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0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859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0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1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119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1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379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2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2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639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2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3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3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899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4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4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4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159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2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5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5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6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2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6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6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39"/>
                            </p:stCondLst>
                            <p:childTnLst>
                              <p:par>
                                <p:cTn id="1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2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7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7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7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480"/>
                            </p:stCondLst>
                            <p:childTnLst>
                              <p:par>
                                <p:cTn id="1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2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8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8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8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8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800"/>
                            </p:stCondLst>
                            <p:childTnLst>
                              <p:par>
                                <p:cTn id="1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2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8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9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9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9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120"/>
                            </p:stCondLst>
                            <p:childTnLst>
                              <p:par>
                                <p:cTn id="1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2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9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9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0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0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6440"/>
                            </p:stCondLst>
                            <p:childTnLst>
                              <p:par>
                                <p:cTn id="2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2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0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0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0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1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820"/>
                            </p:stCondLst>
                            <p:childTnLst>
                              <p:par>
                                <p:cTn id="2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2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1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1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1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1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7200"/>
                            </p:stCondLst>
                            <p:childTnLst>
                              <p:par>
                                <p:cTn id="2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2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2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2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2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7580"/>
                            </p:stCondLst>
                            <p:childTnLst>
                              <p:par>
                                <p:cTn id="2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2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3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3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3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7840"/>
                            </p:stCondLst>
                            <p:childTnLst>
                              <p:par>
                                <p:cTn id="2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2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4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4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8100"/>
                            </p:stCondLst>
                            <p:childTnLst>
                              <p:par>
                                <p:cTn id="2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2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5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5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5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5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8360"/>
                            </p:stCondLst>
                            <p:childTnLst>
                              <p:par>
                                <p:cTn id="2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2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6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6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6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6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8620"/>
                            </p:stCondLst>
                            <p:childTnLst>
                              <p:par>
                                <p:cTn id="2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2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7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7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7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7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8880"/>
                            </p:stCondLst>
                            <p:childTnLst>
                              <p:par>
                                <p:cTn id="2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2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7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8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8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8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9140"/>
                            </p:stCondLst>
                            <p:childTnLst>
                              <p:par>
                                <p:cTn id="2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2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8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8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9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9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9400"/>
                            </p:stCondLst>
                            <p:childTnLst>
                              <p:par>
                                <p:cTn id="2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5" dur="2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9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9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9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0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9660"/>
                            </p:stCondLst>
                            <p:childTnLst>
                              <p:par>
                                <p:cTn id="3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4" dur="2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0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0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0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0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9920"/>
                            </p:stCondLst>
                            <p:childTnLst>
                              <p:par>
                                <p:cTn id="3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3" dur="2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1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1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1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1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10180"/>
                            </p:stCondLst>
                            <p:childTnLst>
                              <p:par>
                                <p:cTn id="3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2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2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2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2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2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1" dur="2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3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3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3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3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0820"/>
                            </p:stCondLst>
                            <p:childTnLst>
                              <p:par>
                                <p:cTn id="3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0" dur="2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4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4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11140"/>
                            </p:stCondLst>
                            <p:childTnLst>
                              <p:par>
                                <p:cTn id="3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9" dur="2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5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5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5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5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1400"/>
                            </p:stCondLst>
                            <p:childTnLst>
                              <p:par>
                                <p:cTn id="3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8" dur="2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6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6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6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6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1660"/>
                            </p:stCondLst>
                            <p:childTnLst>
                              <p:par>
                                <p:cTn id="3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7" dur="2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6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7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7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7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1920"/>
                            </p:stCondLst>
                            <p:childTnLst>
                              <p:par>
                                <p:cTn id="3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6" dur="2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7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7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8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8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12180"/>
                            </p:stCondLst>
                            <p:childTnLst>
                              <p:par>
                                <p:cTn id="3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5" dur="2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8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8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8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9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12440"/>
                            </p:stCondLst>
                            <p:childTnLst>
                              <p:par>
                                <p:cTn id="3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4" dur="2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9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9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9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9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12700"/>
                            </p:stCondLst>
                            <p:childTnLst>
                              <p:par>
                                <p:cTn id="4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2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0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0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0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12960"/>
                            </p:stCondLst>
                            <p:childTnLst>
                              <p:par>
                                <p:cTn id="4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2" dur="2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1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1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1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13400"/>
                            </p:stCondLst>
                            <p:childTnLst>
                              <p:par>
                                <p:cTn id="4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1" dur="2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2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2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2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13840"/>
                            </p:stCondLst>
                            <p:childTnLst>
                              <p:par>
                                <p:cTn id="4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0" dur="2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3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3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3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14280"/>
                            </p:stCondLst>
                            <p:childTnLst>
                              <p:par>
                                <p:cTn id="4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9" dur="2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4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14720"/>
                            </p:stCondLst>
                            <p:childTnLst>
                              <p:par>
                                <p:cTn id="4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8" dur="2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5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5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5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5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15040"/>
                            </p:stCondLst>
                            <p:childTnLst>
                              <p:par>
                                <p:cTn id="4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7" dur="2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5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6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6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6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15540"/>
                            </p:stCondLst>
                            <p:childTnLst>
                              <p:par>
                                <p:cTn id="4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6" dur="2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6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6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7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7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>
                            <p:stCondLst>
                              <p:cond delay="15860"/>
                            </p:stCondLst>
                            <p:childTnLst>
                              <p:par>
                                <p:cTn id="4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5" dur="2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7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7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7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8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16240"/>
                            </p:stCondLst>
                            <p:childTnLst>
                              <p:par>
                                <p:cTn id="4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4" dur="2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8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8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8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8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3" dur="2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9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9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9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9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16760"/>
                            </p:stCondLst>
                            <p:childTnLst>
                              <p:par>
                                <p:cTn id="5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2" dur="2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0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0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0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0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17020"/>
                            </p:stCondLst>
                            <p:childTnLst>
                              <p:par>
                                <p:cTn id="5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1" dur="2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1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1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1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1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17280"/>
                            </p:stCondLst>
                            <p:childTnLst>
                              <p:par>
                                <p:cTn id="5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0" dur="2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2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2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2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2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6" fill="hold">
                            <p:stCondLst>
                              <p:cond delay="17540"/>
                            </p:stCondLst>
                            <p:childTnLst>
                              <p:par>
                                <p:cTn id="5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9" dur="2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3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3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3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3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17800"/>
                            </p:stCondLst>
                            <p:childTnLst>
                              <p:par>
                                <p:cTn id="5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8" dur="2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>
                            <p:stCondLst>
                              <p:cond delay="18600"/>
                            </p:stCondLst>
                            <p:childTnLst>
                              <p:par>
                                <p:cTn id="5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7" dur="2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8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4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5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5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5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>
                            <p:stCondLst>
                              <p:cond delay="19400"/>
                            </p:stCondLst>
                            <p:childTnLst>
                              <p:par>
                                <p:cTn id="5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6" dur="2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5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5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6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6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" grpId="0"/>
      <p:bldP spid="305" grpId="1"/>
      <p:bldP spid="306" grpId="0"/>
      <p:bldP spid="306" grpId="1"/>
      <p:bldP spid="307" grpId="0"/>
      <p:bldP spid="307" grpId="1"/>
      <p:bldP spid="308" grpId="0"/>
      <p:bldP spid="308" grpId="1"/>
      <p:bldP spid="309" grpId="0"/>
      <p:bldP spid="309" grpId="1"/>
      <p:bldP spid="313" grpId="0"/>
      <p:bldP spid="313" grpId="1"/>
      <p:bldP spid="314" grpId="0"/>
      <p:bldP spid="314" grpId="1"/>
      <p:bldP spid="315" grpId="0"/>
      <p:bldP spid="315" grpId="1"/>
      <p:bldP spid="316" grpId="0"/>
      <p:bldP spid="316" grpId="1"/>
      <p:bldP spid="317" grpId="0"/>
      <p:bldP spid="317" grpId="1"/>
      <p:bldP spid="318" grpId="0"/>
      <p:bldP spid="318" grpId="1"/>
      <p:bldP spid="319" grpId="0"/>
      <p:bldP spid="319" grpId="1"/>
      <p:bldP spid="320" grpId="0"/>
      <p:bldP spid="320" grpId="1"/>
      <p:bldP spid="321" grpId="0"/>
      <p:bldP spid="321" grpId="1"/>
      <p:bldP spid="322" grpId="0"/>
      <p:bldP spid="322" grpId="1"/>
      <p:bldP spid="323" grpId="0"/>
      <p:bldP spid="323" grpId="1"/>
      <p:bldP spid="324" grpId="0"/>
      <p:bldP spid="324" grpId="1"/>
      <p:bldP spid="325" grpId="0"/>
      <p:bldP spid="325" grpId="1"/>
      <p:bldP spid="326" grpId="0"/>
      <p:bldP spid="326" grpId="1"/>
      <p:bldP spid="327" grpId="0"/>
      <p:bldP spid="327" grpId="1"/>
      <p:bldP spid="328" grpId="0"/>
      <p:bldP spid="328" grpId="1"/>
      <p:bldP spid="329" grpId="0"/>
      <p:bldP spid="329" grpId="1"/>
      <p:bldP spid="330" grpId="0"/>
      <p:bldP spid="330" grpId="1"/>
      <p:bldP spid="331" grpId="0"/>
      <p:bldP spid="331" grpId="1"/>
      <p:bldP spid="332" grpId="0"/>
      <p:bldP spid="332" grpId="1"/>
      <p:bldP spid="334" grpId="0"/>
      <p:bldP spid="334" grpId="1"/>
      <p:bldP spid="335" grpId="0"/>
      <p:bldP spid="335" grpId="1"/>
      <p:bldP spid="336" grpId="0"/>
      <p:bldP spid="336" grpId="1"/>
      <p:bldP spid="337" grpId="0"/>
      <p:bldP spid="337" grpId="1"/>
      <p:bldP spid="338" grpId="0"/>
      <p:bldP spid="338" grpId="1"/>
      <p:bldP spid="339" grpId="0"/>
      <p:bldP spid="339" grpId="1"/>
      <p:bldP spid="340" grpId="0"/>
      <p:bldP spid="340" grpId="1"/>
      <p:bldP spid="341" grpId="0"/>
      <p:bldP spid="341" grpId="1"/>
      <p:bldP spid="342" grpId="0"/>
      <p:bldP spid="342" grpId="1"/>
      <p:bldP spid="343" grpId="0"/>
      <p:bldP spid="343" grpId="1"/>
      <p:bldP spid="344" grpId="0"/>
      <p:bldP spid="344" grpId="1"/>
      <p:bldP spid="345" grpId="0"/>
      <p:bldP spid="345" grpId="1"/>
      <p:bldP spid="347" grpId="0"/>
      <p:bldP spid="347" grpId="1"/>
      <p:bldP spid="348" grpId="0"/>
      <p:bldP spid="348" grpId="1"/>
      <p:bldP spid="349" grpId="0"/>
      <p:bldP spid="349" grpId="1"/>
      <p:bldP spid="350" grpId="0"/>
      <p:bldP spid="350" grpId="1"/>
      <p:bldP spid="351" grpId="0"/>
      <p:bldP spid="351" grpId="1"/>
      <p:bldP spid="352" grpId="0"/>
      <p:bldP spid="352" grpId="1"/>
      <p:bldP spid="353" grpId="0"/>
      <p:bldP spid="353" grpId="1"/>
      <p:bldP spid="354" grpId="0"/>
      <p:bldP spid="354" grpId="1"/>
      <p:bldP spid="356" grpId="0"/>
      <p:bldP spid="356" grpId="1"/>
      <p:bldP spid="357" grpId="0"/>
      <p:bldP spid="357" grpId="1"/>
      <p:bldP spid="358" grpId="0"/>
      <p:bldP spid="358" grpId="1"/>
      <p:bldP spid="359" grpId="0"/>
      <p:bldP spid="359" grpId="1"/>
      <p:bldP spid="360" grpId="0"/>
      <p:bldP spid="360" grpId="1"/>
      <p:bldP spid="361" grpId="0"/>
      <p:bldP spid="361" grpId="1"/>
      <p:bldP spid="362" grpId="0"/>
      <p:bldP spid="362" grpId="1"/>
      <p:bldP spid="363" grpId="0"/>
      <p:bldP spid="363" grpId="1"/>
      <p:bldP spid="369" grpId="0"/>
      <p:bldP spid="369" grpId="1"/>
      <p:bldP spid="374" grpId="0"/>
      <p:bldP spid="374" grpId="1"/>
      <p:bldP spid="379" grpId="0"/>
      <p:bldP spid="379" grpId="1"/>
      <p:bldP spid="384" grpId="0"/>
      <p:bldP spid="384" grpId="1"/>
      <p:bldP spid="389" grpId="0"/>
      <p:bldP spid="389" grpId="1"/>
      <p:bldP spid="394" grpId="0"/>
      <p:bldP spid="394" grpId="1"/>
      <p:bldP spid="395" grpId="0"/>
      <p:bldP spid="395" grpId="1"/>
      <p:bldP spid="396" grpId="0"/>
      <p:bldP spid="396" grpId="1"/>
      <p:bldP spid="397" grpId="0"/>
      <p:bldP spid="397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WPS 演示</Application>
  <PresentationFormat>宽屏</PresentationFormat>
  <Paragraphs>124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Lenovo</cp:lastModifiedBy>
  <cp:revision>8</cp:revision>
  <dcterms:created xsi:type="dcterms:W3CDTF">2018-07-10T13:56:00Z</dcterms:created>
  <dcterms:modified xsi:type="dcterms:W3CDTF">2018-07-11T01:02:46Z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