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0" r:id="rId3"/>
    <p:sldId id="257" r:id="rId4"/>
    <p:sldId id="39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504" y="-96"/>
      </p:cViewPr>
      <p:guideLst>
        <p:guide orient="horz" pos="21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6D5C-B32B-4721-BB34-4BD018D6F7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F5F8-03A2-4C69-8228-C81BFA3B89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5400000">
            <a:off x="8235315" y="2895600"/>
            <a:ext cx="377825" cy="7561580"/>
          </a:xfrm>
          <a:prstGeom prst="rect">
            <a:avLst/>
          </a:prstGeom>
          <a:gradFill>
            <a:gsLst>
              <a:gs pos="40000">
                <a:srgbClr val="D6E6F5">
                  <a:alpha val="100000"/>
                </a:srgbClr>
              </a:gs>
              <a:gs pos="22000">
                <a:schemeClr val="bg1"/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9326880" y="6456045"/>
            <a:ext cx="214820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TAIJI    2018</a:t>
            </a:r>
            <a:endParaRPr lang="en-US" altLang="zh-CN" sz="2000" b="1"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269855" y="6475095"/>
            <a:ext cx="3194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bg1"/>
                </a:solidFill>
              </a:rPr>
              <a:t>|</a:t>
            </a:r>
            <a:endParaRPr lang="en-US" altLang="zh-CN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0"/>
    </mc:Choice>
    <mc:Fallback>
      <p:transition spd="med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841875" y="1466215"/>
            <a:ext cx="7352665" cy="3924935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rgbClr val="2EB0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64640" y="3336290"/>
            <a:ext cx="347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90769" y="4621333"/>
            <a:ext cx="3788628" cy="373665"/>
            <a:chOff x="4096056" y="4216417"/>
            <a:chExt cx="3788628" cy="373665"/>
          </a:xfrm>
        </p:grpSpPr>
        <p:sp>
          <p:nvSpPr>
            <p:cNvPr id="60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6030920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700405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1660" y="4994910"/>
            <a:ext cx="2722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832350" y="1466215"/>
            <a:ext cx="7352665" cy="3924935"/>
          </a:xfrm>
          <a:prstGeom prst="rect">
            <a:avLst/>
          </a:prstGeom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105" y="2122805"/>
            <a:ext cx="49485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第五届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太极集团十大杰出青年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候选人事迹简介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×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×单位    候选人姓名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6885" y="4994910"/>
            <a:ext cx="276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9830" y="911225"/>
            <a:ext cx="9832975" cy="230695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zh-CN" altLang="en-US" dirty="0"/>
              <a:t>     第一部分（个人简历）：姓名、</a:t>
            </a:r>
            <a:r>
              <a:rPr lang="zh-CN" altLang="en-US" dirty="0">
                <a:sym typeface="+mn-ea"/>
              </a:rPr>
              <a:t>单位及岗位（职务）、</a:t>
            </a:r>
            <a:r>
              <a:rPr lang="zh-CN" altLang="en-US" dirty="0"/>
              <a:t>年龄、政治面貌、</a:t>
            </a:r>
            <a:r>
              <a:rPr lang="zh-CN" altLang="en-US" dirty="0">
                <a:sym typeface="+mn-ea"/>
              </a:rPr>
              <a:t>学历及专业、职称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     第二部分：事迹简介</a:t>
            </a:r>
            <a:endParaRPr lang="zh-CN" altLang="en-US" dirty="0"/>
          </a:p>
          <a:p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       以上两部份内容不超过</a:t>
            </a:r>
            <a:r>
              <a:rPr lang="en-US" altLang="zh-CN" dirty="0"/>
              <a:t>500</a:t>
            </a:r>
            <a:r>
              <a:rPr lang="zh-CN" altLang="en-US" dirty="0"/>
              <a:t>字（</a:t>
            </a:r>
            <a:r>
              <a:rPr lang="zh-CN" altLang="en-US" dirty="0" smtClean="0">
                <a:sym typeface="+mn-ea"/>
              </a:rPr>
              <a:t>微软雅黑</a:t>
            </a:r>
            <a:r>
              <a:rPr lang="en-US" altLang="zh-CN" dirty="0" smtClean="0">
                <a:sym typeface="+mn-ea"/>
              </a:rPr>
              <a:t>20</a:t>
            </a:r>
            <a:r>
              <a:rPr lang="zh-CN" altLang="en-US" dirty="0" smtClean="0">
                <a:sym typeface="+mn-ea"/>
              </a:rPr>
              <a:t>号字体，</a:t>
            </a:r>
            <a:r>
              <a:rPr lang="en-US" altLang="zh-CN" dirty="0" smtClean="0">
                <a:sym typeface="+mn-ea"/>
              </a:rPr>
              <a:t>1.5</a:t>
            </a:r>
            <a:r>
              <a:rPr lang="zh-CN" altLang="en-US" dirty="0" smtClean="0">
                <a:sym typeface="+mn-ea"/>
              </a:rPr>
              <a:t>倍</a:t>
            </a:r>
            <a:r>
              <a:rPr lang="zh-CN" altLang="en-US" dirty="0" smtClean="0">
                <a:sym typeface="+mn-ea"/>
              </a:rPr>
              <a:t>行间距</a:t>
            </a:r>
            <a:r>
              <a:rPr lang="zh-CN" altLang="en-US" dirty="0" smtClean="0"/>
              <a:t>）</a:t>
            </a:r>
            <a:r>
              <a:rPr lang="zh-CN" altLang="en-US" dirty="0"/>
              <a:t>，并附个人两寸登记照（在正文的左上角）。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8990" cy="392430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40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5230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91895" y="3260725"/>
            <a:ext cx="374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2572" y="2270110"/>
            <a:ext cx="5060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Road Rage" pitchFamily="50" charset="0"/>
              </a:rPr>
              <a:t>THANKS</a:t>
            </a:r>
            <a:endParaRPr lang="en-US" sz="6000" dirty="0">
              <a:solidFill>
                <a:schemeClr val="bg1"/>
              </a:solidFill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7385" y="4994910"/>
            <a:ext cx="252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演示</Application>
  <PresentationFormat>自定义</PresentationFormat>
  <Paragraphs>37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Impact</vt:lpstr>
      <vt:lpstr>微软雅黑 Light</vt:lpstr>
      <vt:lpstr>U.S. 101</vt:lpstr>
      <vt:lpstr>Roboto</vt:lpstr>
      <vt:lpstr>Open Sans Light</vt:lpstr>
      <vt:lpstr>Road Rage</vt:lpstr>
      <vt:lpstr>Calibri</vt:lpstr>
      <vt:lpstr>Arial Unicode MS</vt:lpstr>
      <vt:lpstr>等线</vt:lpstr>
      <vt:lpstr>Segoe Print</vt:lpstr>
      <vt:lpstr>黑体</vt:lpstr>
      <vt:lpstr>BUZZIER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yihui</cp:lastModifiedBy>
  <cp:revision>41</cp:revision>
  <dcterms:created xsi:type="dcterms:W3CDTF">2016-12-13T08:41:00Z</dcterms:created>
  <dcterms:modified xsi:type="dcterms:W3CDTF">2018-04-26T07:42:14Z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