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docProps/custom.xml" ContentType="application/vnd.openxmlformats-officedocument.custom-properties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73" r:id="rId2"/>
    <p:sldId id="274" r:id="rId3"/>
    <p:sldId id="491" r:id="rId4"/>
    <p:sldId id="505" r:id="rId5"/>
    <p:sldId id="524" r:id="rId6"/>
    <p:sldId id="517" r:id="rId7"/>
    <p:sldId id="518" r:id="rId8"/>
    <p:sldId id="520" r:id="rId9"/>
    <p:sldId id="523" r:id="rId10"/>
    <p:sldId id="525" r:id="rId11"/>
    <p:sldId id="526" r:id="rId12"/>
    <p:sldId id="527" r:id="rId13"/>
    <p:sldId id="528" r:id="rId14"/>
    <p:sldId id="529" r:id="rId15"/>
    <p:sldId id="531" r:id="rId16"/>
    <p:sldId id="532" r:id="rId17"/>
    <p:sldId id="534" r:id="rId18"/>
    <p:sldId id="533" r:id="rId19"/>
    <p:sldId id="279" r:id="rId20"/>
  </p:sldIdLst>
  <p:sldSz cx="9144000" cy="5143500" type="screen16x9"/>
  <p:notesSz cx="6858000" cy="9144000"/>
  <p:defaultTextStyle>
    <a:defPPr>
      <a:defRPr lang="zh-CN"/>
    </a:defPPr>
    <a:lvl1pPr marL="0" lvl="0" indent="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257175" lvl="1" indent="200025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514350" lvl="2" indent="40005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771525" lvl="3" indent="600075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028700" lvl="4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CCE0"/>
    <a:srgbClr val="CC0000"/>
    <a:srgbClr val="FF50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688"/>
    <p:restoredTop sz="98175" autoAdjust="0"/>
  </p:normalViewPr>
  <p:slideViewPr>
    <p:cSldViewPr snapToGrid="0" showGuides="1">
      <p:cViewPr>
        <p:scale>
          <a:sx n="90" d="100"/>
          <a:sy n="90" d="100"/>
        </p:scale>
        <p:origin x="-582" y="-162"/>
      </p:cViewPr>
      <p:guideLst>
        <p:guide orient="horz" pos="1720"/>
        <p:guide pos="2966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1665EC-1F5B-48C2-A22B-6A127FCB9D76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06527DDF-7947-4FB5-A7C6-874198651C55}">
      <dgm:prSet phldrT="[文本]"/>
      <dgm:spPr/>
      <dgm:t>
        <a:bodyPr/>
        <a:lstStyle/>
        <a:p>
          <a:r>
            <a:rPr lang="zh-CN" altLang="en-US" dirty="0" smtClean="0"/>
            <a:t>团队</a:t>
          </a:r>
          <a:endParaRPr lang="zh-CN" altLang="en-US" dirty="0"/>
        </a:p>
      </dgm:t>
    </dgm:pt>
    <dgm:pt modelId="{A955F23D-2905-421A-9477-3DAEB4C454A2}" type="parTrans" cxnId="{4369A8E0-C0F6-4994-A4B1-F0A9A22E46EE}">
      <dgm:prSet/>
      <dgm:spPr/>
      <dgm:t>
        <a:bodyPr/>
        <a:lstStyle/>
        <a:p>
          <a:endParaRPr lang="zh-CN" altLang="en-US"/>
        </a:p>
      </dgm:t>
    </dgm:pt>
    <dgm:pt modelId="{AD1D7817-42F7-48CB-977D-0208B3F27DE8}" type="sibTrans" cxnId="{4369A8E0-C0F6-4994-A4B1-F0A9A22E46EE}">
      <dgm:prSet/>
      <dgm:spPr/>
      <dgm:t>
        <a:bodyPr/>
        <a:lstStyle/>
        <a:p>
          <a:endParaRPr lang="zh-CN" altLang="en-US"/>
        </a:p>
      </dgm:t>
    </dgm:pt>
    <dgm:pt modelId="{C1964868-54F7-482F-91C5-2E3E1D0D4839}">
      <dgm:prSet phldrT="[文本]"/>
      <dgm:spPr/>
      <dgm:t>
        <a:bodyPr/>
        <a:lstStyle/>
        <a:p>
          <a:r>
            <a:rPr lang="zh-CN" altLang="en-US" dirty="0" smtClean="0"/>
            <a:t>形成期</a:t>
          </a:r>
          <a:endParaRPr lang="zh-CN" altLang="en-US" dirty="0"/>
        </a:p>
      </dgm:t>
    </dgm:pt>
    <dgm:pt modelId="{1F4C8572-73A1-47FD-9F80-B113AFA55BB6}" type="parTrans" cxnId="{5344E7B5-56D8-4B64-9561-24DAEED1D9D4}">
      <dgm:prSet/>
      <dgm:spPr/>
      <dgm:t>
        <a:bodyPr/>
        <a:lstStyle/>
        <a:p>
          <a:endParaRPr lang="zh-CN" altLang="en-US"/>
        </a:p>
      </dgm:t>
    </dgm:pt>
    <dgm:pt modelId="{B53A995A-AA49-4063-959E-076CF3DB47B3}" type="sibTrans" cxnId="{5344E7B5-56D8-4B64-9561-24DAEED1D9D4}">
      <dgm:prSet/>
      <dgm:spPr/>
      <dgm:t>
        <a:bodyPr/>
        <a:lstStyle/>
        <a:p>
          <a:endParaRPr lang="zh-CN" altLang="en-US"/>
        </a:p>
      </dgm:t>
    </dgm:pt>
    <dgm:pt modelId="{735EE683-A32F-491B-9A02-46D516734ECF}">
      <dgm:prSet phldrT="[文本]"/>
      <dgm:spPr/>
      <dgm:t>
        <a:bodyPr/>
        <a:lstStyle/>
        <a:p>
          <a:r>
            <a:rPr lang="zh-CN" altLang="en-US" dirty="0" smtClean="0"/>
            <a:t>风暴期</a:t>
          </a:r>
          <a:endParaRPr lang="zh-CN" altLang="en-US" dirty="0"/>
        </a:p>
      </dgm:t>
    </dgm:pt>
    <dgm:pt modelId="{6F5E54A9-2C28-4E25-8BF7-939C94848228}" type="parTrans" cxnId="{1CDD89C8-60D5-4955-ABAD-0F9999AD68A1}">
      <dgm:prSet/>
      <dgm:spPr/>
      <dgm:t>
        <a:bodyPr/>
        <a:lstStyle/>
        <a:p>
          <a:endParaRPr lang="zh-CN" altLang="en-US"/>
        </a:p>
      </dgm:t>
    </dgm:pt>
    <dgm:pt modelId="{ADE33ED2-4B0D-432A-BE6D-EBE6A467AEE3}" type="sibTrans" cxnId="{1CDD89C8-60D5-4955-ABAD-0F9999AD68A1}">
      <dgm:prSet/>
      <dgm:spPr/>
      <dgm:t>
        <a:bodyPr/>
        <a:lstStyle/>
        <a:p>
          <a:endParaRPr lang="zh-CN" altLang="en-US"/>
        </a:p>
      </dgm:t>
    </dgm:pt>
    <dgm:pt modelId="{61B47C6C-BF42-4695-9DDA-1EC72B709910}">
      <dgm:prSet phldrT="[文本]"/>
      <dgm:spPr/>
      <dgm:t>
        <a:bodyPr/>
        <a:lstStyle/>
        <a:p>
          <a:r>
            <a:rPr lang="zh-CN" altLang="en-US" dirty="0" smtClean="0"/>
            <a:t>过渡期</a:t>
          </a:r>
          <a:endParaRPr lang="zh-CN" altLang="en-US" dirty="0"/>
        </a:p>
      </dgm:t>
    </dgm:pt>
    <dgm:pt modelId="{9B63AD7C-EAE3-4349-9D80-1A4EB17B61D4}" type="parTrans" cxnId="{1945E8F1-35D8-484D-A8EF-9C3433A99ACF}">
      <dgm:prSet/>
      <dgm:spPr/>
      <dgm:t>
        <a:bodyPr/>
        <a:lstStyle/>
        <a:p>
          <a:endParaRPr lang="zh-CN" altLang="en-US"/>
        </a:p>
      </dgm:t>
    </dgm:pt>
    <dgm:pt modelId="{614451B6-16DA-4D0B-A53F-4FE064933D9C}" type="sibTrans" cxnId="{1945E8F1-35D8-484D-A8EF-9C3433A99ACF}">
      <dgm:prSet/>
      <dgm:spPr/>
      <dgm:t>
        <a:bodyPr/>
        <a:lstStyle/>
        <a:p>
          <a:endParaRPr lang="zh-CN" altLang="en-US"/>
        </a:p>
      </dgm:t>
    </dgm:pt>
    <dgm:pt modelId="{D94EA377-B564-434B-9702-7F522D60BBC5}">
      <dgm:prSet phldrT="[文本]"/>
      <dgm:spPr/>
      <dgm:t>
        <a:bodyPr/>
        <a:lstStyle/>
        <a:p>
          <a:r>
            <a:rPr lang="zh-CN" altLang="en-US" dirty="0" smtClean="0"/>
            <a:t>平和期</a:t>
          </a:r>
          <a:endParaRPr lang="zh-CN" altLang="en-US" dirty="0"/>
        </a:p>
      </dgm:t>
    </dgm:pt>
    <dgm:pt modelId="{ADA53886-974C-4038-9394-5C1389A431A0}" type="parTrans" cxnId="{88C62462-62B0-4CEB-86C5-38F24C26C83A}">
      <dgm:prSet/>
      <dgm:spPr/>
      <dgm:t>
        <a:bodyPr/>
        <a:lstStyle/>
        <a:p>
          <a:endParaRPr lang="zh-CN" altLang="en-US"/>
        </a:p>
      </dgm:t>
    </dgm:pt>
    <dgm:pt modelId="{AFDE7C3E-CF9C-4678-93C0-30B5B86D7AA6}" type="sibTrans" cxnId="{88C62462-62B0-4CEB-86C5-38F24C26C83A}">
      <dgm:prSet/>
      <dgm:spPr/>
      <dgm:t>
        <a:bodyPr/>
        <a:lstStyle/>
        <a:p>
          <a:endParaRPr lang="zh-CN" altLang="en-US"/>
        </a:p>
      </dgm:t>
    </dgm:pt>
    <dgm:pt modelId="{76055BA4-F392-4285-9815-819EE591A76B}" type="pres">
      <dgm:prSet presAssocID="{671665EC-1F5B-48C2-A22B-6A127FCB9D7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A7D00A2-2B40-40A8-BB16-96F2B4010885}" type="pres">
      <dgm:prSet presAssocID="{06527DDF-7947-4FB5-A7C6-874198651C55}" presName="centerShape" presStyleLbl="node0" presStyleIdx="0" presStyleCnt="1"/>
      <dgm:spPr/>
    </dgm:pt>
    <dgm:pt modelId="{E17E4F9E-F909-428C-9B9E-D00C8C013703}" type="pres">
      <dgm:prSet presAssocID="{C1964868-54F7-482F-91C5-2E3E1D0D483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BEE8A0A-0A1A-45D4-A6A9-74537ABC26F5}" type="pres">
      <dgm:prSet presAssocID="{C1964868-54F7-482F-91C5-2E3E1D0D4839}" presName="dummy" presStyleCnt="0"/>
      <dgm:spPr/>
    </dgm:pt>
    <dgm:pt modelId="{E77B074A-D5A9-4065-B8FB-CCBDFDE0EFC8}" type="pres">
      <dgm:prSet presAssocID="{B53A995A-AA49-4063-959E-076CF3DB47B3}" presName="sibTrans" presStyleLbl="sibTrans2D1" presStyleIdx="0" presStyleCnt="4"/>
      <dgm:spPr/>
    </dgm:pt>
    <dgm:pt modelId="{3F9DFD68-0274-4F4F-B924-CAD4EDA6028D}" type="pres">
      <dgm:prSet presAssocID="{735EE683-A32F-491B-9A02-46D516734EC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12C8FD4-410C-440E-8EC3-ED38E1782271}" type="pres">
      <dgm:prSet presAssocID="{735EE683-A32F-491B-9A02-46D516734ECF}" presName="dummy" presStyleCnt="0"/>
      <dgm:spPr/>
    </dgm:pt>
    <dgm:pt modelId="{C7998D19-6E83-4BF8-9ED7-E0D71BA7AF99}" type="pres">
      <dgm:prSet presAssocID="{ADE33ED2-4B0D-432A-BE6D-EBE6A467AEE3}" presName="sibTrans" presStyleLbl="sibTrans2D1" presStyleIdx="1" presStyleCnt="4"/>
      <dgm:spPr/>
    </dgm:pt>
    <dgm:pt modelId="{37594F51-D3B6-4468-BF42-4DC44EF13951}" type="pres">
      <dgm:prSet presAssocID="{61B47C6C-BF42-4695-9DDA-1EC72B709910}" presName="node" presStyleLbl="node1" presStyleIdx="2" presStyleCnt="4">
        <dgm:presLayoutVars>
          <dgm:bulletEnabled val="1"/>
        </dgm:presLayoutVars>
      </dgm:prSet>
      <dgm:spPr/>
    </dgm:pt>
    <dgm:pt modelId="{719B0F53-065B-4A63-B955-F7A8C1905AA7}" type="pres">
      <dgm:prSet presAssocID="{61B47C6C-BF42-4695-9DDA-1EC72B709910}" presName="dummy" presStyleCnt="0"/>
      <dgm:spPr/>
    </dgm:pt>
    <dgm:pt modelId="{59445D9B-AFFC-4833-810A-E5041EFF3E89}" type="pres">
      <dgm:prSet presAssocID="{614451B6-16DA-4D0B-A53F-4FE064933D9C}" presName="sibTrans" presStyleLbl="sibTrans2D1" presStyleIdx="2" presStyleCnt="4"/>
      <dgm:spPr/>
    </dgm:pt>
    <dgm:pt modelId="{2183CCD2-2E15-455F-96A8-18A0382DC816}" type="pres">
      <dgm:prSet presAssocID="{D94EA377-B564-434B-9702-7F522D60BBC5}" presName="node" presStyleLbl="node1" presStyleIdx="3" presStyleCnt="4">
        <dgm:presLayoutVars>
          <dgm:bulletEnabled val="1"/>
        </dgm:presLayoutVars>
      </dgm:prSet>
      <dgm:spPr/>
    </dgm:pt>
    <dgm:pt modelId="{AF685E40-2BD9-46F2-8041-4231A994EF64}" type="pres">
      <dgm:prSet presAssocID="{D94EA377-B564-434B-9702-7F522D60BBC5}" presName="dummy" presStyleCnt="0"/>
      <dgm:spPr/>
    </dgm:pt>
    <dgm:pt modelId="{EACE2A49-EE73-4CA6-883A-ED6CB0DEE31C}" type="pres">
      <dgm:prSet presAssocID="{AFDE7C3E-CF9C-4678-93C0-30B5B86D7AA6}" presName="sibTrans" presStyleLbl="sibTrans2D1" presStyleIdx="3" presStyleCnt="4"/>
      <dgm:spPr/>
    </dgm:pt>
  </dgm:ptLst>
  <dgm:cxnLst>
    <dgm:cxn modelId="{5344E7B5-56D8-4B64-9561-24DAEED1D9D4}" srcId="{06527DDF-7947-4FB5-A7C6-874198651C55}" destId="{C1964868-54F7-482F-91C5-2E3E1D0D4839}" srcOrd="0" destOrd="0" parTransId="{1F4C8572-73A1-47FD-9F80-B113AFA55BB6}" sibTransId="{B53A995A-AA49-4063-959E-076CF3DB47B3}"/>
    <dgm:cxn modelId="{88C62462-62B0-4CEB-86C5-38F24C26C83A}" srcId="{06527DDF-7947-4FB5-A7C6-874198651C55}" destId="{D94EA377-B564-434B-9702-7F522D60BBC5}" srcOrd="3" destOrd="0" parTransId="{ADA53886-974C-4038-9394-5C1389A431A0}" sibTransId="{AFDE7C3E-CF9C-4678-93C0-30B5B86D7AA6}"/>
    <dgm:cxn modelId="{1CDD89C8-60D5-4955-ABAD-0F9999AD68A1}" srcId="{06527DDF-7947-4FB5-A7C6-874198651C55}" destId="{735EE683-A32F-491B-9A02-46D516734ECF}" srcOrd="1" destOrd="0" parTransId="{6F5E54A9-2C28-4E25-8BF7-939C94848228}" sibTransId="{ADE33ED2-4B0D-432A-BE6D-EBE6A467AEE3}"/>
    <dgm:cxn modelId="{D5A01E6B-67EE-4ED4-AB67-1A939EECAE34}" type="presOf" srcId="{D94EA377-B564-434B-9702-7F522D60BBC5}" destId="{2183CCD2-2E15-455F-96A8-18A0382DC816}" srcOrd="0" destOrd="0" presId="urn:microsoft.com/office/officeart/2005/8/layout/radial6"/>
    <dgm:cxn modelId="{0D5F983D-B9EC-43D3-8446-D043D49473BE}" type="presOf" srcId="{B53A995A-AA49-4063-959E-076CF3DB47B3}" destId="{E77B074A-D5A9-4065-B8FB-CCBDFDE0EFC8}" srcOrd="0" destOrd="0" presId="urn:microsoft.com/office/officeart/2005/8/layout/radial6"/>
    <dgm:cxn modelId="{685164F1-673A-419C-AA11-DA19162B2D67}" type="presOf" srcId="{AFDE7C3E-CF9C-4678-93C0-30B5B86D7AA6}" destId="{EACE2A49-EE73-4CA6-883A-ED6CB0DEE31C}" srcOrd="0" destOrd="0" presId="urn:microsoft.com/office/officeart/2005/8/layout/radial6"/>
    <dgm:cxn modelId="{1945E8F1-35D8-484D-A8EF-9C3433A99ACF}" srcId="{06527DDF-7947-4FB5-A7C6-874198651C55}" destId="{61B47C6C-BF42-4695-9DDA-1EC72B709910}" srcOrd="2" destOrd="0" parTransId="{9B63AD7C-EAE3-4349-9D80-1A4EB17B61D4}" sibTransId="{614451B6-16DA-4D0B-A53F-4FE064933D9C}"/>
    <dgm:cxn modelId="{E733B02D-7328-4090-B80E-7A7627D60925}" type="presOf" srcId="{C1964868-54F7-482F-91C5-2E3E1D0D4839}" destId="{E17E4F9E-F909-428C-9B9E-D00C8C013703}" srcOrd="0" destOrd="0" presId="urn:microsoft.com/office/officeart/2005/8/layout/radial6"/>
    <dgm:cxn modelId="{D9146C71-9501-423A-9C43-B125AE46A131}" type="presOf" srcId="{61B47C6C-BF42-4695-9DDA-1EC72B709910}" destId="{37594F51-D3B6-4468-BF42-4DC44EF13951}" srcOrd="0" destOrd="0" presId="urn:microsoft.com/office/officeart/2005/8/layout/radial6"/>
    <dgm:cxn modelId="{5959287F-7E16-46A1-8FD0-B53A8857CC10}" type="presOf" srcId="{614451B6-16DA-4D0B-A53F-4FE064933D9C}" destId="{59445D9B-AFFC-4833-810A-E5041EFF3E89}" srcOrd="0" destOrd="0" presId="urn:microsoft.com/office/officeart/2005/8/layout/radial6"/>
    <dgm:cxn modelId="{4369A8E0-C0F6-4994-A4B1-F0A9A22E46EE}" srcId="{671665EC-1F5B-48C2-A22B-6A127FCB9D76}" destId="{06527DDF-7947-4FB5-A7C6-874198651C55}" srcOrd="0" destOrd="0" parTransId="{A955F23D-2905-421A-9477-3DAEB4C454A2}" sibTransId="{AD1D7817-42F7-48CB-977D-0208B3F27DE8}"/>
    <dgm:cxn modelId="{55DB9FE9-C3F7-4402-99B7-BB82B02E8FDE}" type="presOf" srcId="{671665EC-1F5B-48C2-A22B-6A127FCB9D76}" destId="{76055BA4-F392-4285-9815-819EE591A76B}" srcOrd="0" destOrd="0" presId="urn:microsoft.com/office/officeart/2005/8/layout/radial6"/>
    <dgm:cxn modelId="{7F6ED154-CC15-4CAF-A8D1-856DC9A39902}" type="presOf" srcId="{ADE33ED2-4B0D-432A-BE6D-EBE6A467AEE3}" destId="{C7998D19-6E83-4BF8-9ED7-E0D71BA7AF99}" srcOrd="0" destOrd="0" presId="urn:microsoft.com/office/officeart/2005/8/layout/radial6"/>
    <dgm:cxn modelId="{8B49BD90-26C7-4E9A-B705-B322EB127A0D}" type="presOf" srcId="{735EE683-A32F-491B-9A02-46D516734ECF}" destId="{3F9DFD68-0274-4F4F-B924-CAD4EDA6028D}" srcOrd="0" destOrd="0" presId="urn:microsoft.com/office/officeart/2005/8/layout/radial6"/>
    <dgm:cxn modelId="{558ED6D6-64BE-4A2B-BF35-4987F5FA95CA}" type="presOf" srcId="{06527DDF-7947-4FB5-A7C6-874198651C55}" destId="{AA7D00A2-2B40-40A8-BB16-96F2B4010885}" srcOrd="0" destOrd="0" presId="urn:microsoft.com/office/officeart/2005/8/layout/radial6"/>
    <dgm:cxn modelId="{D2729752-E066-4949-B17D-C1EAE0F8C023}" type="presParOf" srcId="{76055BA4-F392-4285-9815-819EE591A76B}" destId="{AA7D00A2-2B40-40A8-BB16-96F2B4010885}" srcOrd="0" destOrd="0" presId="urn:microsoft.com/office/officeart/2005/8/layout/radial6"/>
    <dgm:cxn modelId="{C5FF571E-94D0-4E5F-B9C2-6C56E2732156}" type="presParOf" srcId="{76055BA4-F392-4285-9815-819EE591A76B}" destId="{E17E4F9E-F909-428C-9B9E-D00C8C013703}" srcOrd="1" destOrd="0" presId="urn:microsoft.com/office/officeart/2005/8/layout/radial6"/>
    <dgm:cxn modelId="{E9CC53BF-EAD2-483B-A0C2-437A0A421E74}" type="presParOf" srcId="{76055BA4-F392-4285-9815-819EE591A76B}" destId="{EBEE8A0A-0A1A-45D4-A6A9-74537ABC26F5}" srcOrd="2" destOrd="0" presId="urn:microsoft.com/office/officeart/2005/8/layout/radial6"/>
    <dgm:cxn modelId="{E0192554-53EE-4693-999D-4AE69735B81B}" type="presParOf" srcId="{76055BA4-F392-4285-9815-819EE591A76B}" destId="{E77B074A-D5A9-4065-B8FB-CCBDFDE0EFC8}" srcOrd="3" destOrd="0" presId="urn:microsoft.com/office/officeart/2005/8/layout/radial6"/>
    <dgm:cxn modelId="{B54F11D4-AA93-4313-B9D5-188E1048F07A}" type="presParOf" srcId="{76055BA4-F392-4285-9815-819EE591A76B}" destId="{3F9DFD68-0274-4F4F-B924-CAD4EDA6028D}" srcOrd="4" destOrd="0" presId="urn:microsoft.com/office/officeart/2005/8/layout/radial6"/>
    <dgm:cxn modelId="{E89E1C8B-C0EA-4676-852E-B334BBAAC4D3}" type="presParOf" srcId="{76055BA4-F392-4285-9815-819EE591A76B}" destId="{612C8FD4-410C-440E-8EC3-ED38E1782271}" srcOrd="5" destOrd="0" presId="urn:microsoft.com/office/officeart/2005/8/layout/radial6"/>
    <dgm:cxn modelId="{684E5AC6-CD58-4B9C-9E64-7D74A37C8B98}" type="presParOf" srcId="{76055BA4-F392-4285-9815-819EE591A76B}" destId="{C7998D19-6E83-4BF8-9ED7-E0D71BA7AF99}" srcOrd="6" destOrd="0" presId="urn:microsoft.com/office/officeart/2005/8/layout/radial6"/>
    <dgm:cxn modelId="{00CC8336-8BB4-4412-8E9A-39EE223C7C3C}" type="presParOf" srcId="{76055BA4-F392-4285-9815-819EE591A76B}" destId="{37594F51-D3B6-4468-BF42-4DC44EF13951}" srcOrd="7" destOrd="0" presId="urn:microsoft.com/office/officeart/2005/8/layout/radial6"/>
    <dgm:cxn modelId="{FC4FC475-79EC-46A5-88A6-1A62E15EBEF4}" type="presParOf" srcId="{76055BA4-F392-4285-9815-819EE591A76B}" destId="{719B0F53-065B-4A63-B955-F7A8C1905AA7}" srcOrd="8" destOrd="0" presId="urn:microsoft.com/office/officeart/2005/8/layout/radial6"/>
    <dgm:cxn modelId="{4B2E70A5-EAE2-40B4-8C25-C22BF90B9FD0}" type="presParOf" srcId="{76055BA4-F392-4285-9815-819EE591A76B}" destId="{59445D9B-AFFC-4833-810A-E5041EFF3E89}" srcOrd="9" destOrd="0" presId="urn:microsoft.com/office/officeart/2005/8/layout/radial6"/>
    <dgm:cxn modelId="{30B29E1D-8C52-4B25-811C-146A6C35DAFA}" type="presParOf" srcId="{76055BA4-F392-4285-9815-819EE591A76B}" destId="{2183CCD2-2E15-455F-96A8-18A0382DC816}" srcOrd="10" destOrd="0" presId="urn:microsoft.com/office/officeart/2005/8/layout/radial6"/>
    <dgm:cxn modelId="{81582936-F285-4F85-A451-B0E24906233D}" type="presParOf" srcId="{76055BA4-F392-4285-9815-819EE591A76B}" destId="{AF685E40-2BD9-46F2-8041-4231A994EF64}" srcOrd="11" destOrd="0" presId="urn:microsoft.com/office/officeart/2005/8/layout/radial6"/>
    <dgm:cxn modelId="{AD98A15E-DB27-41F5-89AD-6C7F04016DA5}" type="presParOf" srcId="{76055BA4-F392-4285-9815-819EE591A76B}" destId="{EACE2A49-EE73-4CA6-883A-ED6CB0DEE31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1665EC-1F5B-48C2-A22B-6A127FCB9D76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76055BA4-F392-4285-9815-819EE591A76B}" type="pres">
      <dgm:prSet presAssocID="{671665EC-1F5B-48C2-A22B-6A127FCB9D7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</dgm:ptLst>
  <dgm:cxnLst>
    <dgm:cxn modelId="{C7224B8F-4ADF-4AAB-9CFD-F4BCBC97260B}" type="presOf" srcId="{671665EC-1F5B-48C2-A22B-6A127FCB9D76}" destId="{76055BA4-F392-4285-9815-819EE591A76B}" srcOrd="0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2B6BA6-3341-4A7C-97FC-511B1C54D515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F7E66C6F-2880-4893-BD06-E518E9393E02}">
      <dgm:prSet phldrT="[文本]"/>
      <dgm:spPr/>
      <dgm:t>
        <a:bodyPr/>
        <a:lstStyle/>
        <a:p>
          <a:r>
            <a:rPr lang="zh-CN" altLang="en-US" dirty="0" smtClean="0"/>
            <a:t>共同的行为</a:t>
          </a:r>
          <a:endParaRPr lang="zh-CN" altLang="en-US" dirty="0"/>
        </a:p>
      </dgm:t>
    </dgm:pt>
    <dgm:pt modelId="{28E4BAD5-8CBB-4B7E-B641-438D8F18140B}" type="parTrans" cxnId="{DD8CDD9F-1E63-46D3-B6B9-54DE27392836}">
      <dgm:prSet/>
      <dgm:spPr/>
      <dgm:t>
        <a:bodyPr/>
        <a:lstStyle/>
        <a:p>
          <a:endParaRPr lang="zh-CN" altLang="en-US"/>
        </a:p>
      </dgm:t>
    </dgm:pt>
    <dgm:pt modelId="{20A17781-055F-479F-AE52-E30B7CA343A3}" type="sibTrans" cxnId="{DD8CDD9F-1E63-46D3-B6B9-54DE27392836}">
      <dgm:prSet/>
      <dgm:spPr/>
      <dgm:t>
        <a:bodyPr/>
        <a:lstStyle/>
        <a:p>
          <a:endParaRPr lang="zh-CN" altLang="en-US"/>
        </a:p>
      </dgm:t>
    </dgm:pt>
    <dgm:pt modelId="{6C592450-2CB4-420E-A107-260C1C3F1A1A}">
      <dgm:prSet phldrT="[文本]"/>
      <dgm:spPr/>
      <dgm:t>
        <a:bodyPr/>
        <a:lstStyle/>
        <a:p>
          <a:r>
            <a:rPr lang="zh-CN" altLang="en-US" dirty="0" smtClean="0"/>
            <a:t>共同的心态</a:t>
          </a:r>
          <a:endParaRPr lang="zh-CN" altLang="en-US" dirty="0"/>
        </a:p>
      </dgm:t>
    </dgm:pt>
    <dgm:pt modelId="{54FF6383-682C-49C8-A362-1EBDB52495E9}" type="parTrans" cxnId="{62D557D9-3E41-454B-BD23-1DA42F2AC7FE}">
      <dgm:prSet/>
      <dgm:spPr/>
      <dgm:t>
        <a:bodyPr/>
        <a:lstStyle/>
        <a:p>
          <a:endParaRPr lang="zh-CN" altLang="en-US"/>
        </a:p>
      </dgm:t>
    </dgm:pt>
    <dgm:pt modelId="{A3146999-3163-422A-A3EB-702425292B53}" type="sibTrans" cxnId="{62D557D9-3E41-454B-BD23-1DA42F2AC7FE}">
      <dgm:prSet/>
      <dgm:spPr/>
      <dgm:t>
        <a:bodyPr/>
        <a:lstStyle/>
        <a:p>
          <a:endParaRPr lang="zh-CN" altLang="en-US"/>
        </a:p>
      </dgm:t>
    </dgm:pt>
    <dgm:pt modelId="{7CB2CC21-1A5A-4304-B58A-9ADAE5B07B9C}">
      <dgm:prSet/>
      <dgm:spPr/>
      <dgm:t>
        <a:bodyPr/>
        <a:lstStyle/>
        <a:p>
          <a:r>
            <a:rPr lang="zh-CN" altLang="en-US" dirty="0" smtClean="0"/>
            <a:t>共同的目标</a:t>
          </a:r>
          <a:endParaRPr lang="zh-CN" altLang="en-US" dirty="0"/>
        </a:p>
      </dgm:t>
    </dgm:pt>
    <dgm:pt modelId="{CF84DF72-9E7D-46C6-928F-C9A5E88657F4}" type="parTrans" cxnId="{02DD8BD7-2CCF-4B25-BAF0-31FB9E557E92}">
      <dgm:prSet/>
      <dgm:spPr/>
      <dgm:t>
        <a:bodyPr/>
        <a:lstStyle/>
        <a:p>
          <a:endParaRPr lang="zh-CN" altLang="en-US"/>
        </a:p>
      </dgm:t>
    </dgm:pt>
    <dgm:pt modelId="{707143FE-F95B-405D-9097-71B5ECA0AC87}" type="sibTrans" cxnId="{02DD8BD7-2CCF-4B25-BAF0-31FB9E557E92}">
      <dgm:prSet/>
      <dgm:spPr/>
      <dgm:t>
        <a:bodyPr/>
        <a:lstStyle/>
        <a:p>
          <a:endParaRPr lang="zh-CN" altLang="en-US"/>
        </a:p>
      </dgm:t>
    </dgm:pt>
    <dgm:pt modelId="{4398312C-ADC3-4BCC-A811-6342C7C22A3C}">
      <dgm:prSet/>
      <dgm:spPr/>
      <dgm:t>
        <a:bodyPr/>
        <a:lstStyle/>
        <a:p>
          <a:r>
            <a:rPr lang="zh-CN" altLang="en-US" dirty="0" smtClean="0"/>
            <a:t>设定一个稳定需求</a:t>
          </a:r>
          <a:endParaRPr lang="zh-CN" altLang="en-US" dirty="0"/>
        </a:p>
      </dgm:t>
    </dgm:pt>
    <dgm:pt modelId="{A98147E7-63D9-4725-A7F5-D1DE4BF65478}" type="parTrans" cxnId="{98978FED-39D1-43A3-9D5E-F5F67CCF9939}">
      <dgm:prSet/>
      <dgm:spPr/>
      <dgm:t>
        <a:bodyPr/>
        <a:lstStyle/>
        <a:p>
          <a:endParaRPr lang="zh-CN" altLang="en-US"/>
        </a:p>
      </dgm:t>
    </dgm:pt>
    <dgm:pt modelId="{3EB1D6B9-DFEE-4781-87E7-29C72849602C}" type="sibTrans" cxnId="{98978FED-39D1-43A3-9D5E-F5F67CCF9939}">
      <dgm:prSet/>
      <dgm:spPr/>
      <dgm:t>
        <a:bodyPr/>
        <a:lstStyle/>
        <a:p>
          <a:endParaRPr lang="zh-CN" altLang="en-US"/>
        </a:p>
      </dgm:t>
    </dgm:pt>
    <dgm:pt modelId="{EC2040FB-1CBA-43CA-8D0A-C8DC8D4F9433}">
      <dgm:prSet/>
      <dgm:spPr/>
      <dgm:t>
        <a:bodyPr/>
        <a:lstStyle/>
        <a:p>
          <a:r>
            <a:rPr lang="zh-CN" altLang="en-US" dirty="0" smtClean="0"/>
            <a:t>设定一个信任需求</a:t>
          </a:r>
          <a:endParaRPr lang="zh-CN" altLang="en-US" dirty="0"/>
        </a:p>
      </dgm:t>
    </dgm:pt>
    <dgm:pt modelId="{134AEAA0-3F76-44C0-AE43-A2714F6E6F21}" type="parTrans" cxnId="{F1DEF218-48C3-4349-81B6-EF107C2F9B90}">
      <dgm:prSet/>
      <dgm:spPr/>
      <dgm:t>
        <a:bodyPr/>
        <a:lstStyle/>
        <a:p>
          <a:endParaRPr lang="zh-CN" altLang="en-US"/>
        </a:p>
      </dgm:t>
    </dgm:pt>
    <dgm:pt modelId="{AFDBCD13-49D4-41D6-A3AF-C7416A5B73D5}" type="sibTrans" cxnId="{F1DEF218-48C3-4349-81B6-EF107C2F9B90}">
      <dgm:prSet/>
      <dgm:spPr/>
      <dgm:t>
        <a:bodyPr/>
        <a:lstStyle/>
        <a:p>
          <a:endParaRPr lang="zh-CN" altLang="en-US"/>
        </a:p>
      </dgm:t>
    </dgm:pt>
    <dgm:pt modelId="{CB64CFAB-793C-4C58-A761-B591A0F8174B}">
      <dgm:prSet/>
      <dgm:spPr/>
      <dgm:t>
        <a:bodyPr/>
        <a:lstStyle/>
        <a:p>
          <a:r>
            <a:rPr lang="zh-CN" altLang="en-US" dirty="0" smtClean="0"/>
            <a:t>设定一个希望需求</a:t>
          </a:r>
          <a:endParaRPr lang="zh-CN" altLang="en-US" dirty="0"/>
        </a:p>
      </dgm:t>
    </dgm:pt>
    <dgm:pt modelId="{B4A7EAE3-0555-4D49-9CFD-18301A5EE4F5}" type="parTrans" cxnId="{85B87A6D-7809-42C6-B92A-6FCF09253E29}">
      <dgm:prSet/>
      <dgm:spPr/>
      <dgm:t>
        <a:bodyPr/>
        <a:lstStyle/>
        <a:p>
          <a:endParaRPr lang="zh-CN" altLang="en-US"/>
        </a:p>
      </dgm:t>
    </dgm:pt>
    <dgm:pt modelId="{BB0505C8-9A09-4E79-B4B2-E3B9D59CED23}" type="sibTrans" cxnId="{85B87A6D-7809-42C6-B92A-6FCF09253E29}">
      <dgm:prSet/>
      <dgm:spPr/>
      <dgm:t>
        <a:bodyPr/>
        <a:lstStyle/>
        <a:p>
          <a:endParaRPr lang="zh-CN" altLang="en-US"/>
        </a:p>
      </dgm:t>
    </dgm:pt>
    <dgm:pt modelId="{81157375-6E90-4D5B-95B6-D91FA0C4D2E0}" type="pres">
      <dgm:prSet presAssocID="{E92B6BA6-3341-4A7C-97FC-511B1C54D515}" presName="Name0" presStyleCnt="0">
        <dgm:presLayoutVars>
          <dgm:dir/>
          <dgm:animLvl val="lvl"/>
          <dgm:resizeHandles/>
        </dgm:presLayoutVars>
      </dgm:prSet>
      <dgm:spPr/>
    </dgm:pt>
    <dgm:pt modelId="{8A2A6F0D-27D4-4DC9-8682-F3425465AB89}" type="pres">
      <dgm:prSet presAssocID="{7CB2CC21-1A5A-4304-B58A-9ADAE5B07B9C}" presName="linNode" presStyleCnt="0"/>
      <dgm:spPr/>
    </dgm:pt>
    <dgm:pt modelId="{7AB0720D-2FD4-4D96-A9B1-7289BE61A165}" type="pres">
      <dgm:prSet presAssocID="{7CB2CC21-1A5A-4304-B58A-9ADAE5B07B9C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F669F76-EA58-408B-B49C-33B48385A1F2}" type="pres">
      <dgm:prSet presAssocID="{7CB2CC21-1A5A-4304-B58A-9ADAE5B07B9C}" presName="childShp" presStyleLbl="bgAccFollowNode1" presStyleIdx="0" presStyleCnt="3">
        <dgm:presLayoutVars>
          <dgm:bulletEnabled val="1"/>
        </dgm:presLayoutVars>
      </dgm:prSet>
      <dgm:spPr/>
    </dgm:pt>
    <dgm:pt modelId="{A9097B20-98F0-4E8C-B292-0D65D84E243B}" type="pres">
      <dgm:prSet presAssocID="{707143FE-F95B-405D-9097-71B5ECA0AC87}" presName="spacing" presStyleCnt="0"/>
      <dgm:spPr/>
    </dgm:pt>
    <dgm:pt modelId="{7081145A-F850-4A3F-81D3-B98236BA7D03}" type="pres">
      <dgm:prSet presAssocID="{F7E66C6F-2880-4893-BD06-E518E9393E02}" presName="linNode" presStyleCnt="0"/>
      <dgm:spPr/>
    </dgm:pt>
    <dgm:pt modelId="{AD6F4A6E-7F0C-4D1A-8585-0FDFAB4B7F86}" type="pres">
      <dgm:prSet presAssocID="{F7E66C6F-2880-4893-BD06-E518E9393E02}" presName="parentShp" presStyleLbl="node1" presStyleIdx="1" presStyleCnt="3" custAng="21435678">
        <dgm:presLayoutVars>
          <dgm:bulletEnabled val="1"/>
        </dgm:presLayoutVars>
      </dgm:prSet>
      <dgm:spPr/>
    </dgm:pt>
    <dgm:pt modelId="{68BDAB8C-3DEA-4347-89F0-3B67A87B5D9F}" type="pres">
      <dgm:prSet presAssocID="{F7E66C6F-2880-4893-BD06-E518E9393E02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04791FD-7695-4F86-A6E9-42E9E0FF6021}" type="pres">
      <dgm:prSet presAssocID="{20A17781-055F-479F-AE52-E30B7CA343A3}" presName="spacing" presStyleCnt="0"/>
      <dgm:spPr/>
    </dgm:pt>
    <dgm:pt modelId="{51EBBB20-9B52-4313-B702-C8ED8D26F061}" type="pres">
      <dgm:prSet presAssocID="{6C592450-2CB4-420E-A107-260C1C3F1A1A}" presName="linNode" presStyleCnt="0"/>
      <dgm:spPr/>
    </dgm:pt>
    <dgm:pt modelId="{2804E4EC-8F41-4F28-BD0B-B3197B7FE219}" type="pres">
      <dgm:prSet presAssocID="{6C592450-2CB4-420E-A107-260C1C3F1A1A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E5240ED-D3E3-4BCC-BBA5-BF46F653BBCA}" type="pres">
      <dgm:prSet presAssocID="{6C592450-2CB4-420E-A107-260C1C3F1A1A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85B87A6D-7809-42C6-B92A-6FCF09253E29}" srcId="{7CB2CC21-1A5A-4304-B58A-9ADAE5B07B9C}" destId="{CB64CFAB-793C-4C58-A761-B591A0F8174B}" srcOrd="0" destOrd="0" parTransId="{B4A7EAE3-0555-4D49-9CFD-18301A5EE4F5}" sibTransId="{BB0505C8-9A09-4E79-B4B2-E3B9D59CED23}"/>
    <dgm:cxn modelId="{F1DEF218-48C3-4349-81B6-EF107C2F9B90}" srcId="{6C592450-2CB4-420E-A107-260C1C3F1A1A}" destId="{EC2040FB-1CBA-43CA-8D0A-C8DC8D4F9433}" srcOrd="0" destOrd="0" parTransId="{134AEAA0-3F76-44C0-AE43-A2714F6E6F21}" sibTransId="{AFDBCD13-49D4-41D6-A3AF-C7416A5B73D5}"/>
    <dgm:cxn modelId="{62D557D9-3E41-454B-BD23-1DA42F2AC7FE}" srcId="{E92B6BA6-3341-4A7C-97FC-511B1C54D515}" destId="{6C592450-2CB4-420E-A107-260C1C3F1A1A}" srcOrd="2" destOrd="0" parTransId="{54FF6383-682C-49C8-A362-1EBDB52495E9}" sibTransId="{A3146999-3163-422A-A3EB-702425292B53}"/>
    <dgm:cxn modelId="{98978FED-39D1-43A3-9D5E-F5F67CCF9939}" srcId="{F7E66C6F-2880-4893-BD06-E518E9393E02}" destId="{4398312C-ADC3-4BCC-A811-6342C7C22A3C}" srcOrd="0" destOrd="0" parTransId="{A98147E7-63D9-4725-A7F5-D1DE4BF65478}" sibTransId="{3EB1D6B9-DFEE-4781-87E7-29C72849602C}"/>
    <dgm:cxn modelId="{BF6B3761-146B-4913-B201-304ED661942A}" type="presOf" srcId="{F7E66C6F-2880-4893-BD06-E518E9393E02}" destId="{AD6F4A6E-7F0C-4D1A-8585-0FDFAB4B7F86}" srcOrd="0" destOrd="0" presId="urn:microsoft.com/office/officeart/2005/8/layout/vList6"/>
    <dgm:cxn modelId="{DD8CDD9F-1E63-46D3-B6B9-54DE27392836}" srcId="{E92B6BA6-3341-4A7C-97FC-511B1C54D515}" destId="{F7E66C6F-2880-4893-BD06-E518E9393E02}" srcOrd="1" destOrd="0" parTransId="{28E4BAD5-8CBB-4B7E-B641-438D8F18140B}" sibTransId="{20A17781-055F-479F-AE52-E30B7CA343A3}"/>
    <dgm:cxn modelId="{6A465B84-BFD7-40E1-8ED5-2519EB6DBF09}" type="presOf" srcId="{6C592450-2CB4-420E-A107-260C1C3F1A1A}" destId="{2804E4EC-8F41-4F28-BD0B-B3197B7FE219}" srcOrd="0" destOrd="0" presId="urn:microsoft.com/office/officeart/2005/8/layout/vList6"/>
    <dgm:cxn modelId="{BDDACA77-DF03-4295-956D-1A9C6FF30070}" type="presOf" srcId="{EC2040FB-1CBA-43CA-8D0A-C8DC8D4F9433}" destId="{FE5240ED-D3E3-4BCC-BBA5-BF46F653BBCA}" srcOrd="0" destOrd="0" presId="urn:microsoft.com/office/officeart/2005/8/layout/vList6"/>
    <dgm:cxn modelId="{123489B7-5BE4-4382-8850-2CD2858A83AA}" type="presOf" srcId="{E92B6BA6-3341-4A7C-97FC-511B1C54D515}" destId="{81157375-6E90-4D5B-95B6-D91FA0C4D2E0}" srcOrd="0" destOrd="0" presId="urn:microsoft.com/office/officeart/2005/8/layout/vList6"/>
    <dgm:cxn modelId="{9144D01A-5CEB-45E4-8062-67C98DA0EB97}" type="presOf" srcId="{7CB2CC21-1A5A-4304-B58A-9ADAE5B07B9C}" destId="{7AB0720D-2FD4-4D96-A9B1-7289BE61A165}" srcOrd="0" destOrd="0" presId="urn:microsoft.com/office/officeart/2005/8/layout/vList6"/>
    <dgm:cxn modelId="{8F67CC02-4EB5-431E-81AA-76AE7973C934}" type="presOf" srcId="{CB64CFAB-793C-4C58-A761-B591A0F8174B}" destId="{AF669F76-EA58-408B-B49C-33B48385A1F2}" srcOrd="0" destOrd="0" presId="urn:microsoft.com/office/officeart/2005/8/layout/vList6"/>
    <dgm:cxn modelId="{02DD8BD7-2CCF-4B25-BAF0-31FB9E557E92}" srcId="{E92B6BA6-3341-4A7C-97FC-511B1C54D515}" destId="{7CB2CC21-1A5A-4304-B58A-9ADAE5B07B9C}" srcOrd="0" destOrd="0" parTransId="{CF84DF72-9E7D-46C6-928F-C9A5E88657F4}" sibTransId="{707143FE-F95B-405D-9097-71B5ECA0AC87}"/>
    <dgm:cxn modelId="{EAF950C6-78ED-4928-A083-833BD82D0D5D}" type="presOf" srcId="{4398312C-ADC3-4BCC-A811-6342C7C22A3C}" destId="{68BDAB8C-3DEA-4347-89F0-3B67A87B5D9F}" srcOrd="0" destOrd="0" presId="urn:microsoft.com/office/officeart/2005/8/layout/vList6"/>
    <dgm:cxn modelId="{8BED6B6C-705A-43C6-8FD3-F237BC4A68D6}" type="presParOf" srcId="{81157375-6E90-4D5B-95B6-D91FA0C4D2E0}" destId="{8A2A6F0D-27D4-4DC9-8682-F3425465AB89}" srcOrd="0" destOrd="0" presId="urn:microsoft.com/office/officeart/2005/8/layout/vList6"/>
    <dgm:cxn modelId="{A39FB021-01D7-4205-8ACE-93778585D1F9}" type="presParOf" srcId="{8A2A6F0D-27D4-4DC9-8682-F3425465AB89}" destId="{7AB0720D-2FD4-4D96-A9B1-7289BE61A165}" srcOrd="0" destOrd="0" presId="urn:microsoft.com/office/officeart/2005/8/layout/vList6"/>
    <dgm:cxn modelId="{56C51685-E523-42B3-86D3-8D757C7FDC8D}" type="presParOf" srcId="{8A2A6F0D-27D4-4DC9-8682-F3425465AB89}" destId="{AF669F76-EA58-408B-B49C-33B48385A1F2}" srcOrd="1" destOrd="0" presId="urn:microsoft.com/office/officeart/2005/8/layout/vList6"/>
    <dgm:cxn modelId="{B8608473-215C-4453-81ED-C58DDF1BDCD9}" type="presParOf" srcId="{81157375-6E90-4D5B-95B6-D91FA0C4D2E0}" destId="{A9097B20-98F0-4E8C-B292-0D65D84E243B}" srcOrd="1" destOrd="0" presId="urn:microsoft.com/office/officeart/2005/8/layout/vList6"/>
    <dgm:cxn modelId="{7E526FFC-0210-48A8-AFEF-2D0AE1F551F0}" type="presParOf" srcId="{81157375-6E90-4D5B-95B6-D91FA0C4D2E0}" destId="{7081145A-F850-4A3F-81D3-B98236BA7D03}" srcOrd="2" destOrd="0" presId="urn:microsoft.com/office/officeart/2005/8/layout/vList6"/>
    <dgm:cxn modelId="{E80F2E20-C9F1-487E-AF17-02875D71970B}" type="presParOf" srcId="{7081145A-F850-4A3F-81D3-B98236BA7D03}" destId="{AD6F4A6E-7F0C-4D1A-8585-0FDFAB4B7F86}" srcOrd="0" destOrd="0" presId="urn:microsoft.com/office/officeart/2005/8/layout/vList6"/>
    <dgm:cxn modelId="{A06AE1F6-CEE4-4F5D-AAE3-DDC5C39B113B}" type="presParOf" srcId="{7081145A-F850-4A3F-81D3-B98236BA7D03}" destId="{68BDAB8C-3DEA-4347-89F0-3B67A87B5D9F}" srcOrd="1" destOrd="0" presId="urn:microsoft.com/office/officeart/2005/8/layout/vList6"/>
    <dgm:cxn modelId="{0B30EF3C-D3DE-469C-8FE8-9F289C22F98B}" type="presParOf" srcId="{81157375-6E90-4D5B-95B6-D91FA0C4D2E0}" destId="{404791FD-7695-4F86-A6E9-42E9E0FF6021}" srcOrd="3" destOrd="0" presId="urn:microsoft.com/office/officeart/2005/8/layout/vList6"/>
    <dgm:cxn modelId="{6C659EF0-DD64-45BE-87A9-17A4BA5FD064}" type="presParOf" srcId="{81157375-6E90-4D5B-95B6-D91FA0C4D2E0}" destId="{51EBBB20-9B52-4313-B702-C8ED8D26F061}" srcOrd="4" destOrd="0" presId="urn:microsoft.com/office/officeart/2005/8/layout/vList6"/>
    <dgm:cxn modelId="{1AD470A7-5A76-4C6E-A183-D45BABC3626A}" type="presParOf" srcId="{51EBBB20-9B52-4313-B702-C8ED8D26F061}" destId="{2804E4EC-8F41-4F28-BD0B-B3197B7FE219}" srcOrd="0" destOrd="0" presId="urn:microsoft.com/office/officeart/2005/8/layout/vList6"/>
    <dgm:cxn modelId="{67287C9D-163D-4A2D-9065-8503914399A0}" type="presParOf" srcId="{51EBBB20-9B52-4313-B702-C8ED8D26F061}" destId="{FE5240ED-D3E3-4BCC-BBA5-BF46F653BBC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1665EC-1F5B-48C2-A22B-6A127FCB9D76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76055BA4-F392-4285-9815-819EE591A76B}" type="pres">
      <dgm:prSet presAssocID="{671665EC-1F5B-48C2-A22B-6A127FCB9D7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</dgm:ptLst>
  <dgm:cxnLst>
    <dgm:cxn modelId="{A367C18A-A5D4-42EC-9ABB-E18CEE957102}" type="presOf" srcId="{671665EC-1F5B-48C2-A22B-6A127FCB9D76}" destId="{76055BA4-F392-4285-9815-819EE591A76B}" srcOrd="0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4A5F8-043E-44E5-A987-A18A7C7BC30E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E630E46D-CF32-4965-9A73-597E9DB62DBF}">
      <dgm:prSet phldrT="[文本]"/>
      <dgm:spPr/>
      <dgm:t>
        <a:bodyPr/>
        <a:lstStyle/>
        <a:p>
          <a:r>
            <a:rPr lang="zh-CN" altLang="en-US" dirty="0" smtClean="0"/>
            <a:t>先找到对方的可胜任能力</a:t>
          </a:r>
          <a:endParaRPr lang="zh-CN" altLang="en-US" dirty="0"/>
        </a:p>
      </dgm:t>
    </dgm:pt>
    <dgm:pt modelId="{650E620E-C385-4F8D-AE96-C30726407B59}" type="parTrans" cxnId="{B8C135E4-CDF5-4FDF-926D-F1598A3EDD42}">
      <dgm:prSet/>
      <dgm:spPr/>
      <dgm:t>
        <a:bodyPr/>
        <a:lstStyle/>
        <a:p>
          <a:endParaRPr lang="zh-CN" altLang="en-US"/>
        </a:p>
      </dgm:t>
    </dgm:pt>
    <dgm:pt modelId="{A644015E-44D8-4321-B572-41467E156114}" type="sibTrans" cxnId="{B8C135E4-CDF5-4FDF-926D-F1598A3EDD42}">
      <dgm:prSet/>
      <dgm:spPr/>
      <dgm:t>
        <a:bodyPr/>
        <a:lstStyle/>
        <a:p>
          <a:endParaRPr lang="zh-CN" altLang="en-US"/>
        </a:p>
      </dgm:t>
    </dgm:pt>
    <dgm:pt modelId="{4818C29D-88DC-4D7E-9645-83DD9FD10C7D}">
      <dgm:prSet phldrT="[文本]"/>
      <dgm:spPr/>
      <dgm:t>
        <a:bodyPr/>
        <a:lstStyle/>
        <a:p>
          <a:r>
            <a:rPr lang="zh-CN" altLang="en-US" dirty="0" smtClean="0"/>
            <a:t>发展为他的关键能力</a:t>
          </a:r>
          <a:endParaRPr lang="zh-CN" altLang="en-US" dirty="0"/>
        </a:p>
      </dgm:t>
    </dgm:pt>
    <dgm:pt modelId="{26B6D501-4EA5-444F-AD78-3CE430C16F71}" type="parTrans" cxnId="{CB033409-3AE5-4446-B7BC-6333681B7886}">
      <dgm:prSet/>
      <dgm:spPr/>
      <dgm:t>
        <a:bodyPr/>
        <a:lstStyle/>
        <a:p>
          <a:endParaRPr lang="zh-CN" altLang="en-US"/>
        </a:p>
      </dgm:t>
    </dgm:pt>
    <dgm:pt modelId="{8928C5A1-6EED-4C62-9E0E-9513A843535B}" type="sibTrans" cxnId="{CB033409-3AE5-4446-B7BC-6333681B7886}">
      <dgm:prSet/>
      <dgm:spPr/>
      <dgm:t>
        <a:bodyPr/>
        <a:lstStyle/>
        <a:p>
          <a:endParaRPr lang="zh-CN" altLang="en-US"/>
        </a:p>
      </dgm:t>
    </dgm:pt>
    <dgm:pt modelId="{E29C0264-6C5A-4F0E-A0D6-2AC7F0D988DA}">
      <dgm:prSet phldrT="[文本]"/>
      <dgm:spPr/>
      <dgm:t>
        <a:bodyPr/>
        <a:lstStyle/>
        <a:p>
          <a:r>
            <a:rPr lang="zh-CN" altLang="en-US" dirty="0" smtClean="0"/>
            <a:t>成为他的可再培养深造能力</a:t>
          </a:r>
          <a:endParaRPr lang="zh-CN" altLang="en-US" dirty="0"/>
        </a:p>
      </dgm:t>
    </dgm:pt>
    <dgm:pt modelId="{438784E3-FF6F-4AB0-8EF8-32A9A78132BB}" type="parTrans" cxnId="{2822C1D7-4178-461D-AA19-5B22A494EF51}">
      <dgm:prSet/>
      <dgm:spPr/>
      <dgm:t>
        <a:bodyPr/>
        <a:lstStyle/>
        <a:p>
          <a:endParaRPr lang="zh-CN" altLang="en-US"/>
        </a:p>
      </dgm:t>
    </dgm:pt>
    <dgm:pt modelId="{BBF4B047-765B-4365-93AB-53D0677D8AC2}" type="sibTrans" cxnId="{2822C1D7-4178-461D-AA19-5B22A494EF51}">
      <dgm:prSet/>
      <dgm:spPr/>
      <dgm:t>
        <a:bodyPr/>
        <a:lstStyle/>
        <a:p>
          <a:endParaRPr lang="zh-CN" altLang="en-US"/>
        </a:p>
      </dgm:t>
    </dgm:pt>
    <dgm:pt modelId="{964D8936-E004-45D9-95F4-F30D56DD6858}">
      <dgm:prSet phldrT="[文本]"/>
      <dgm:spPr/>
      <dgm:t>
        <a:bodyPr/>
        <a:lstStyle/>
        <a:p>
          <a:r>
            <a:rPr lang="zh-CN" altLang="en-US" dirty="0" smtClean="0"/>
            <a:t>最会成为他的优点</a:t>
          </a:r>
          <a:endParaRPr lang="zh-CN" altLang="en-US" dirty="0"/>
        </a:p>
      </dgm:t>
    </dgm:pt>
    <dgm:pt modelId="{2138B83D-A027-4F29-A352-420AE84DAA2B}" type="parTrans" cxnId="{1BFDCF03-7196-4B4B-9492-4706C9A9FABA}">
      <dgm:prSet/>
      <dgm:spPr/>
      <dgm:t>
        <a:bodyPr/>
        <a:lstStyle/>
        <a:p>
          <a:endParaRPr lang="zh-CN" altLang="en-US"/>
        </a:p>
      </dgm:t>
    </dgm:pt>
    <dgm:pt modelId="{B200F5D3-BB5C-4C0D-9FB8-9D57416CEBCB}" type="sibTrans" cxnId="{1BFDCF03-7196-4B4B-9492-4706C9A9FABA}">
      <dgm:prSet/>
      <dgm:spPr/>
      <dgm:t>
        <a:bodyPr/>
        <a:lstStyle/>
        <a:p>
          <a:endParaRPr lang="zh-CN" altLang="en-US"/>
        </a:p>
      </dgm:t>
    </dgm:pt>
    <dgm:pt modelId="{2695770B-FAE7-457E-9B49-5647222FAC41}">
      <dgm:prSet phldrT="[文本]"/>
      <dgm:spPr/>
      <dgm:t>
        <a:bodyPr/>
        <a:lstStyle/>
        <a:p>
          <a:r>
            <a:rPr lang="zh-CN" altLang="en-US" dirty="0" smtClean="0"/>
            <a:t>升华为他的特长和爱好</a:t>
          </a:r>
          <a:endParaRPr lang="zh-CN" altLang="en-US" dirty="0"/>
        </a:p>
      </dgm:t>
    </dgm:pt>
    <dgm:pt modelId="{E9615ADB-C27A-4A7C-9EC5-87AA27BAA606}" type="parTrans" cxnId="{94B375FC-E56D-443D-B023-DA468617CEF1}">
      <dgm:prSet/>
      <dgm:spPr/>
      <dgm:t>
        <a:bodyPr/>
        <a:lstStyle/>
        <a:p>
          <a:endParaRPr lang="zh-CN" altLang="en-US"/>
        </a:p>
      </dgm:t>
    </dgm:pt>
    <dgm:pt modelId="{8FF81FCD-3352-4E27-8A6B-680EC6AF4E2F}" type="sibTrans" cxnId="{94B375FC-E56D-443D-B023-DA468617CEF1}">
      <dgm:prSet/>
      <dgm:spPr/>
      <dgm:t>
        <a:bodyPr/>
        <a:lstStyle/>
        <a:p>
          <a:endParaRPr lang="zh-CN" altLang="en-US"/>
        </a:p>
      </dgm:t>
    </dgm:pt>
    <dgm:pt modelId="{43BA2A4C-8E70-49EE-92FF-AA692DB0DA8E}" type="pres">
      <dgm:prSet presAssocID="{6914A5F8-043E-44E5-A987-A18A7C7BC30E}" presName="diagram" presStyleCnt="0">
        <dgm:presLayoutVars>
          <dgm:dir/>
          <dgm:resizeHandles val="exact"/>
        </dgm:presLayoutVars>
      </dgm:prSet>
      <dgm:spPr/>
    </dgm:pt>
    <dgm:pt modelId="{58089CF9-F019-4D83-A895-534386177A1E}" type="pres">
      <dgm:prSet presAssocID="{E630E46D-CF32-4965-9A73-597E9DB62DBF}" presName="node" presStyleLbl="node1" presStyleIdx="0" presStyleCnt="5">
        <dgm:presLayoutVars>
          <dgm:bulletEnabled val="1"/>
        </dgm:presLayoutVars>
      </dgm:prSet>
      <dgm:spPr/>
    </dgm:pt>
    <dgm:pt modelId="{3595B8B6-73A5-4CD1-BD8A-A1D2C72C9A71}" type="pres">
      <dgm:prSet presAssocID="{A644015E-44D8-4321-B572-41467E156114}" presName="sibTrans" presStyleLbl="sibTrans2D1" presStyleIdx="0" presStyleCnt="4"/>
      <dgm:spPr/>
    </dgm:pt>
    <dgm:pt modelId="{15EE7A96-B1A4-41DF-83E5-18C8A28C0126}" type="pres">
      <dgm:prSet presAssocID="{A644015E-44D8-4321-B572-41467E156114}" presName="connectorText" presStyleLbl="sibTrans2D1" presStyleIdx="0" presStyleCnt="4"/>
      <dgm:spPr/>
    </dgm:pt>
    <dgm:pt modelId="{2184B3CA-37E2-4732-9A8D-B1CD6674F062}" type="pres">
      <dgm:prSet presAssocID="{4818C29D-88DC-4D7E-9645-83DD9FD10C7D}" presName="node" presStyleLbl="node1" presStyleIdx="1" presStyleCnt="5">
        <dgm:presLayoutVars>
          <dgm:bulletEnabled val="1"/>
        </dgm:presLayoutVars>
      </dgm:prSet>
      <dgm:spPr/>
    </dgm:pt>
    <dgm:pt modelId="{B0450D7A-E415-43E5-BC5F-0F9F0DA52023}" type="pres">
      <dgm:prSet presAssocID="{8928C5A1-6EED-4C62-9E0E-9513A843535B}" presName="sibTrans" presStyleLbl="sibTrans2D1" presStyleIdx="1" presStyleCnt="4"/>
      <dgm:spPr/>
    </dgm:pt>
    <dgm:pt modelId="{EFFB3632-3D9C-4CF1-AE8C-5F50BA929D3F}" type="pres">
      <dgm:prSet presAssocID="{8928C5A1-6EED-4C62-9E0E-9513A843535B}" presName="connectorText" presStyleLbl="sibTrans2D1" presStyleIdx="1" presStyleCnt="4"/>
      <dgm:spPr/>
    </dgm:pt>
    <dgm:pt modelId="{FA92C811-A8A8-4472-A7A8-43E7C7E8A5F9}" type="pres">
      <dgm:prSet presAssocID="{E29C0264-6C5A-4F0E-A0D6-2AC7F0D988D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92C2604-B596-4C41-872B-2A73ABFEB62C}" type="pres">
      <dgm:prSet presAssocID="{BBF4B047-765B-4365-93AB-53D0677D8AC2}" presName="sibTrans" presStyleLbl="sibTrans2D1" presStyleIdx="2" presStyleCnt="4"/>
      <dgm:spPr/>
    </dgm:pt>
    <dgm:pt modelId="{2F336471-5BC1-4897-A8C8-D913CB98D40D}" type="pres">
      <dgm:prSet presAssocID="{BBF4B047-765B-4365-93AB-53D0677D8AC2}" presName="connectorText" presStyleLbl="sibTrans2D1" presStyleIdx="2" presStyleCnt="4"/>
      <dgm:spPr/>
    </dgm:pt>
    <dgm:pt modelId="{3BF448B1-40B3-4D39-9E21-0316110305FF}" type="pres">
      <dgm:prSet presAssocID="{964D8936-E004-45D9-95F4-F30D56DD6858}" presName="node" presStyleLbl="node1" presStyleIdx="3" presStyleCnt="5">
        <dgm:presLayoutVars>
          <dgm:bulletEnabled val="1"/>
        </dgm:presLayoutVars>
      </dgm:prSet>
      <dgm:spPr/>
    </dgm:pt>
    <dgm:pt modelId="{48EA49C1-9EEB-42F9-B094-A4BAF76B6872}" type="pres">
      <dgm:prSet presAssocID="{B200F5D3-BB5C-4C0D-9FB8-9D57416CEBCB}" presName="sibTrans" presStyleLbl="sibTrans2D1" presStyleIdx="3" presStyleCnt="4"/>
      <dgm:spPr/>
    </dgm:pt>
    <dgm:pt modelId="{A0218120-864A-473B-A9A4-F1ED68529D9A}" type="pres">
      <dgm:prSet presAssocID="{B200F5D3-BB5C-4C0D-9FB8-9D57416CEBCB}" presName="connectorText" presStyleLbl="sibTrans2D1" presStyleIdx="3" presStyleCnt="4"/>
      <dgm:spPr/>
    </dgm:pt>
    <dgm:pt modelId="{A127B06D-219D-4BF1-9448-4799706081B3}" type="pres">
      <dgm:prSet presAssocID="{2695770B-FAE7-457E-9B49-5647222FAC4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8A46A4C-AFE2-4A4B-8033-83FB031DA72F}" type="presOf" srcId="{4818C29D-88DC-4D7E-9645-83DD9FD10C7D}" destId="{2184B3CA-37E2-4732-9A8D-B1CD6674F062}" srcOrd="0" destOrd="0" presId="urn:microsoft.com/office/officeart/2005/8/layout/process5"/>
    <dgm:cxn modelId="{94B375FC-E56D-443D-B023-DA468617CEF1}" srcId="{6914A5F8-043E-44E5-A987-A18A7C7BC30E}" destId="{2695770B-FAE7-457E-9B49-5647222FAC41}" srcOrd="4" destOrd="0" parTransId="{E9615ADB-C27A-4A7C-9EC5-87AA27BAA606}" sibTransId="{8FF81FCD-3352-4E27-8A6B-680EC6AF4E2F}"/>
    <dgm:cxn modelId="{3A7FD8F4-7B38-4CBC-BB30-2321207118D5}" type="presOf" srcId="{BBF4B047-765B-4365-93AB-53D0677D8AC2}" destId="{D92C2604-B596-4C41-872B-2A73ABFEB62C}" srcOrd="0" destOrd="0" presId="urn:microsoft.com/office/officeart/2005/8/layout/process5"/>
    <dgm:cxn modelId="{B8C135E4-CDF5-4FDF-926D-F1598A3EDD42}" srcId="{6914A5F8-043E-44E5-A987-A18A7C7BC30E}" destId="{E630E46D-CF32-4965-9A73-597E9DB62DBF}" srcOrd="0" destOrd="0" parTransId="{650E620E-C385-4F8D-AE96-C30726407B59}" sibTransId="{A644015E-44D8-4321-B572-41467E156114}"/>
    <dgm:cxn modelId="{055557E5-A06D-4B8F-AEEF-E51B21E0D81C}" type="presOf" srcId="{E29C0264-6C5A-4F0E-A0D6-2AC7F0D988DA}" destId="{FA92C811-A8A8-4472-A7A8-43E7C7E8A5F9}" srcOrd="0" destOrd="0" presId="urn:microsoft.com/office/officeart/2005/8/layout/process5"/>
    <dgm:cxn modelId="{1BFDCF03-7196-4B4B-9492-4706C9A9FABA}" srcId="{6914A5F8-043E-44E5-A987-A18A7C7BC30E}" destId="{964D8936-E004-45D9-95F4-F30D56DD6858}" srcOrd="3" destOrd="0" parTransId="{2138B83D-A027-4F29-A352-420AE84DAA2B}" sibTransId="{B200F5D3-BB5C-4C0D-9FB8-9D57416CEBCB}"/>
    <dgm:cxn modelId="{74097516-A0BD-436F-BA7B-B196F7F8ADB5}" type="presOf" srcId="{8928C5A1-6EED-4C62-9E0E-9513A843535B}" destId="{B0450D7A-E415-43E5-BC5F-0F9F0DA52023}" srcOrd="0" destOrd="0" presId="urn:microsoft.com/office/officeart/2005/8/layout/process5"/>
    <dgm:cxn modelId="{45A43DE1-7ADC-4E60-976B-32E6B7C8FE14}" type="presOf" srcId="{B200F5D3-BB5C-4C0D-9FB8-9D57416CEBCB}" destId="{48EA49C1-9EEB-42F9-B094-A4BAF76B6872}" srcOrd="0" destOrd="0" presId="urn:microsoft.com/office/officeart/2005/8/layout/process5"/>
    <dgm:cxn modelId="{8E4BB3DA-A7E4-4AA1-85BA-61E1A5AAF1A9}" type="presOf" srcId="{6914A5F8-043E-44E5-A987-A18A7C7BC30E}" destId="{43BA2A4C-8E70-49EE-92FF-AA692DB0DA8E}" srcOrd="0" destOrd="0" presId="urn:microsoft.com/office/officeart/2005/8/layout/process5"/>
    <dgm:cxn modelId="{E15AC80A-F071-48C6-B14C-5A2D80A1FADC}" type="presOf" srcId="{A644015E-44D8-4321-B572-41467E156114}" destId="{15EE7A96-B1A4-41DF-83E5-18C8A28C0126}" srcOrd="1" destOrd="0" presId="urn:microsoft.com/office/officeart/2005/8/layout/process5"/>
    <dgm:cxn modelId="{2768B5B2-EA25-4768-829A-A7DAAAC0CD61}" type="presOf" srcId="{2695770B-FAE7-457E-9B49-5647222FAC41}" destId="{A127B06D-219D-4BF1-9448-4799706081B3}" srcOrd="0" destOrd="0" presId="urn:microsoft.com/office/officeart/2005/8/layout/process5"/>
    <dgm:cxn modelId="{CB033409-3AE5-4446-B7BC-6333681B7886}" srcId="{6914A5F8-043E-44E5-A987-A18A7C7BC30E}" destId="{4818C29D-88DC-4D7E-9645-83DD9FD10C7D}" srcOrd="1" destOrd="0" parTransId="{26B6D501-4EA5-444F-AD78-3CE430C16F71}" sibTransId="{8928C5A1-6EED-4C62-9E0E-9513A843535B}"/>
    <dgm:cxn modelId="{E84C4617-A081-4C88-B48C-677D922B2362}" type="presOf" srcId="{8928C5A1-6EED-4C62-9E0E-9513A843535B}" destId="{EFFB3632-3D9C-4CF1-AE8C-5F50BA929D3F}" srcOrd="1" destOrd="0" presId="urn:microsoft.com/office/officeart/2005/8/layout/process5"/>
    <dgm:cxn modelId="{4723B7F1-B23B-4857-9FBF-33470096F326}" type="presOf" srcId="{B200F5D3-BB5C-4C0D-9FB8-9D57416CEBCB}" destId="{A0218120-864A-473B-A9A4-F1ED68529D9A}" srcOrd="1" destOrd="0" presId="urn:microsoft.com/office/officeart/2005/8/layout/process5"/>
    <dgm:cxn modelId="{2E9571C8-86BE-40A3-B584-CD6FF4596CCC}" type="presOf" srcId="{A644015E-44D8-4321-B572-41467E156114}" destId="{3595B8B6-73A5-4CD1-BD8A-A1D2C72C9A71}" srcOrd="0" destOrd="0" presId="urn:microsoft.com/office/officeart/2005/8/layout/process5"/>
    <dgm:cxn modelId="{14F591D1-A163-4F74-8787-FF69E5472210}" type="presOf" srcId="{BBF4B047-765B-4365-93AB-53D0677D8AC2}" destId="{2F336471-5BC1-4897-A8C8-D913CB98D40D}" srcOrd="1" destOrd="0" presId="urn:microsoft.com/office/officeart/2005/8/layout/process5"/>
    <dgm:cxn modelId="{6B6D5328-C919-4308-9952-9CEA11BBF69D}" type="presOf" srcId="{E630E46D-CF32-4965-9A73-597E9DB62DBF}" destId="{58089CF9-F019-4D83-A895-534386177A1E}" srcOrd="0" destOrd="0" presId="urn:microsoft.com/office/officeart/2005/8/layout/process5"/>
    <dgm:cxn modelId="{2822C1D7-4178-461D-AA19-5B22A494EF51}" srcId="{6914A5F8-043E-44E5-A987-A18A7C7BC30E}" destId="{E29C0264-6C5A-4F0E-A0D6-2AC7F0D988DA}" srcOrd="2" destOrd="0" parTransId="{438784E3-FF6F-4AB0-8EF8-32A9A78132BB}" sibTransId="{BBF4B047-765B-4365-93AB-53D0677D8AC2}"/>
    <dgm:cxn modelId="{A7208134-1408-4BC6-B68B-0731C968315E}" type="presOf" srcId="{964D8936-E004-45D9-95F4-F30D56DD6858}" destId="{3BF448B1-40B3-4D39-9E21-0316110305FF}" srcOrd="0" destOrd="0" presId="urn:microsoft.com/office/officeart/2005/8/layout/process5"/>
    <dgm:cxn modelId="{7D158847-51FF-42E4-990F-8C487B88260F}" type="presParOf" srcId="{43BA2A4C-8E70-49EE-92FF-AA692DB0DA8E}" destId="{58089CF9-F019-4D83-A895-534386177A1E}" srcOrd="0" destOrd="0" presId="urn:microsoft.com/office/officeart/2005/8/layout/process5"/>
    <dgm:cxn modelId="{8A034374-517B-4B77-97C2-338DB55FA14F}" type="presParOf" srcId="{43BA2A4C-8E70-49EE-92FF-AA692DB0DA8E}" destId="{3595B8B6-73A5-4CD1-BD8A-A1D2C72C9A71}" srcOrd="1" destOrd="0" presId="urn:microsoft.com/office/officeart/2005/8/layout/process5"/>
    <dgm:cxn modelId="{0DDEE0D1-50EA-443D-9C68-D3851E28FD24}" type="presParOf" srcId="{3595B8B6-73A5-4CD1-BD8A-A1D2C72C9A71}" destId="{15EE7A96-B1A4-41DF-83E5-18C8A28C0126}" srcOrd="0" destOrd="0" presId="urn:microsoft.com/office/officeart/2005/8/layout/process5"/>
    <dgm:cxn modelId="{53D7F846-F32C-4DF3-B920-01A460418CB7}" type="presParOf" srcId="{43BA2A4C-8E70-49EE-92FF-AA692DB0DA8E}" destId="{2184B3CA-37E2-4732-9A8D-B1CD6674F062}" srcOrd="2" destOrd="0" presId="urn:microsoft.com/office/officeart/2005/8/layout/process5"/>
    <dgm:cxn modelId="{F227AC9F-C850-484B-9255-BBD2B90A0D55}" type="presParOf" srcId="{43BA2A4C-8E70-49EE-92FF-AA692DB0DA8E}" destId="{B0450D7A-E415-43E5-BC5F-0F9F0DA52023}" srcOrd="3" destOrd="0" presId="urn:microsoft.com/office/officeart/2005/8/layout/process5"/>
    <dgm:cxn modelId="{97EBAABE-FDAC-4581-8768-2132BC6275AD}" type="presParOf" srcId="{B0450D7A-E415-43E5-BC5F-0F9F0DA52023}" destId="{EFFB3632-3D9C-4CF1-AE8C-5F50BA929D3F}" srcOrd="0" destOrd="0" presId="urn:microsoft.com/office/officeart/2005/8/layout/process5"/>
    <dgm:cxn modelId="{7A4D4245-D389-4343-B7ED-80416A99E150}" type="presParOf" srcId="{43BA2A4C-8E70-49EE-92FF-AA692DB0DA8E}" destId="{FA92C811-A8A8-4472-A7A8-43E7C7E8A5F9}" srcOrd="4" destOrd="0" presId="urn:microsoft.com/office/officeart/2005/8/layout/process5"/>
    <dgm:cxn modelId="{0EDD4820-09AB-4565-ABDA-FF9D35120480}" type="presParOf" srcId="{43BA2A4C-8E70-49EE-92FF-AA692DB0DA8E}" destId="{D92C2604-B596-4C41-872B-2A73ABFEB62C}" srcOrd="5" destOrd="0" presId="urn:microsoft.com/office/officeart/2005/8/layout/process5"/>
    <dgm:cxn modelId="{911B923B-9A25-4B8E-95A7-A34864C90D07}" type="presParOf" srcId="{D92C2604-B596-4C41-872B-2A73ABFEB62C}" destId="{2F336471-5BC1-4897-A8C8-D913CB98D40D}" srcOrd="0" destOrd="0" presId="urn:microsoft.com/office/officeart/2005/8/layout/process5"/>
    <dgm:cxn modelId="{EFF5E012-04F3-4F2A-8FF4-099E080D0553}" type="presParOf" srcId="{43BA2A4C-8E70-49EE-92FF-AA692DB0DA8E}" destId="{3BF448B1-40B3-4D39-9E21-0316110305FF}" srcOrd="6" destOrd="0" presId="urn:microsoft.com/office/officeart/2005/8/layout/process5"/>
    <dgm:cxn modelId="{6E2D7D0A-F2B9-4FDB-AF3D-C61C130AB330}" type="presParOf" srcId="{43BA2A4C-8E70-49EE-92FF-AA692DB0DA8E}" destId="{48EA49C1-9EEB-42F9-B094-A4BAF76B6872}" srcOrd="7" destOrd="0" presId="urn:microsoft.com/office/officeart/2005/8/layout/process5"/>
    <dgm:cxn modelId="{5EE82FC2-055D-47A9-A476-A519B23258D8}" type="presParOf" srcId="{48EA49C1-9EEB-42F9-B094-A4BAF76B6872}" destId="{A0218120-864A-473B-A9A4-F1ED68529D9A}" srcOrd="0" destOrd="0" presId="urn:microsoft.com/office/officeart/2005/8/layout/process5"/>
    <dgm:cxn modelId="{307B0BF9-D550-4F8C-925C-30A1D9EB2F73}" type="presParOf" srcId="{43BA2A4C-8E70-49EE-92FF-AA692DB0DA8E}" destId="{A127B06D-219D-4BF1-9448-4799706081B3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ACE2A49-EE73-4CA6-883A-ED6CB0DEE31C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445D9B-AFFC-4833-810A-E5041EFF3E89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998D19-6E83-4BF8-9ED7-E0D71BA7AF99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7B074A-D5A9-4065-B8FB-CCBDFDE0EFC8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7D00A2-2B40-40A8-BB16-96F2B4010885}">
      <dsp:nvSpPr>
        <dsp:cNvPr id="0" name=""/>
        <dsp:cNvSpPr/>
      </dsp:nvSpPr>
      <dsp:spPr>
        <a:xfrm>
          <a:off x="2328416" y="1312416"/>
          <a:ext cx="1439167" cy="14391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600" kern="1200" dirty="0" smtClean="0"/>
            <a:t>团队</a:t>
          </a:r>
          <a:endParaRPr lang="zh-CN" altLang="en-US" sz="3600" kern="1200" dirty="0"/>
        </a:p>
      </dsp:txBody>
      <dsp:txXfrm>
        <a:off x="2328416" y="1312416"/>
        <a:ext cx="1439167" cy="1439167"/>
      </dsp:txXfrm>
    </dsp:sp>
    <dsp:sp modelId="{E17E4F9E-F909-428C-9B9E-D00C8C013703}">
      <dsp:nvSpPr>
        <dsp:cNvPr id="0" name=""/>
        <dsp:cNvSpPr/>
      </dsp:nvSpPr>
      <dsp:spPr>
        <a:xfrm>
          <a:off x="2544291" y="1843"/>
          <a:ext cx="1007417" cy="1007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700" kern="1200" dirty="0" smtClean="0"/>
            <a:t>形成期</a:t>
          </a:r>
          <a:endParaRPr lang="zh-CN" altLang="en-US" sz="1700" kern="1200" dirty="0"/>
        </a:p>
      </dsp:txBody>
      <dsp:txXfrm>
        <a:off x="2544291" y="1843"/>
        <a:ext cx="1007417" cy="1007417"/>
      </dsp:txXfrm>
    </dsp:sp>
    <dsp:sp modelId="{3F9DFD68-0274-4F4F-B924-CAD4EDA6028D}">
      <dsp:nvSpPr>
        <dsp:cNvPr id="0" name=""/>
        <dsp:cNvSpPr/>
      </dsp:nvSpPr>
      <dsp:spPr>
        <a:xfrm>
          <a:off x="4070738" y="1528291"/>
          <a:ext cx="1007417" cy="1007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700" kern="1200" dirty="0" smtClean="0"/>
            <a:t>风暴期</a:t>
          </a:r>
          <a:endParaRPr lang="zh-CN" altLang="en-US" sz="1700" kern="1200" dirty="0"/>
        </a:p>
      </dsp:txBody>
      <dsp:txXfrm>
        <a:off x="4070738" y="1528291"/>
        <a:ext cx="1007417" cy="1007417"/>
      </dsp:txXfrm>
    </dsp:sp>
    <dsp:sp modelId="{37594F51-D3B6-4468-BF42-4DC44EF13951}">
      <dsp:nvSpPr>
        <dsp:cNvPr id="0" name=""/>
        <dsp:cNvSpPr/>
      </dsp:nvSpPr>
      <dsp:spPr>
        <a:xfrm>
          <a:off x="2544291" y="3054738"/>
          <a:ext cx="1007417" cy="1007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700" kern="1200" dirty="0" smtClean="0"/>
            <a:t>过渡期</a:t>
          </a:r>
          <a:endParaRPr lang="zh-CN" altLang="en-US" sz="1700" kern="1200" dirty="0"/>
        </a:p>
      </dsp:txBody>
      <dsp:txXfrm>
        <a:off x="2544291" y="3054738"/>
        <a:ext cx="1007417" cy="1007417"/>
      </dsp:txXfrm>
    </dsp:sp>
    <dsp:sp modelId="{2183CCD2-2E15-455F-96A8-18A0382DC816}">
      <dsp:nvSpPr>
        <dsp:cNvPr id="0" name=""/>
        <dsp:cNvSpPr/>
      </dsp:nvSpPr>
      <dsp:spPr>
        <a:xfrm>
          <a:off x="1017843" y="1528291"/>
          <a:ext cx="1007417" cy="1007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700" kern="1200" dirty="0" smtClean="0"/>
            <a:t>平和期</a:t>
          </a:r>
          <a:endParaRPr lang="zh-CN" altLang="en-US" sz="1700" kern="1200" dirty="0"/>
        </a:p>
      </dsp:txBody>
      <dsp:txXfrm>
        <a:off x="1017843" y="1528291"/>
        <a:ext cx="1007417" cy="100741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669F76-EA58-408B-B49C-33B48385A1F2}">
      <dsp:nvSpPr>
        <dsp:cNvPr id="0" name=""/>
        <dsp:cNvSpPr/>
      </dsp:nvSpPr>
      <dsp:spPr>
        <a:xfrm>
          <a:off x="2858031" y="0"/>
          <a:ext cx="4287047" cy="102998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3500" kern="1200" dirty="0" smtClean="0"/>
            <a:t>设定一个希望需求</a:t>
          </a:r>
          <a:endParaRPr lang="zh-CN" altLang="en-US" sz="3500" kern="1200" dirty="0"/>
        </a:p>
      </dsp:txBody>
      <dsp:txXfrm>
        <a:off x="2858031" y="0"/>
        <a:ext cx="4287047" cy="1029982"/>
      </dsp:txXfrm>
    </dsp:sp>
    <dsp:sp modelId="{7AB0720D-2FD4-4D96-A9B1-7289BE61A165}">
      <dsp:nvSpPr>
        <dsp:cNvPr id="0" name=""/>
        <dsp:cNvSpPr/>
      </dsp:nvSpPr>
      <dsp:spPr>
        <a:xfrm>
          <a:off x="0" y="0"/>
          <a:ext cx="2858031" cy="10299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800" kern="1200" dirty="0" smtClean="0"/>
            <a:t>共同的目标</a:t>
          </a:r>
          <a:endParaRPr lang="zh-CN" altLang="en-US" sz="3800" kern="1200" dirty="0"/>
        </a:p>
      </dsp:txBody>
      <dsp:txXfrm>
        <a:off x="0" y="0"/>
        <a:ext cx="2858031" cy="1029982"/>
      </dsp:txXfrm>
    </dsp:sp>
    <dsp:sp modelId="{68BDAB8C-3DEA-4347-89F0-3B67A87B5D9F}">
      <dsp:nvSpPr>
        <dsp:cNvPr id="0" name=""/>
        <dsp:cNvSpPr/>
      </dsp:nvSpPr>
      <dsp:spPr>
        <a:xfrm>
          <a:off x="2858031" y="1132980"/>
          <a:ext cx="4287047" cy="102998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3500" kern="1200" dirty="0" smtClean="0"/>
            <a:t>设定一个稳定需求</a:t>
          </a:r>
          <a:endParaRPr lang="zh-CN" altLang="en-US" sz="3500" kern="1200" dirty="0"/>
        </a:p>
      </dsp:txBody>
      <dsp:txXfrm>
        <a:off x="2858031" y="1132980"/>
        <a:ext cx="4287047" cy="1029982"/>
      </dsp:txXfrm>
    </dsp:sp>
    <dsp:sp modelId="{AD6F4A6E-7F0C-4D1A-8585-0FDFAB4B7F86}">
      <dsp:nvSpPr>
        <dsp:cNvPr id="0" name=""/>
        <dsp:cNvSpPr/>
      </dsp:nvSpPr>
      <dsp:spPr>
        <a:xfrm rot="21435678">
          <a:off x="0" y="1132980"/>
          <a:ext cx="2858031" cy="10299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800" kern="1200" dirty="0" smtClean="0"/>
            <a:t>共同的行为</a:t>
          </a:r>
          <a:endParaRPr lang="zh-CN" altLang="en-US" sz="3800" kern="1200" dirty="0"/>
        </a:p>
      </dsp:txBody>
      <dsp:txXfrm rot="21435678">
        <a:off x="0" y="1132980"/>
        <a:ext cx="2858031" cy="1029982"/>
      </dsp:txXfrm>
    </dsp:sp>
    <dsp:sp modelId="{FE5240ED-D3E3-4BCC-BBA5-BF46F653BBCA}">
      <dsp:nvSpPr>
        <dsp:cNvPr id="0" name=""/>
        <dsp:cNvSpPr/>
      </dsp:nvSpPr>
      <dsp:spPr>
        <a:xfrm>
          <a:off x="2858031" y="2265961"/>
          <a:ext cx="4287047" cy="102998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3500" kern="1200" dirty="0" smtClean="0"/>
            <a:t>设定一个信任需求</a:t>
          </a:r>
          <a:endParaRPr lang="zh-CN" altLang="en-US" sz="3500" kern="1200" dirty="0"/>
        </a:p>
      </dsp:txBody>
      <dsp:txXfrm>
        <a:off x="2858031" y="2265961"/>
        <a:ext cx="4287047" cy="1029982"/>
      </dsp:txXfrm>
    </dsp:sp>
    <dsp:sp modelId="{2804E4EC-8F41-4F28-BD0B-B3197B7FE219}">
      <dsp:nvSpPr>
        <dsp:cNvPr id="0" name=""/>
        <dsp:cNvSpPr/>
      </dsp:nvSpPr>
      <dsp:spPr>
        <a:xfrm>
          <a:off x="0" y="2265961"/>
          <a:ext cx="2858031" cy="10299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800" kern="1200" dirty="0" smtClean="0"/>
            <a:t>共同的心态</a:t>
          </a:r>
          <a:endParaRPr lang="zh-CN" altLang="en-US" sz="3800" kern="1200" dirty="0"/>
        </a:p>
      </dsp:txBody>
      <dsp:txXfrm>
        <a:off x="0" y="2265961"/>
        <a:ext cx="2858031" cy="102998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8089CF9-F019-4D83-A895-534386177A1E}">
      <dsp:nvSpPr>
        <dsp:cNvPr id="0" name=""/>
        <dsp:cNvSpPr/>
      </dsp:nvSpPr>
      <dsp:spPr>
        <a:xfrm>
          <a:off x="5357" y="750887"/>
          <a:ext cx="1601390" cy="960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先找到对方的可胜任能力</a:t>
          </a:r>
          <a:endParaRPr lang="zh-CN" altLang="en-US" sz="1800" kern="1200" dirty="0"/>
        </a:p>
      </dsp:txBody>
      <dsp:txXfrm>
        <a:off x="5357" y="750887"/>
        <a:ext cx="1601390" cy="960834"/>
      </dsp:txXfrm>
    </dsp:sp>
    <dsp:sp modelId="{3595B8B6-73A5-4CD1-BD8A-A1D2C72C9A71}">
      <dsp:nvSpPr>
        <dsp:cNvPr id="0" name=""/>
        <dsp:cNvSpPr/>
      </dsp:nvSpPr>
      <dsp:spPr>
        <a:xfrm>
          <a:off x="1747670" y="1032732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1747670" y="1032732"/>
        <a:ext cx="339494" cy="397144"/>
      </dsp:txXfrm>
    </dsp:sp>
    <dsp:sp modelId="{2184B3CA-37E2-4732-9A8D-B1CD6674F062}">
      <dsp:nvSpPr>
        <dsp:cNvPr id="0" name=""/>
        <dsp:cNvSpPr/>
      </dsp:nvSpPr>
      <dsp:spPr>
        <a:xfrm>
          <a:off x="2247304" y="750887"/>
          <a:ext cx="1601390" cy="960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发展为他的关键能力</a:t>
          </a:r>
          <a:endParaRPr lang="zh-CN" altLang="en-US" sz="1800" kern="1200" dirty="0"/>
        </a:p>
      </dsp:txBody>
      <dsp:txXfrm>
        <a:off x="2247304" y="750887"/>
        <a:ext cx="1601390" cy="960834"/>
      </dsp:txXfrm>
    </dsp:sp>
    <dsp:sp modelId="{B0450D7A-E415-43E5-BC5F-0F9F0DA52023}">
      <dsp:nvSpPr>
        <dsp:cNvPr id="0" name=""/>
        <dsp:cNvSpPr/>
      </dsp:nvSpPr>
      <dsp:spPr>
        <a:xfrm>
          <a:off x="3989617" y="1032732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3989617" y="1032732"/>
        <a:ext cx="339494" cy="397144"/>
      </dsp:txXfrm>
    </dsp:sp>
    <dsp:sp modelId="{FA92C811-A8A8-4472-A7A8-43E7C7E8A5F9}">
      <dsp:nvSpPr>
        <dsp:cNvPr id="0" name=""/>
        <dsp:cNvSpPr/>
      </dsp:nvSpPr>
      <dsp:spPr>
        <a:xfrm>
          <a:off x="4489251" y="750887"/>
          <a:ext cx="1601390" cy="960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成为他的可再培养深造能力</a:t>
          </a:r>
          <a:endParaRPr lang="zh-CN" altLang="en-US" sz="1800" kern="1200" dirty="0"/>
        </a:p>
      </dsp:txBody>
      <dsp:txXfrm>
        <a:off x="4489251" y="750887"/>
        <a:ext cx="1601390" cy="960834"/>
      </dsp:txXfrm>
    </dsp:sp>
    <dsp:sp modelId="{D92C2604-B596-4C41-872B-2A73ABFEB62C}">
      <dsp:nvSpPr>
        <dsp:cNvPr id="0" name=""/>
        <dsp:cNvSpPr/>
      </dsp:nvSpPr>
      <dsp:spPr>
        <a:xfrm rot="5400000">
          <a:off x="5120199" y="1823819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 rot="5400000">
        <a:off x="5120199" y="1823819"/>
        <a:ext cx="339494" cy="397144"/>
      </dsp:txXfrm>
    </dsp:sp>
    <dsp:sp modelId="{3BF448B1-40B3-4D39-9E21-0316110305FF}">
      <dsp:nvSpPr>
        <dsp:cNvPr id="0" name=""/>
        <dsp:cNvSpPr/>
      </dsp:nvSpPr>
      <dsp:spPr>
        <a:xfrm>
          <a:off x="4489251" y="2352278"/>
          <a:ext cx="1601390" cy="960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最会成为他的优点</a:t>
          </a:r>
          <a:endParaRPr lang="zh-CN" altLang="en-US" sz="1800" kern="1200" dirty="0"/>
        </a:p>
      </dsp:txBody>
      <dsp:txXfrm>
        <a:off x="4489251" y="2352278"/>
        <a:ext cx="1601390" cy="960834"/>
      </dsp:txXfrm>
    </dsp:sp>
    <dsp:sp modelId="{48EA49C1-9EEB-42F9-B094-A4BAF76B6872}">
      <dsp:nvSpPr>
        <dsp:cNvPr id="0" name=""/>
        <dsp:cNvSpPr/>
      </dsp:nvSpPr>
      <dsp:spPr>
        <a:xfrm rot="10800000">
          <a:off x="4008834" y="2634122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 rot="10800000">
        <a:off x="4008834" y="2634122"/>
        <a:ext cx="339494" cy="397144"/>
      </dsp:txXfrm>
    </dsp:sp>
    <dsp:sp modelId="{A127B06D-219D-4BF1-9448-4799706081B3}">
      <dsp:nvSpPr>
        <dsp:cNvPr id="0" name=""/>
        <dsp:cNvSpPr/>
      </dsp:nvSpPr>
      <dsp:spPr>
        <a:xfrm>
          <a:off x="2247304" y="2352278"/>
          <a:ext cx="1601390" cy="960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升华为他的特长和爱好</a:t>
          </a:r>
          <a:endParaRPr lang="zh-CN" altLang="en-US" sz="1800" kern="1200" dirty="0"/>
        </a:p>
      </dsp:txBody>
      <dsp:txXfrm>
        <a:off x="2247304" y="2352278"/>
        <a:ext cx="1601390" cy="960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algn="r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编辑母版文本样式</a:t>
            </a:r>
          </a:p>
          <a:p>
            <a:pPr marL="257175" marR="0" lvl="1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第二级</a:t>
            </a:r>
          </a:p>
          <a:p>
            <a:pPr marL="514350" marR="0" lvl="2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第三级</a:t>
            </a:r>
          </a:p>
          <a:p>
            <a:pPr marL="771525" marR="0" lvl="3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第四级</a:t>
            </a:r>
          </a:p>
          <a:p>
            <a:pPr marL="1028700" marR="0" lvl="4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第五级</a:t>
            </a: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等线"/>
                <a:ea typeface="等线"/>
              </a:rPr>
              <a:pPr lvl="0" algn="r" eaLnBrk="1" hangingPunct="1"/>
              <a:t>‹#›</a:t>
            </a:fld>
            <a:endParaRPr lang="zh-CN" altLang="en-US" sz="1200" dirty="0">
              <a:latin typeface="等线"/>
              <a:ea typeface="等线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1pPr>
    <a:lvl2pPr marL="257175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2pPr>
    <a:lvl3pPr marL="514350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3pPr>
    <a:lvl4pPr marL="771525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4pPr>
    <a:lvl5pPr marL="1028700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5pPr>
    <a:lvl6pPr marL="128587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25793" y="1569979"/>
            <a:ext cx="2329764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503253" y="1569979"/>
            <a:ext cx="2223219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463269" y="1569979"/>
            <a:ext cx="2265837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563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17102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0856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9pPr>
    </p:titleStyle>
    <p:bodyStyle>
      <a:lvl1pPr marL="171450" indent="-17018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文本框 45"/>
          <p:cNvSpPr txBox="1"/>
          <p:nvPr/>
        </p:nvSpPr>
        <p:spPr>
          <a:xfrm>
            <a:off x="1274986" y="3027363"/>
            <a:ext cx="6946453" cy="577081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zh-CN" sz="33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旗舰店</a:t>
            </a:r>
            <a:r>
              <a:rPr lang="en-US" altLang="zh-CN" sz="3300" b="1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2018</a:t>
            </a:r>
            <a:r>
              <a:rPr lang="zh-CN" altLang="en-US" sz="3300" b="1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年</a:t>
            </a:r>
            <a:r>
              <a:rPr lang="en-US" altLang="zh-CN" sz="3300" b="1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3</a:t>
            </a:r>
            <a:r>
              <a:rPr lang="zh-CN" altLang="en-US" sz="3300" b="1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月</a:t>
            </a:r>
            <a:r>
              <a:rPr lang="zh-CN" altLang="en-US" sz="33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清华学习分享总结</a:t>
            </a:r>
          </a:p>
        </p:txBody>
      </p:sp>
      <p:sp>
        <p:nvSpPr>
          <p:cNvPr id="47" name="矩形 46" descr="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"/>
          <p:cNvSpPr/>
          <p:nvPr/>
        </p:nvSpPr>
        <p:spPr>
          <a:xfrm>
            <a:off x="1463675" y="4400550"/>
            <a:ext cx="6569075" cy="345440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汇报人：谭庆娟</a:t>
            </a:r>
            <a:endParaRPr kumimoji="0" lang="en-US" altLang="zh-CN" sz="1800" b="1" i="1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2" name="组合 7"/>
          <p:cNvGrpSpPr/>
          <p:nvPr/>
        </p:nvGrpSpPr>
        <p:grpSpPr>
          <a:xfrm>
            <a:off x="3295970" y="903654"/>
            <a:ext cx="2550695" cy="1547409"/>
            <a:chOff x="2811463" y="1223963"/>
            <a:chExt cx="6719888" cy="4076700"/>
          </a:xfrm>
          <a:solidFill>
            <a:schemeClr val="tx1"/>
          </a:solidFill>
        </p:grpSpPr>
        <p:sp>
          <p:nvSpPr>
            <p:cNvPr id="9" name="Freeform 34"/>
            <p:cNvSpPr/>
            <p:nvPr/>
          </p:nvSpPr>
          <p:spPr bwMode="auto">
            <a:xfrm>
              <a:off x="6796088" y="3302000"/>
              <a:ext cx="1560513" cy="1947863"/>
            </a:xfrm>
            <a:custGeom>
              <a:avLst/>
              <a:gdLst>
                <a:gd name="T0" fmla="*/ 0 w 489"/>
                <a:gd name="T1" fmla="*/ 604 h 604"/>
                <a:gd name="T2" fmla="*/ 292 w 489"/>
                <a:gd name="T3" fmla="*/ 447 h 604"/>
                <a:gd name="T4" fmla="*/ 292 w 489"/>
                <a:gd name="T5" fmla="*/ 447 h 604"/>
                <a:gd name="T6" fmla="*/ 307 w 489"/>
                <a:gd name="T7" fmla="*/ 432 h 604"/>
                <a:gd name="T8" fmla="*/ 307 w 489"/>
                <a:gd name="T9" fmla="*/ 433 h 604"/>
                <a:gd name="T10" fmla="*/ 475 w 489"/>
                <a:gd name="T11" fmla="*/ 116 h 604"/>
                <a:gd name="T12" fmla="*/ 476 w 489"/>
                <a:gd name="T13" fmla="*/ 116 h 604"/>
                <a:gd name="T14" fmla="*/ 477 w 489"/>
                <a:gd name="T15" fmla="*/ 110 h 604"/>
                <a:gd name="T16" fmla="*/ 477 w 489"/>
                <a:gd name="T17" fmla="*/ 110 h 604"/>
                <a:gd name="T18" fmla="*/ 477 w 489"/>
                <a:gd name="T19" fmla="*/ 106 h 604"/>
                <a:gd name="T20" fmla="*/ 479 w 489"/>
                <a:gd name="T21" fmla="*/ 98 h 604"/>
                <a:gd name="T22" fmla="*/ 479 w 489"/>
                <a:gd name="T23" fmla="*/ 96 h 604"/>
                <a:gd name="T24" fmla="*/ 487 w 489"/>
                <a:gd name="T25" fmla="*/ 32 h 604"/>
                <a:gd name="T26" fmla="*/ 487 w 489"/>
                <a:gd name="T27" fmla="*/ 32 h 604"/>
                <a:gd name="T28" fmla="*/ 488 w 489"/>
                <a:gd name="T29" fmla="*/ 23 h 604"/>
                <a:gd name="T30" fmla="*/ 488 w 489"/>
                <a:gd name="T31" fmla="*/ 21 h 604"/>
                <a:gd name="T32" fmla="*/ 488 w 489"/>
                <a:gd name="T33" fmla="*/ 13 h 604"/>
                <a:gd name="T34" fmla="*/ 488 w 489"/>
                <a:gd name="T35" fmla="*/ 9 h 604"/>
                <a:gd name="T36" fmla="*/ 489 w 489"/>
                <a:gd name="T37" fmla="*/ 4 h 604"/>
                <a:gd name="T38" fmla="*/ 489 w 489"/>
                <a:gd name="T39" fmla="*/ 3 h 604"/>
                <a:gd name="T40" fmla="*/ 489 w 489"/>
                <a:gd name="T41" fmla="*/ 0 h 604"/>
                <a:gd name="T42" fmla="*/ 340 w 489"/>
                <a:gd name="T43" fmla="*/ 0 h 604"/>
                <a:gd name="T44" fmla="*/ 320 w 489"/>
                <a:gd name="T45" fmla="*/ 125 h 604"/>
                <a:gd name="T46" fmla="*/ 320 w 489"/>
                <a:gd name="T47" fmla="*/ 128 h 604"/>
                <a:gd name="T48" fmla="*/ 319 w 489"/>
                <a:gd name="T49" fmla="*/ 130 h 604"/>
                <a:gd name="T50" fmla="*/ 298 w 489"/>
                <a:gd name="T51" fmla="*/ 185 h 604"/>
                <a:gd name="T52" fmla="*/ 298 w 489"/>
                <a:gd name="T53" fmla="*/ 185 h 604"/>
                <a:gd name="T54" fmla="*/ 199 w 489"/>
                <a:gd name="T55" fmla="*/ 330 h 604"/>
                <a:gd name="T56" fmla="*/ 0 w 489"/>
                <a:gd name="T57" fmla="*/ 450 h 604"/>
                <a:gd name="T58" fmla="*/ 0 w 489"/>
                <a:gd name="T59" fmla="*/ 604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89" h="604">
                  <a:moveTo>
                    <a:pt x="0" y="604"/>
                  </a:moveTo>
                  <a:cubicBezTo>
                    <a:pt x="111" y="578"/>
                    <a:pt x="212" y="523"/>
                    <a:pt x="292" y="447"/>
                  </a:cubicBezTo>
                  <a:cubicBezTo>
                    <a:pt x="292" y="447"/>
                    <a:pt x="292" y="447"/>
                    <a:pt x="292" y="447"/>
                  </a:cubicBezTo>
                  <a:cubicBezTo>
                    <a:pt x="297" y="442"/>
                    <a:pt x="302" y="437"/>
                    <a:pt x="307" y="432"/>
                  </a:cubicBezTo>
                  <a:cubicBezTo>
                    <a:pt x="307" y="433"/>
                    <a:pt x="307" y="433"/>
                    <a:pt x="307" y="433"/>
                  </a:cubicBezTo>
                  <a:cubicBezTo>
                    <a:pt x="394" y="345"/>
                    <a:pt x="451" y="234"/>
                    <a:pt x="475" y="116"/>
                  </a:cubicBezTo>
                  <a:cubicBezTo>
                    <a:pt x="476" y="116"/>
                    <a:pt x="476" y="116"/>
                    <a:pt x="476" y="116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06"/>
                    <a:pt x="477" y="106"/>
                    <a:pt x="477" y="106"/>
                  </a:cubicBezTo>
                  <a:cubicBezTo>
                    <a:pt x="478" y="103"/>
                    <a:pt x="479" y="101"/>
                    <a:pt x="479" y="98"/>
                  </a:cubicBezTo>
                  <a:cubicBezTo>
                    <a:pt x="479" y="96"/>
                    <a:pt x="479" y="96"/>
                    <a:pt x="479" y="96"/>
                  </a:cubicBezTo>
                  <a:cubicBezTo>
                    <a:pt x="483" y="75"/>
                    <a:pt x="486" y="53"/>
                    <a:pt x="487" y="32"/>
                  </a:cubicBezTo>
                  <a:cubicBezTo>
                    <a:pt x="487" y="32"/>
                    <a:pt x="487" y="32"/>
                    <a:pt x="487" y="32"/>
                  </a:cubicBezTo>
                  <a:cubicBezTo>
                    <a:pt x="487" y="29"/>
                    <a:pt x="487" y="26"/>
                    <a:pt x="488" y="23"/>
                  </a:cubicBezTo>
                  <a:cubicBezTo>
                    <a:pt x="488" y="21"/>
                    <a:pt x="488" y="21"/>
                    <a:pt x="488" y="21"/>
                  </a:cubicBezTo>
                  <a:cubicBezTo>
                    <a:pt x="488" y="13"/>
                    <a:pt x="488" y="13"/>
                    <a:pt x="488" y="13"/>
                  </a:cubicBezTo>
                  <a:cubicBezTo>
                    <a:pt x="488" y="9"/>
                    <a:pt x="488" y="9"/>
                    <a:pt x="488" y="9"/>
                  </a:cubicBezTo>
                  <a:cubicBezTo>
                    <a:pt x="489" y="4"/>
                    <a:pt x="489" y="4"/>
                    <a:pt x="489" y="4"/>
                  </a:cubicBezTo>
                  <a:cubicBezTo>
                    <a:pt x="489" y="3"/>
                    <a:pt x="489" y="3"/>
                    <a:pt x="489" y="3"/>
                  </a:cubicBezTo>
                  <a:cubicBezTo>
                    <a:pt x="489" y="0"/>
                    <a:pt x="489" y="0"/>
                    <a:pt x="489" y="0"/>
                  </a:cubicBezTo>
                  <a:cubicBezTo>
                    <a:pt x="340" y="0"/>
                    <a:pt x="340" y="0"/>
                    <a:pt x="340" y="0"/>
                  </a:cubicBezTo>
                  <a:cubicBezTo>
                    <a:pt x="339" y="42"/>
                    <a:pt x="332" y="84"/>
                    <a:pt x="320" y="125"/>
                  </a:cubicBezTo>
                  <a:cubicBezTo>
                    <a:pt x="320" y="128"/>
                    <a:pt x="320" y="128"/>
                    <a:pt x="320" y="128"/>
                  </a:cubicBezTo>
                  <a:cubicBezTo>
                    <a:pt x="319" y="130"/>
                    <a:pt x="319" y="130"/>
                    <a:pt x="319" y="130"/>
                  </a:cubicBezTo>
                  <a:cubicBezTo>
                    <a:pt x="313" y="149"/>
                    <a:pt x="306" y="168"/>
                    <a:pt x="298" y="185"/>
                  </a:cubicBezTo>
                  <a:cubicBezTo>
                    <a:pt x="298" y="185"/>
                    <a:pt x="298" y="185"/>
                    <a:pt x="298" y="185"/>
                  </a:cubicBezTo>
                  <a:cubicBezTo>
                    <a:pt x="275" y="238"/>
                    <a:pt x="242" y="287"/>
                    <a:pt x="199" y="330"/>
                  </a:cubicBezTo>
                  <a:cubicBezTo>
                    <a:pt x="141" y="387"/>
                    <a:pt x="73" y="428"/>
                    <a:pt x="0" y="450"/>
                  </a:cubicBezTo>
                  <a:lnTo>
                    <a:pt x="0" y="6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0" name="Freeform 35"/>
            <p:cNvSpPr/>
            <p:nvPr/>
          </p:nvSpPr>
          <p:spPr bwMode="auto">
            <a:xfrm>
              <a:off x="2811463" y="1223963"/>
              <a:ext cx="6719888" cy="4076700"/>
            </a:xfrm>
            <a:custGeom>
              <a:avLst/>
              <a:gdLst>
                <a:gd name="T0" fmla="*/ 1186 w 2106"/>
                <a:gd name="T1" fmla="*/ 1259 h 1264"/>
                <a:gd name="T2" fmla="*/ 1186 w 2106"/>
                <a:gd name="T3" fmla="*/ 1109 h 1264"/>
                <a:gd name="T4" fmla="*/ 991 w 2106"/>
                <a:gd name="T5" fmla="*/ 439 h 1264"/>
                <a:gd name="T6" fmla="*/ 1034 w 2106"/>
                <a:gd name="T7" fmla="*/ 582 h 1264"/>
                <a:gd name="T8" fmla="*/ 987 w 2106"/>
                <a:gd name="T9" fmla="*/ 1101 h 1264"/>
                <a:gd name="T10" fmla="*/ 977 w 2106"/>
                <a:gd name="T11" fmla="*/ 1097 h 1264"/>
                <a:gd name="T12" fmla="*/ 966 w 2106"/>
                <a:gd name="T13" fmla="*/ 1094 h 1264"/>
                <a:gd name="T14" fmla="*/ 957 w 2106"/>
                <a:gd name="T15" fmla="*/ 1091 h 1264"/>
                <a:gd name="T16" fmla="*/ 934 w 2106"/>
                <a:gd name="T17" fmla="*/ 1084 h 1264"/>
                <a:gd name="T18" fmla="*/ 925 w 2106"/>
                <a:gd name="T19" fmla="*/ 1080 h 1264"/>
                <a:gd name="T20" fmla="*/ 911 w 2106"/>
                <a:gd name="T21" fmla="*/ 1074 h 1264"/>
                <a:gd name="T22" fmla="*/ 899 w 2106"/>
                <a:gd name="T23" fmla="*/ 1069 h 1264"/>
                <a:gd name="T24" fmla="*/ 888 w 2106"/>
                <a:gd name="T25" fmla="*/ 1063 h 1264"/>
                <a:gd name="T26" fmla="*/ 625 w 2106"/>
                <a:gd name="T27" fmla="*/ 633 h 1264"/>
                <a:gd name="T28" fmla="*/ 655 w 2106"/>
                <a:gd name="T29" fmla="*/ 463 h 1264"/>
                <a:gd name="T30" fmla="*/ 659 w 2106"/>
                <a:gd name="T31" fmla="*/ 454 h 1264"/>
                <a:gd name="T32" fmla="*/ 662 w 2106"/>
                <a:gd name="T33" fmla="*/ 446 h 1264"/>
                <a:gd name="T34" fmla="*/ 807 w 2106"/>
                <a:gd name="T35" fmla="*/ 256 h 1264"/>
                <a:gd name="T36" fmla="*/ 866 w 2106"/>
                <a:gd name="T37" fmla="*/ 216 h 1264"/>
                <a:gd name="T38" fmla="*/ 1426 w 2106"/>
                <a:gd name="T39" fmla="*/ 272 h 1264"/>
                <a:gd name="T40" fmla="*/ 1436 w 2106"/>
                <a:gd name="T41" fmla="*/ 281 h 1264"/>
                <a:gd name="T42" fmla="*/ 1445 w 2106"/>
                <a:gd name="T43" fmla="*/ 290 h 1264"/>
                <a:gd name="T44" fmla="*/ 1454 w 2106"/>
                <a:gd name="T45" fmla="*/ 298 h 1264"/>
                <a:gd name="T46" fmla="*/ 1461 w 2106"/>
                <a:gd name="T47" fmla="*/ 306 h 1264"/>
                <a:gd name="T48" fmla="*/ 1469 w 2106"/>
                <a:gd name="T49" fmla="*/ 315 h 1264"/>
                <a:gd name="T50" fmla="*/ 1555 w 2106"/>
                <a:gd name="T51" fmla="*/ 455 h 1264"/>
                <a:gd name="T52" fmla="*/ 1557 w 2106"/>
                <a:gd name="T53" fmla="*/ 459 h 1264"/>
                <a:gd name="T54" fmla="*/ 1577 w 2106"/>
                <a:gd name="T55" fmla="*/ 526 h 1264"/>
                <a:gd name="T56" fmla="*/ 1578 w 2106"/>
                <a:gd name="T57" fmla="*/ 532 h 1264"/>
                <a:gd name="T58" fmla="*/ 1586 w 2106"/>
                <a:gd name="T59" fmla="*/ 581 h 1264"/>
                <a:gd name="T60" fmla="*/ 1736 w 2106"/>
                <a:gd name="T61" fmla="*/ 581 h 1264"/>
                <a:gd name="T62" fmla="*/ 1595 w 2106"/>
                <a:gd name="T63" fmla="*/ 1242 h 1264"/>
                <a:gd name="T64" fmla="*/ 2106 w 2106"/>
                <a:gd name="T65" fmla="*/ 518 h 1264"/>
                <a:gd name="T66" fmla="*/ 1707 w 2106"/>
                <a:gd name="T67" fmla="*/ 438 h 1264"/>
                <a:gd name="T68" fmla="*/ 1216 w 2106"/>
                <a:gd name="T69" fmla="*/ 12 h 1264"/>
                <a:gd name="T70" fmla="*/ 1032 w 2106"/>
                <a:gd name="T71" fmla="*/ 7 h 1264"/>
                <a:gd name="T72" fmla="*/ 1021 w 2106"/>
                <a:gd name="T73" fmla="*/ 8 h 1264"/>
                <a:gd name="T74" fmla="*/ 758 w 2106"/>
                <a:gd name="T75" fmla="*/ 107 h 1264"/>
                <a:gd name="T76" fmla="*/ 745 w 2106"/>
                <a:gd name="T77" fmla="*/ 116 h 1264"/>
                <a:gd name="T78" fmla="*/ 732 w 2106"/>
                <a:gd name="T79" fmla="*/ 126 h 1264"/>
                <a:gd name="T80" fmla="*/ 718 w 2106"/>
                <a:gd name="T81" fmla="*/ 136 h 1264"/>
                <a:gd name="T82" fmla="*/ 706 w 2106"/>
                <a:gd name="T83" fmla="*/ 146 h 1264"/>
                <a:gd name="T84" fmla="*/ 656 w 2106"/>
                <a:gd name="T85" fmla="*/ 192 h 1264"/>
                <a:gd name="T86" fmla="*/ 648 w 2106"/>
                <a:gd name="T87" fmla="*/ 200 h 1264"/>
                <a:gd name="T88" fmla="*/ 491 w 2106"/>
                <a:gd name="T89" fmla="*/ 495 h 1264"/>
                <a:gd name="T90" fmla="*/ 487 w 2106"/>
                <a:gd name="T91" fmla="*/ 517 h 1264"/>
                <a:gd name="T92" fmla="*/ 299 w 2106"/>
                <a:gd name="T93" fmla="*/ 439 h 1264"/>
                <a:gd name="T94" fmla="*/ 23 w 2106"/>
                <a:gd name="T95" fmla="*/ 719 h 1264"/>
                <a:gd name="T96" fmla="*/ 206 w 2106"/>
                <a:gd name="T97" fmla="*/ 619 h 1264"/>
                <a:gd name="T98" fmla="*/ 368 w 2106"/>
                <a:gd name="T99" fmla="*/ 612 h 1264"/>
                <a:gd name="T100" fmla="*/ 369 w 2106"/>
                <a:gd name="T101" fmla="*/ 789 h 1264"/>
                <a:gd name="T102" fmla="*/ 0 w 2106"/>
                <a:gd name="T103" fmla="*/ 1190 h 1264"/>
                <a:gd name="T104" fmla="*/ 824 w 2106"/>
                <a:gd name="T105" fmla="*/ 1263 h 1264"/>
                <a:gd name="T106" fmla="*/ 271 w 2106"/>
                <a:gd name="T107" fmla="*/ 1122 h 1264"/>
                <a:gd name="T108" fmla="*/ 509 w 2106"/>
                <a:gd name="T109" fmla="*/ 835 h 1264"/>
                <a:gd name="T110" fmla="*/ 528 w 2106"/>
                <a:gd name="T111" fmla="*/ 884 h 1264"/>
                <a:gd name="T112" fmla="*/ 530 w 2106"/>
                <a:gd name="T113" fmla="*/ 889 h 1264"/>
                <a:gd name="T114" fmla="*/ 928 w 2106"/>
                <a:gd name="T115" fmla="*/ 1238 h 1264"/>
                <a:gd name="T116" fmla="*/ 1107 w 2106"/>
                <a:gd name="T117" fmla="*/ 1264 h 1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06" h="1264">
                  <a:moveTo>
                    <a:pt x="1107" y="1264"/>
                  </a:moveTo>
                  <a:cubicBezTo>
                    <a:pt x="1134" y="1264"/>
                    <a:pt x="1160" y="1262"/>
                    <a:pt x="1186" y="1259"/>
                  </a:cubicBezTo>
                  <a:cubicBezTo>
                    <a:pt x="1186" y="1248"/>
                    <a:pt x="1186" y="1248"/>
                    <a:pt x="1186" y="1248"/>
                  </a:cubicBezTo>
                  <a:cubicBezTo>
                    <a:pt x="1186" y="1109"/>
                    <a:pt x="1186" y="1109"/>
                    <a:pt x="1186" y="1109"/>
                  </a:cubicBezTo>
                  <a:cubicBezTo>
                    <a:pt x="1186" y="439"/>
                    <a:pt x="1186" y="439"/>
                    <a:pt x="1186" y="439"/>
                  </a:cubicBezTo>
                  <a:cubicBezTo>
                    <a:pt x="991" y="439"/>
                    <a:pt x="991" y="439"/>
                    <a:pt x="991" y="439"/>
                  </a:cubicBezTo>
                  <a:cubicBezTo>
                    <a:pt x="875" y="582"/>
                    <a:pt x="875" y="582"/>
                    <a:pt x="875" y="582"/>
                  </a:cubicBezTo>
                  <a:cubicBezTo>
                    <a:pt x="1034" y="582"/>
                    <a:pt x="1034" y="582"/>
                    <a:pt x="1034" y="582"/>
                  </a:cubicBezTo>
                  <a:cubicBezTo>
                    <a:pt x="1034" y="1110"/>
                    <a:pt x="1034" y="1110"/>
                    <a:pt x="1034" y="1110"/>
                  </a:cubicBezTo>
                  <a:cubicBezTo>
                    <a:pt x="1018" y="1108"/>
                    <a:pt x="1003" y="1104"/>
                    <a:pt x="987" y="1101"/>
                  </a:cubicBezTo>
                  <a:cubicBezTo>
                    <a:pt x="986" y="1100"/>
                    <a:pt x="986" y="1100"/>
                    <a:pt x="986" y="1100"/>
                  </a:cubicBezTo>
                  <a:cubicBezTo>
                    <a:pt x="982" y="1099"/>
                    <a:pt x="980" y="1098"/>
                    <a:pt x="977" y="1097"/>
                  </a:cubicBezTo>
                  <a:cubicBezTo>
                    <a:pt x="972" y="1096"/>
                    <a:pt x="972" y="1096"/>
                    <a:pt x="972" y="1096"/>
                  </a:cubicBezTo>
                  <a:cubicBezTo>
                    <a:pt x="970" y="1096"/>
                    <a:pt x="968" y="1095"/>
                    <a:pt x="966" y="1094"/>
                  </a:cubicBezTo>
                  <a:cubicBezTo>
                    <a:pt x="961" y="1093"/>
                    <a:pt x="961" y="1093"/>
                    <a:pt x="961" y="1093"/>
                  </a:cubicBezTo>
                  <a:cubicBezTo>
                    <a:pt x="957" y="1091"/>
                    <a:pt x="957" y="1091"/>
                    <a:pt x="957" y="1091"/>
                  </a:cubicBezTo>
                  <a:cubicBezTo>
                    <a:pt x="950" y="1089"/>
                    <a:pt x="943" y="1087"/>
                    <a:pt x="937" y="1084"/>
                  </a:cubicBezTo>
                  <a:cubicBezTo>
                    <a:pt x="934" y="1084"/>
                    <a:pt x="934" y="1084"/>
                    <a:pt x="934" y="1084"/>
                  </a:cubicBezTo>
                  <a:cubicBezTo>
                    <a:pt x="932" y="1082"/>
                    <a:pt x="930" y="1082"/>
                    <a:pt x="928" y="1081"/>
                  </a:cubicBezTo>
                  <a:cubicBezTo>
                    <a:pt x="925" y="1080"/>
                    <a:pt x="925" y="1080"/>
                    <a:pt x="925" y="1080"/>
                  </a:cubicBezTo>
                  <a:cubicBezTo>
                    <a:pt x="922" y="1079"/>
                    <a:pt x="919" y="1077"/>
                    <a:pt x="915" y="1075"/>
                  </a:cubicBezTo>
                  <a:cubicBezTo>
                    <a:pt x="911" y="1074"/>
                    <a:pt x="911" y="1074"/>
                    <a:pt x="911" y="1074"/>
                  </a:cubicBezTo>
                  <a:cubicBezTo>
                    <a:pt x="907" y="1072"/>
                    <a:pt x="907" y="1072"/>
                    <a:pt x="907" y="1072"/>
                  </a:cubicBezTo>
                  <a:cubicBezTo>
                    <a:pt x="904" y="1071"/>
                    <a:pt x="902" y="1070"/>
                    <a:pt x="899" y="1069"/>
                  </a:cubicBezTo>
                  <a:cubicBezTo>
                    <a:pt x="898" y="1068"/>
                    <a:pt x="898" y="1068"/>
                    <a:pt x="898" y="1068"/>
                  </a:cubicBezTo>
                  <a:cubicBezTo>
                    <a:pt x="894" y="1066"/>
                    <a:pt x="891" y="1065"/>
                    <a:pt x="888" y="1063"/>
                  </a:cubicBezTo>
                  <a:cubicBezTo>
                    <a:pt x="887" y="1062"/>
                    <a:pt x="887" y="1062"/>
                    <a:pt x="887" y="1062"/>
                  </a:cubicBezTo>
                  <a:cubicBezTo>
                    <a:pt x="732" y="983"/>
                    <a:pt x="625" y="820"/>
                    <a:pt x="625" y="633"/>
                  </a:cubicBezTo>
                  <a:cubicBezTo>
                    <a:pt x="625" y="573"/>
                    <a:pt x="635" y="517"/>
                    <a:pt x="655" y="464"/>
                  </a:cubicBezTo>
                  <a:cubicBezTo>
                    <a:pt x="655" y="463"/>
                    <a:pt x="655" y="463"/>
                    <a:pt x="655" y="463"/>
                  </a:cubicBezTo>
                  <a:cubicBezTo>
                    <a:pt x="657" y="461"/>
                    <a:pt x="657" y="458"/>
                    <a:pt x="659" y="456"/>
                  </a:cubicBezTo>
                  <a:cubicBezTo>
                    <a:pt x="659" y="454"/>
                    <a:pt x="659" y="454"/>
                    <a:pt x="659" y="454"/>
                  </a:cubicBezTo>
                  <a:cubicBezTo>
                    <a:pt x="660" y="452"/>
                    <a:pt x="661" y="449"/>
                    <a:pt x="662" y="447"/>
                  </a:cubicBezTo>
                  <a:cubicBezTo>
                    <a:pt x="662" y="446"/>
                    <a:pt x="662" y="446"/>
                    <a:pt x="662" y="446"/>
                  </a:cubicBezTo>
                  <a:cubicBezTo>
                    <a:pt x="694" y="372"/>
                    <a:pt x="743" y="307"/>
                    <a:pt x="805" y="257"/>
                  </a:cubicBezTo>
                  <a:cubicBezTo>
                    <a:pt x="807" y="256"/>
                    <a:pt x="807" y="256"/>
                    <a:pt x="807" y="256"/>
                  </a:cubicBezTo>
                  <a:cubicBezTo>
                    <a:pt x="810" y="253"/>
                    <a:pt x="810" y="253"/>
                    <a:pt x="810" y="253"/>
                  </a:cubicBezTo>
                  <a:cubicBezTo>
                    <a:pt x="827" y="240"/>
                    <a:pt x="846" y="227"/>
                    <a:pt x="866" y="216"/>
                  </a:cubicBezTo>
                  <a:cubicBezTo>
                    <a:pt x="1049" y="110"/>
                    <a:pt x="1273" y="138"/>
                    <a:pt x="1425" y="270"/>
                  </a:cubicBezTo>
                  <a:cubicBezTo>
                    <a:pt x="1426" y="272"/>
                    <a:pt x="1426" y="272"/>
                    <a:pt x="1426" y="272"/>
                  </a:cubicBezTo>
                  <a:cubicBezTo>
                    <a:pt x="1428" y="274"/>
                    <a:pt x="1430" y="275"/>
                    <a:pt x="1433" y="277"/>
                  </a:cubicBezTo>
                  <a:cubicBezTo>
                    <a:pt x="1436" y="281"/>
                    <a:pt x="1436" y="281"/>
                    <a:pt x="1436" y="281"/>
                  </a:cubicBezTo>
                  <a:cubicBezTo>
                    <a:pt x="1438" y="282"/>
                    <a:pt x="1439" y="284"/>
                    <a:pt x="1441" y="285"/>
                  </a:cubicBezTo>
                  <a:cubicBezTo>
                    <a:pt x="1442" y="287"/>
                    <a:pt x="1444" y="288"/>
                    <a:pt x="1445" y="290"/>
                  </a:cubicBezTo>
                  <a:cubicBezTo>
                    <a:pt x="1449" y="294"/>
                    <a:pt x="1449" y="294"/>
                    <a:pt x="1449" y="294"/>
                  </a:cubicBezTo>
                  <a:cubicBezTo>
                    <a:pt x="1451" y="295"/>
                    <a:pt x="1452" y="297"/>
                    <a:pt x="1454" y="298"/>
                  </a:cubicBezTo>
                  <a:cubicBezTo>
                    <a:pt x="1455" y="299"/>
                    <a:pt x="1457" y="301"/>
                    <a:pt x="1458" y="303"/>
                  </a:cubicBezTo>
                  <a:cubicBezTo>
                    <a:pt x="1461" y="306"/>
                    <a:pt x="1461" y="306"/>
                    <a:pt x="1461" y="306"/>
                  </a:cubicBezTo>
                  <a:cubicBezTo>
                    <a:pt x="1463" y="308"/>
                    <a:pt x="1465" y="310"/>
                    <a:pt x="1467" y="312"/>
                  </a:cubicBezTo>
                  <a:cubicBezTo>
                    <a:pt x="1469" y="315"/>
                    <a:pt x="1469" y="315"/>
                    <a:pt x="1469" y="315"/>
                  </a:cubicBezTo>
                  <a:cubicBezTo>
                    <a:pt x="1489" y="338"/>
                    <a:pt x="1508" y="364"/>
                    <a:pt x="1525" y="392"/>
                  </a:cubicBezTo>
                  <a:cubicBezTo>
                    <a:pt x="1536" y="413"/>
                    <a:pt x="1547" y="434"/>
                    <a:pt x="1555" y="455"/>
                  </a:cubicBezTo>
                  <a:cubicBezTo>
                    <a:pt x="1556" y="456"/>
                    <a:pt x="1556" y="456"/>
                    <a:pt x="1556" y="456"/>
                  </a:cubicBezTo>
                  <a:cubicBezTo>
                    <a:pt x="1557" y="459"/>
                    <a:pt x="1557" y="459"/>
                    <a:pt x="1557" y="459"/>
                  </a:cubicBezTo>
                  <a:cubicBezTo>
                    <a:pt x="1563" y="475"/>
                    <a:pt x="1568" y="492"/>
                    <a:pt x="1573" y="509"/>
                  </a:cubicBezTo>
                  <a:cubicBezTo>
                    <a:pt x="1575" y="514"/>
                    <a:pt x="1576" y="521"/>
                    <a:pt x="1577" y="526"/>
                  </a:cubicBezTo>
                  <a:cubicBezTo>
                    <a:pt x="1578" y="531"/>
                    <a:pt x="1578" y="531"/>
                    <a:pt x="1578" y="531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736" y="581"/>
                    <a:pt x="1736" y="581"/>
                    <a:pt x="1736" y="581"/>
                  </a:cubicBezTo>
                  <a:cubicBezTo>
                    <a:pt x="1915" y="581"/>
                    <a:pt x="1915" y="581"/>
                    <a:pt x="1915" y="581"/>
                  </a:cubicBezTo>
                  <a:cubicBezTo>
                    <a:pt x="1595" y="1242"/>
                    <a:pt x="1595" y="1242"/>
                    <a:pt x="1595" y="1242"/>
                  </a:cubicBezTo>
                  <a:cubicBezTo>
                    <a:pt x="1755" y="1242"/>
                    <a:pt x="1755" y="1242"/>
                    <a:pt x="1755" y="1242"/>
                  </a:cubicBezTo>
                  <a:cubicBezTo>
                    <a:pt x="2106" y="518"/>
                    <a:pt x="2106" y="518"/>
                    <a:pt x="2106" y="518"/>
                  </a:cubicBezTo>
                  <a:cubicBezTo>
                    <a:pt x="2106" y="438"/>
                    <a:pt x="2106" y="438"/>
                    <a:pt x="2106" y="438"/>
                  </a:cubicBezTo>
                  <a:cubicBezTo>
                    <a:pt x="1707" y="438"/>
                    <a:pt x="1707" y="438"/>
                    <a:pt x="1707" y="438"/>
                  </a:cubicBezTo>
                  <a:cubicBezTo>
                    <a:pt x="1636" y="221"/>
                    <a:pt x="1452" y="56"/>
                    <a:pt x="1225" y="13"/>
                  </a:cubicBezTo>
                  <a:cubicBezTo>
                    <a:pt x="1222" y="13"/>
                    <a:pt x="1219" y="12"/>
                    <a:pt x="1216" y="12"/>
                  </a:cubicBezTo>
                  <a:cubicBezTo>
                    <a:pt x="1213" y="12"/>
                    <a:pt x="1213" y="12"/>
                    <a:pt x="1213" y="12"/>
                  </a:cubicBezTo>
                  <a:cubicBezTo>
                    <a:pt x="1154" y="1"/>
                    <a:pt x="1093" y="0"/>
                    <a:pt x="1032" y="7"/>
                  </a:cubicBezTo>
                  <a:cubicBezTo>
                    <a:pt x="1029" y="7"/>
                    <a:pt x="1029" y="7"/>
                    <a:pt x="1029" y="7"/>
                  </a:cubicBezTo>
                  <a:cubicBezTo>
                    <a:pt x="1021" y="8"/>
                    <a:pt x="1021" y="8"/>
                    <a:pt x="1021" y="8"/>
                  </a:cubicBezTo>
                  <a:cubicBezTo>
                    <a:pt x="929" y="21"/>
                    <a:pt x="839" y="54"/>
                    <a:pt x="759" y="107"/>
                  </a:cubicBezTo>
                  <a:cubicBezTo>
                    <a:pt x="758" y="107"/>
                    <a:pt x="758" y="107"/>
                    <a:pt x="758" y="107"/>
                  </a:cubicBezTo>
                  <a:cubicBezTo>
                    <a:pt x="755" y="109"/>
                    <a:pt x="752" y="112"/>
                    <a:pt x="749" y="114"/>
                  </a:cubicBezTo>
                  <a:cubicBezTo>
                    <a:pt x="745" y="116"/>
                    <a:pt x="745" y="116"/>
                    <a:pt x="745" y="116"/>
                  </a:cubicBezTo>
                  <a:cubicBezTo>
                    <a:pt x="742" y="118"/>
                    <a:pt x="740" y="120"/>
                    <a:pt x="737" y="122"/>
                  </a:cubicBezTo>
                  <a:cubicBezTo>
                    <a:pt x="732" y="126"/>
                    <a:pt x="732" y="126"/>
                    <a:pt x="732" y="126"/>
                  </a:cubicBezTo>
                  <a:cubicBezTo>
                    <a:pt x="727" y="129"/>
                    <a:pt x="727" y="129"/>
                    <a:pt x="727" y="129"/>
                  </a:cubicBezTo>
                  <a:cubicBezTo>
                    <a:pt x="724" y="132"/>
                    <a:pt x="721" y="134"/>
                    <a:pt x="718" y="136"/>
                  </a:cubicBezTo>
                  <a:cubicBezTo>
                    <a:pt x="716" y="138"/>
                    <a:pt x="716" y="138"/>
                    <a:pt x="716" y="138"/>
                  </a:cubicBezTo>
                  <a:cubicBezTo>
                    <a:pt x="713" y="141"/>
                    <a:pt x="709" y="143"/>
                    <a:pt x="706" y="146"/>
                  </a:cubicBezTo>
                  <a:cubicBezTo>
                    <a:pt x="705" y="147"/>
                    <a:pt x="705" y="147"/>
                    <a:pt x="705" y="147"/>
                  </a:cubicBezTo>
                  <a:cubicBezTo>
                    <a:pt x="688" y="161"/>
                    <a:pt x="672" y="176"/>
                    <a:pt x="656" y="192"/>
                  </a:cubicBezTo>
                  <a:cubicBezTo>
                    <a:pt x="653" y="195"/>
                    <a:pt x="653" y="195"/>
                    <a:pt x="653" y="195"/>
                  </a:cubicBezTo>
                  <a:cubicBezTo>
                    <a:pt x="652" y="197"/>
                    <a:pt x="650" y="199"/>
                    <a:pt x="648" y="200"/>
                  </a:cubicBezTo>
                  <a:cubicBezTo>
                    <a:pt x="569" y="284"/>
                    <a:pt x="516" y="386"/>
                    <a:pt x="492" y="492"/>
                  </a:cubicBezTo>
                  <a:cubicBezTo>
                    <a:pt x="491" y="495"/>
                    <a:pt x="491" y="495"/>
                    <a:pt x="491" y="495"/>
                  </a:cubicBezTo>
                  <a:cubicBezTo>
                    <a:pt x="490" y="498"/>
                    <a:pt x="490" y="500"/>
                    <a:pt x="490" y="502"/>
                  </a:cubicBezTo>
                  <a:cubicBezTo>
                    <a:pt x="489" y="507"/>
                    <a:pt x="488" y="512"/>
                    <a:pt x="487" y="517"/>
                  </a:cubicBezTo>
                  <a:cubicBezTo>
                    <a:pt x="470" y="498"/>
                    <a:pt x="450" y="482"/>
                    <a:pt x="428" y="470"/>
                  </a:cubicBezTo>
                  <a:cubicBezTo>
                    <a:pt x="391" y="449"/>
                    <a:pt x="347" y="439"/>
                    <a:pt x="299" y="439"/>
                  </a:cubicBezTo>
                  <a:cubicBezTo>
                    <a:pt x="220" y="439"/>
                    <a:pt x="155" y="464"/>
                    <a:pt x="104" y="514"/>
                  </a:cubicBezTo>
                  <a:cubicBezTo>
                    <a:pt x="54" y="564"/>
                    <a:pt x="27" y="632"/>
                    <a:pt x="23" y="719"/>
                  </a:cubicBezTo>
                  <a:cubicBezTo>
                    <a:pt x="172" y="719"/>
                    <a:pt x="172" y="719"/>
                    <a:pt x="172" y="719"/>
                  </a:cubicBezTo>
                  <a:cubicBezTo>
                    <a:pt x="173" y="677"/>
                    <a:pt x="185" y="643"/>
                    <a:pt x="206" y="619"/>
                  </a:cubicBezTo>
                  <a:cubicBezTo>
                    <a:pt x="228" y="595"/>
                    <a:pt x="256" y="582"/>
                    <a:pt x="289" y="582"/>
                  </a:cubicBezTo>
                  <a:cubicBezTo>
                    <a:pt x="321" y="582"/>
                    <a:pt x="347" y="592"/>
                    <a:pt x="368" y="612"/>
                  </a:cubicBezTo>
                  <a:cubicBezTo>
                    <a:pt x="388" y="633"/>
                    <a:pt x="399" y="658"/>
                    <a:pt x="399" y="689"/>
                  </a:cubicBezTo>
                  <a:cubicBezTo>
                    <a:pt x="399" y="720"/>
                    <a:pt x="389" y="753"/>
                    <a:pt x="369" y="789"/>
                  </a:cubicBezTo>
                  <a:cubicBezTo>
                    <a:pt x="349" y="827"/>
                    <a:pt x="309" y="876"/>
                    <a:pt x="249" y="936"/>
                  </a:cubicBezTo>
                  <a:cubicBezTo>
                    <a:pt x="0" y="1190"/>
                    <a:pt x="0" y="1190"/>
                    <a:pt x="0" y="1190"/>
                  </a:cubicBezTo>
                  <a:cubicBezTo>
                    <a:pt x="0" y="1263"/>
                    <a:pt x="0" y="1263"/>
                    <a:pt x="0" y="1263"/>
                  </a:cubicBezTo>
                  <a:cubicBezTo>
                    <a:pt x="824" y="1263"/>
                    <a:pt x="824" y="1263"/>
                    <a:pt x="824" y="1263"/>
                  </a:cubicBezTo>
                  <a:cubicBezTo>
                    <a:pt x="746" y="1230"/>
                    <a:pt x="674" y="1183"/>
                    <a:pt x="611" y="1122"/>
                  </a:cubicBezTo>
                  <a:cubicBezTo>
                    <a:pt x="271" y="1122"/>
                    <a:pt x="271" y="1122"/>
                    <a:pt x="271" y="1122"/>
                  </a:cubicBezTo>
                  <a:cubicBezTo>
                    <a:pt x="361" y="1027"/>
                    <a:pt x="361" y="1027"/>
                    <a:pt x="361" y="1027"/>
                  </a:cubicBezTo>
                  <a:cubicBezTo>
                    <a:pt x="432" y="953"/>
                    <a:pt x="482" y="889"/>
                    <a:pt x="509" y="835"/>
                  </a:cubicBezTo>
                  <a:cubicBezTo>
                    <a:pt x="514" y="851"/>
                    <a:pt x="521" y="868"/>
                    <a:pt x="528" y="884"/>
                  </a:cubicBezTo>
                  <a:cubicBezTo>
                    <a:pt x="528" y="884"/>
                    <a:pt x="528" y="884"/>
                    <a:pt x="528" y="884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50" y="933"/>
                    <a:pt x="574" y="975"/>
                    <a:pt x="603" y="1012"/>
                  </a:cubicBezTo>
                  <a:cubicBezTo>
                    <a:pt x="686" y="1123"/>
                    <a:pt x="801" y="1201"/>
                    <a:pt x="928" y="1238"/>
                  </a:cubicBezTo>
                  <a:cubicBezTo>
                    <a:pt x="928" y="1238"/>
                    <a:pt x="928" y="1238"/>
                    <a:pt x="928" y="1238"/>
                  </a:cubicBezTo>
                  <a:cubicBezTo>
                    <a:pt x="984" y="1255"/>
                    <a:pt x="1045" y="1264"/>
                    <a:pt x="1107" y="126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1"/>
          <p:cNvGrpSpPr/>
          <p:nvPr/>
        </p:nvGrpSpPr>
        <p:grpSpPr>
          <a:xfrm>
            <a:off x="1546225" y="28575"/>
            <a:ext cx="8244205" cy="54292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100" noProof="0" dirty="0" smtClean="0">
                  <a:latin typeface="+mj-ea"/>
                  <a:ea typeface="+mj-ea"/>
                  <a:cs typeface="+mn-ea"/>
                  <a:sym typeface="+mn-lt"/>
                </a:rPr>
                <a:t>卓越店长的</a:t>
              </a:r>
              <a:r>
                <a:rPr lang="en-US" altLang="zh-CN" sz="2100" noProof="0" dirty="0" smtClean="0">
                  <a:latin typeface="+mj-ea"/>
                  <a:ea typeface="+mj-ea"/>
                  <a:cs typeface="+mn-ea"/>
                  <a:sym typeface="+mn-lt"/>
                </a:rPr>
                <a:t>6</a:t>
              </a:r>
              <a:r>
                <a:rPr lang="zh-CN" altLang="en-US" sz="2100" noProof="0" dirty="0" smtClean="0">
                  <a:latin typeface="+mj-ea"/>
                  <a:ea typeface="+mj-ea"/>
                  <a:cs typeface="+mn-ea"/>
                  <a:sym typeface="+mn-lt"/>
                </a:rPr>
                <a:t>大角色</a:t>
              </a: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4146698" y="584791"/>
            <a:ext cx="4997301" cy="412543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8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1.</a:t>
            </a:r>
            <a:r>
              <a:rPr lang="zh-CN" altLang="en-US" sz="18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管理沟通者：润滑剂</a:t>
            </a:r>
            <a:endParaRPr lang="en-US" altLang="zh-CN" sz="1800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8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2.</a:t>
            </a:r>
            <a:r>
              <a:rPr lang="zh-CN" altLang="en-US" sz="18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经营分析者：喜欢数据头脑风暴</a:t>
            </a:r>
            <a:endParaRPr lang="en-US" altLang="zh-CN" sz="1800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8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3.</a:t>
            </a:r>
            <a:r>
              <a:rPr lang="zh-CN" altLang="en-US" sz="18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标准督导者：规矩的玩家</a:t>
            </a:r>
            <a:endParaRPr lang="en-US" altLang="zh-CN" sz="1800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8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4.</a:t>
            </a:r>
            <a:r>
              <a:rPr lang="zh-CN" altLang="en-US" sz="18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士气激励者：满满正能量</a:t>
            </a:r>
            <a:endParaRPr lang="en-US" altLang="zh-CN" sz="1800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8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5.</a:t>
            </a:r>
            <a:r>
              <a:rPr lang="zh-CN" altLang="en-US" sz="18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员</a:t>
            </a:r>
            <a:r>
              <a:rPr lang="zh-CN" altLang="en-US" sz="18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工培训者：学习的领先者</a:t>
            </a:r>
            <a:endParaRPr lang="en-US" altLang="zh-CN" sz="1800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8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6.</a:t>
            </a:r>
            <a:r>
              <a:rPr lang="zh-CN" altLang="en-US" sz="18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目标的实现者：老板志向</a:t>
            </a:r>
            <a:endParaRPr lang="en-US" altLang="zh-CN" sz="1800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</p:txBody>
      </p:sp>
      <p:pic>
        <p:nvPicPr>
          <p:cNvPr id="2" name="图片 1" descr="u=1845448603,2865208890&amp;fm=27&amp;gp=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465" y="-127983"/>
            <a:ext cx="3642965" cy="4327843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1"/>
          <p:cNvGrpSpPr/>
          <p:nvPr/>
        </p:nvGrpSpPr>
        <p:grpSpPr>
          <a:xfrm>
            <a:off x="1546225" y="28575"/>
            <a:ext cx="8244205" cy="54292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100" noProof="0" dirty="0" smtClean="0">
                  <a:latin typeface="+mj-ea"/>
                  <a:ea typeface="+mj-ea"/>
                  <a:cs typeface="+mn-ea"/>
                  <a:sym typeface="+mn-lt"/>
                </a:rPr>
                <a:t>店</a:t>
              </a:r>
              <a:r>
                <a:rPr lang="zh-CN" altLang="en-US" sz="2100" noProof="0" dirty="0" smtClean="0">
                  <a:latin typeface="+mj-ea"/>
                  <a:ea typeface="+mj-ea"/>
                  <a:cs typeface="+mn-ea"/>
                  <a:sym typeface="+mn-lt"/>
                </a:rPr>
                <a:t>长的</a:t>
              </a:r>
              <a:r>
                <a:rPr lang="zh-CN" altLang="en-US" sz="2100" noProof="0" dirty="0" smtClean="0">
                  <a:latin typeface="+mj-ea"/>
                  <a:ea typeface="+mj-ea"/>
                  <a:cs typeface="+mn-ea"/>
                  <a:sym typeface="+mn-lt"/>
                </a:rPr>
                <a:t>思考</a:t>
              </a: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4146698" y="382773"/>
            <a:ext cx="4997301" cy="43274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1.</a:t>
            </a:r>
            <a:r>
              <a:rPr kumimoji="0" lang="zh-CN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你热爱目前的工作吗？</a:t>
            </a:r>
            <a:endParaRPr kumimoji="0" lang="en-US" altLang="zh-CN" sz="1400" b="0" i="0" u="none" strike="noStrike" kern="1200" cap="none" spc="0" normalizeH="0" baseline="0" noProof="0" dirty="0" smtClean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4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2.</a:t>
            </a:r>
            <a:r>
              <a:rPr lang="zh-CN" altLang="en-US" sz="14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你觉得自己的能力处在社会哪一个水平？</a:t>
            </a:r>
            <a:endParaRPr lang="en-US" altLang="zh-CN" sz="1400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3.</a:t>
            </a:r>
            <a:r>
              <a:rPr kumimoji="0" lang="zh-CN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你和每一位同事相处融洽吗？</a:t>
            </a:r>
            <a:endParaRPr kumimoji="0" lang="en-US" altLang="zh-CN" sz="1400" b="0" i="0" u="none" strike="noStrike" kern="1200" cap="none" spc="0" normalizeH="0" baseline="0" noProof="0" dirty="0" smtClean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4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4.</a:t>
            </a:r>
            <a:r>
              <a:rPr lang="zh-CN" altLang="en-US" sz="14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你对目前的收入满意吗？</a:t>
            </a:r>
            <a:endParaRPr lang="en-US" altLang="zh-CN" sz="1400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5.</a:t>
            </a:r>
            <a:r>
              <a:rPr kumimoji="0" lang="zh-CN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你认同你的上级和老板吗？</a:t>
            </a:r>
            <a:endParaRPr kumimoji="0" lang="en-US" altLang="zh-CN" sz="1400" b="0" i="0" u="none" strike="noStrike" kern="1200" cap="none" spc="0" normalizeH="0" baseline="0" noProof="0" dirty="0" smtClean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4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6.</a:t>
            </a:r>
            <a:r>
              <a:rPr lang="zh-CN" altLang="en-US" sz="14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你打心眼里认同本企业的企业文化吗？</a:t>
            </a:r>
            <a:endParaRPr lang="en-US" altLang="zh-CN" sz="1400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7.</a:t>
            </a:r>
            <a:r>
              <a:rPr kumimoji="0" lang="zh-CN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你每晚是否带着满足的成就感下班回家，又同时热切地准备迎接新的一天，新的挑战？</a:t>
            </a:r>
            <a:endParaRPr kumimoji="0" lang="en-US" altLang="zh-CN" sz="1400" b="0" i="0" u="none" strike="noStrike" kern="1200" cap="none" spc="0" normalizeH="0" baseline="0" noProof="0" dirty="0" smtClean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4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8.</a:t>
            </a:r>
            <a:r>
              <a:rPr lang="zh-CN" altLang="en-US" sz="14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你是否对公司的产品和服务引以为豪？</a:t>
            </a:r>
            <a:endParaRPr lang="en-US" altLang="zh-CN" sz="1400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9.</a:t>
            </a:r>
            <a:r>
              <a:rPr kumimoji="0" lang="zh-CN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你觉得自己有哪些发展的机会？</a:t>
            </a:r>
            <a:endParaRPr kumimoji="0" lang="en-US" altLang="zh-CN" sz="1400" b="0" i="0" u="none" strike="noStrike" kern="1200" cap="none" spc="0" normalizeH="0" baseline="0" noProof="0" dirty="0" smtClean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4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10.</a:t>
            </a:r>
            <a:r>
              <a:rPr lang="zh-CN" altLang="en-US" sz="14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你不断寻找工作更换工作的目的是什么？</a:t>
            </a:r>
            <a:endParaRPr kumimoji="0" lang="en-US" altLang="zh-CN" sz="1400" b="0" i="0" u="none" strike="noStrike" kern="1200" cap="none" spc="0" normalizeH="0" baseline="0" noProof="0" dirty="0" smtClean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</p:txBody>
      </p:sp>
      <p:pic>
        <p:nvPicPr>
          <p:cNvPr id="2" name="图片 1" descr="u=1845448603,2865208890&amp;fm=27&amp;gp=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-526677"/>
            <a:ext cx="4852802" cy="5407021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1"/>
          <p:cNvGrpSpPr/>
          <p:nvPr/>
        </p:nvGrpSpPr>
        <p:grpSpPr>
          <a:xfrm>
            <a:off x="1546225" y="28575"/>
            <a:ext cx="8244205" cy="54292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100" dirty="0" smtClean="0">
                  <a:latin typeface="+mj-ea"/>
                  <a:ea typeface="+mj-ea"/>
                  <a:cs typeface="+mn-ea"/>
                  <a:sym typeface="+mn-lt"/>
                </a:rPr>
                <a:t>卓</a:t>
              </a:r>
              <a:r>
                <a:rPr lang="zh-CN" altLang="en-US" sz="2100" dirty="0" smtClean="0">
                  <a:latin typeface="+mj-ea"/>
                  <a:ea typeface="+mj-ea"/>
                  <a:cs typeface="+mn-ea"/>
                  <a:sym typeface="+mn-lt"/>
                </a:rPr>
                <a:t>越店长的使命</a:t>
              </a: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4455042" y="606056"/>
            <a:ext cx="4688957" cy="410416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创造优异的销售成绩，为顾客提供优质服务</a:t>
            </a:r>
            <a:endParaRPr kumimoji="0" lang="en-US" altLang="zh-CN" sz="2000" b="1" i="0" u="none" strike="noStrike" kern="1200" cap="none" spc="0" normalizeH="0" baseline="0" noProof="0" dirty="0" smtClean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000" b="1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营</a:t>
            </a:r>
            <a:r>
              <a:rPr lang="zh-CN" altLang="en-US" sz="2000" b="1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造良好的服务形象，营造愉快的工作环境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</p:txBody>
      </p:sp>
      <p:pic>
        <p:nvPicPr>
          <p:cNvPr id="1026" name="Picture 2" descr="http://i03.pictn.sogoucdn.com/ef0b6a84e693e13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04227" y="0"/>
            <a:ext cx="7936551" cy="4699591"/>
          </a:xfrm>
          <a:prstGeom prst="rect">
            <a:avLst/>
          </a:prstGeom>
          <a:noFill/>
        </p:spPr>
      </p:pic>
      <p:sp>
        <p:nvSpPr>
          <p:cNvPr id="15" name="等腰三角形 14"/>
          <p:cNvSpPr/>
          <p:nvPr/>
        </p:nvSpPr>
        <p:spPr>
          <a:xfrm>
            <a:off x="4284920" y="45720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4189228" y="156298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627321" y="5143500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7487565" y="5143500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1"/>
          <p:cNvGrpSpPr/>
          <p:nvPr/>
        </p:nvGrpSpPr>
        <p:grpSpPr>
          <a:xfrm>
            <a:off x="212651" y="1"/>
            <a:ext cx="9577779" cy="571501"/>
            <a:chOff x="792376" y="575143"/>
            <a:chExt cx="9182740" cy="447951"/>
          </a:xfrm>
        </p:grpSpPr>
        <p:sp>
          <p:nvSpPr>
            <p:cNvPr id="3" name="Title 1"/>
            <p:cNvSpPr txBox="1"/>
            <p:nvPr/>
          </p:nvSpPr>
          <p:spPr>
            <a:xfrm>
              <a:off x="792376" y="575143"/>
              <a:ext cx="9182740" cy="447951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100" dirty="0" smtClean="0">
                  <a:latin typeface="+mj-ea"/>
                  <a:ea typeface="+mj-ea"/>
                  <a:cs typeface="+mn-ea"/>
                  <a:sym typeface="+mn-lt"/>
                </a:rPr>
                <a:t>卓</a:t>
              </a:r>
              <a:r>
                <a:rPr lang="zh-CN" altLang="en-US" sz="2100" dirty="0" smtClean="0">
                  <a:latin typeface="+mj-ea"/>
                  <a:ea typeface="+mj-ea"/>
                  <a:cs typeface="+mn-ea"/>
                  <a:sym typeface="+mn-lt"/>
                </a:rPr>
                <a:t>越店长的沟通技巧</a:t>
              </a: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127051" y="616689"/>
            <a:ext cx="7272669" cy="426099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endParaRPr lang="en-US" altLang="zh-CN" sz="1400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1.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肢体动作：点头，微笑，倾听，做笔记，回馈</a:t>
            </a:r>
            <a:endParaRPr kumimoji="0" lang="en-US" altLang="zh-CN" sz="1800" b="1" i="0" u="none" strike="noStrike" kern="1200" cap="none" spc="0" normalizeH="0" baseline="0" noProof="0" dirty="0" smtClean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800" b="1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2.</a:t>
            </a:r>
            <a:r>
              <a:rPr lang="zh-CN" altLang="en-US" sz="1800" b="1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心理活动：喜悦心，同理心，包容心，赞美心，慈悲心</a:t>
            </a:r>
            <a:endParaRPr lang="en-US" altLang="zh-CN" sz="1800" b="1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3.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四大通道：放下架子，换位思考，控制情绪，及时沟通</a:t>
            </a:r>
            <a:endParaRPr kumimoji="0" lang="en-US" altLang="zh-CN" sz="1800" b="1" i="0" u="none" strike="noStrike" kern="1200" cap="none" spc="0" normalizeH="0" baseline="0" noProof="0" dirty="0" smtClean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800" b="1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4.</a:t>
            </a:r>
            <a:r>
              <a:rPr lang="zh-CN" altLang="en-US" sz="1800" b="1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沟通的法宝：沟通从心开始</a:t>
            </a:r>
            <a:endParaRPr lang="en-US" altLang="zh-CN" sz="1800" b="1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1800" b="1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无</a:t>
            </a:r>
            <a:r>
              <a:rPr lang="zh-CN" altLang="en-US" sz="1800" b="1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效的沟通：言不由衷，词不达意，意见不合，不欢而散</a:t>
            </a:r>
            <a:endParaRPr lang="en-US" altLang="zh-CN" sz="1800" b="1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1800" b="1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有</a:t>
            </a:r>
            <a:r>
              <a:rPr lang="zh-CN" altLang="en-US" sz="1800" b="1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效沟通：一拍即合，情投意合，达成共识，得到结果</a:t>
            </a:r>
            <a:endParaRPr lang="en-US" altLang="zh-CN" sz="1800" b="1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627321" y="5143500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7487565" y="5143500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12651" y="1"/>
            <a:ext cx="9577779" cy="571501"/>
            <a:chOff x="792376" y="575143"/>
            <a:chExt cx="9182740" cy="447951"/>
          </a:xfrm>
        </p:grpSpPr>
        <p:sp>
          <p:nvSpPr>
            <p:cNvPr id="3" name="Title 1"/>
            <p:cNvSpPr txBox="1"/>
            <p:nvPr/>
          </p:nvSpPr>
          <p:spPr>
            <a:xfrm>
              <a:off x="792376" y="575143"/>
              <a:ext cx="9182740" cy="447951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100" dirty="0" smtClean="0">
                  <a:latin typeface="+mj-ea"/>
                  <a:ea typeface="+mj-ea"/>
                  <a:cs typeface="+mn-ea"/>
                  <a:sym typeface="+mn-lt"/>
                </a:rPr>
                <a:t>卓</a:t>
              </a:r>
              <a:r>
                <a:rPr lang="zh-CN" altLang="en-US" sz="2100" dirty="0" smtClean="0">
                  <a:latin typeface="+mj-ea"/>
                  <a:ea typeface="+mj-ea"/>
                  <a:cs typeface="+mn-ea"/>
                  <a:sym typeface="+mn-lt"/>
                </a:rPr>
                <a:t>越店长的六大大铁律</a:t>
              </a: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127051" y="616689"/>
            <a:ext cx="7272669" cy="426099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800" b="1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1.</a:t>
            </a:r>
            <a:r>
              <a:rPr lang="zh-CN" altLang="en-US" sz="1800" b="1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身先足以率人：想成为人民的主人，先要成为人民的仆人</a:t>
            </a:r>
            <a:endParaRPr lang="en-US" altLang="zh-CN" sz="1800" b="1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800" b="1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2.</a:t>
            </a:r>
            <a:r>
              <a:rPr lang="zh-CN" altLang="en-US" sz="1800" b="1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律己足以服人：管理自己的心态，管理自己的成长，管理自己的成果</a:t>
            </a:r>
            <a:endParaRPr lang="en-US" altLang="zh-CN" sz="1800" b="1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800" b="1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3.</a:t>
            </a:r>
            <a:r>
              <a:rPr lang="zh-CN" altLang="en-US" sz="1800" b="1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轻财足以聚人：管理就是服务，领导就是奉献</a:t>
            </a:r>
            <a:endParaRPr lang="en-US" altLang="zh-CN" sz="1800" b="1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800" b="1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4.</a:t>
            </a:r>
            <a:r>
              <a:rPr lang="zh-CN" altLang="en-US" sz="1800" b="1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量宽足以得人：如何雪中送炭</a:t>
            </a:r>
            <a:endParaRPr lang="en-US" altLang="zh-CN" sz="1800" b="1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800" b="1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5.</a:t>
            </a:r>
            <a:r>
              <a:rPr lang="zh-CN" altLang="en-US" sz="1800" b="1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执行法则：无条件执行，没有借口，不断提升自己，全力以赴，敬业为魂</a:t>
            </a:r>
            <a:endParaRPr lang="en-US" altLang="zh-CN" sz="1800" b="1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800" b="1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6.</a:t>
            </a:r>
            <a:r>
              <a:rPr lang="zh-CN" altLang="en-US" sz="1800" b="1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学会授权与检查：授权柔，高关怀充分信任，检查刚，高需求高严格</a:t>
            </a:r>
            <a:endParaRPr lang="en-US" altLang="zh-CN" sz="1800" b="1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627321" y="5143500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7487565" y="5143500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12651" y="1"/>
            <a:ext cx="9577779" cy="571501"/>
            <a:chOff x="792376" y="575143"/>
            <a:chExt cx="9182740" cy="447951"/>
          </a:xfrm>
        </p:grpSpPr>
        <p:sp>
          <p:nvSpPr>
            <p:cNvPr id="3" name="Title 1"/>
            <p:cNvSpPr txBox="1"/>
            <p:nvPr/>
          </p:nvSpPr>
          <p:spPr>
            <a:xfrm>
              <a:off x="792376" y="575143"/>
              <a:ext cx="9182740" cy="447951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100" noProof="0" dirty="0" smtClean="0">
                  <a:latin typeface="+mj-ea"/>
                  <a:ea typeface="+mj-ea"/>
                  <a:cs typeface="+mn-ea"/>
                  <a:sym typeface="+mn-lt"/>
                </a:rPr>
                <a:t>团</a:t>
              </a:r>
              <a:r>
                <a:rPr lang="zh-CN" altLang="en-US" sz="2100" noProof="0" dirty="0" smtClean="0">
                  <a:latin typeface="+mj-ea"/>
                  <a:ea typeface="+mj-ea"/>
                  <a:cs typeface="+mn-ea"/>
                  <a:sym typeface="+mn-lt"/>
                </a:rPr>
                <a:t>队建设的四个阶段</a:t>
              </a: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127051" y="616689"/>
            <a:ext cx="7272669" cy="426099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endParaRPr lang="en-US" altLang="zh-CN" sz="1800" b="1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</p:txBody>
      </p:sp>
      <p:graphicFrame>
        <p:nvGraphicFramePr>
          <p:cNvPr id="12" name="图示 11"/>
          <p:cNvGraphicFramePr/>
          <p:nvPr/>
        </p:nvGraphicFramePr>
        <p:xfrm>
          <a:off x="1524000" y="5397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627321" y="5143500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7487565" y="5143500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12651" y="1"/>
            <a:ext cx="9577779" cy="571501"/>
            <a:chOff x="792376" y="575143"/>
            <a:chExt cx="9182740" cy="447951"/>
          </a:xfrm>
        </p:grpSpPr>
        <p:sp>
          <p:nvSpPr>
            <p:cNvPr id="3" name="Title 1"/>
            <p:cNvSpPr txBox="1"/>
            <p:nvPr/>
          </p:nvSpPr>
          <p:spPr>
            <a:xfrm>
              <a:off x="792376" y="575143"/>
              <a:ext cx="9182740" cy="447951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100" noProof="0" dirty="0" smtClean="0">
                  <a:latin typeface="+mj-ea"/>
                  <a:ea typeface="+mj-ea"/>
                  <a:cs typeface="+mn-ea"/>
                  <a:sym typeface="+mn-lt"/>
                </a:rPr>
                <a:t>团</a:t>
              </a:r>
              <a:r>
                <a:rPr lang="zh-CN" altLang="en-US" sz="2100" noProof="0" dirty="0" smtClean="0">
                  <a:latin typeface="+mj-ea"/>
                  <a:ea typeface="+mj-ea"/>
                  <a:cs typeface="+mn-ea"/>
                  <a:sym typeface="+mn-lt"/>
                </a:rPr>
                <a:t>队建设的必要条件</a:t>
              </a: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127051" y="616689"/>
            <a:ext cx="7272669" cy="426099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endParaRPr lang="en-US" altLang="zh-CN" sz="1800" b="1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</p:txBody>
      </p:sp>
      <p:graphicFrame>
        <p:nvGraphicFramePr>
          <p:cNvPr id="12" name="图示 11"/>
          <p:cNvGraphicFramePr/>
          <p:nvPr/>
        </p:nvGraphicFramePr>
        <p:xfrm>
          <a:off x="1524000" y="5397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图示 12"/>
          <p:cNvGraphicFramePr/>
          <p:nvPr/>
        </p:nvGraphicFramePr>
        <p:xfrm>
          <a:off x="776177" y="1307805"/>
          <a:ext cx="7145079" cy="3295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627321" y="5143500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7487565" y="5143500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12651" y="1"/>
            <a:ext cx="9577779" cy="571501"/>
            <a:chOff x="792376" y="575143"/>
            <a:chExt cx="9182740" cy="447951"/>
          </a:xfrm>
        </p:grpSpPr>
        <p:sp>
          <p:nvSpPr>
            <p:cNvPr id="3" name="Title 1"/>
            <p:cNvSpPr txBox="1"/>
            <p:nvPr/>
          </p:nvSpPr>
          <p:spPr>
            <a:xfrm>
              <a:off x="792376" y="575143"/>
              <a:ext cx="9182740" cy="447951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100" dirty="0" smtClean="0">
                  <a:latin typeface="+mj-ea"/>
                  <a:ea typeface="+mj-ea"/>
                  <a:cs typeface="+mn-ea"/>
                  <a:sym typeface="+mn-lt"/>
                </a:rPr>
                <a:t>如</a:t>
              </a:r>
              <a:r>
                <a:rPr lang="zh-CN" altLang="en-US" sz="2100" dirty="0" smtClean="0">
                  <a:latin typeface="+mj-ea"/>
                  <a:ea typeface="+mj-ea"/>
                  <a:cs typeface="+mn-ea"/>
                  <a:sym typeface="+mn-lt"/>
                </a:rPr>
                <a:t>何让员工对你有感觉</a:t>
              </a: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127051" y="616689"/>
            <a:ext cx="7272669" cy="426099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endParaRPr lang="en-US" altLang="zh-CN" sz="1800" b="1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</p:txBody>
      </p:sp>
      <p:graphicFrame>
        <p:nvGraphicFramePr>
          <p:cNvPr id="12" name="图示 11"/>
          <p:cNvGraphicFramePr/>
          <p:nvPr/>
        </p:nvGraphicFramePr>
        <p:xfrm>
          <a:off x="1524000" y="5397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图示 13"/>
          <p:cNvGraphicFramePr/>
          <p:nvPr/>
        </p:nvGraphicFramePr>
        <p:xfrm>
          <a:off x="1524000" y="5397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6" name="直接箭头连接符 15"/>
          <p:cNvCxnSpPr/>
          <p:nvPr/>
        </p:nvCxnSpPr>
        <p:spPr>
          <a:xfrm rot="5400000">
            <a:off x="2041451" y="2785730"/>
            <a:ext cx="7230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>
          <a:xfrm>
            <a:off x="1988288" y="313660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/>
              <a:t>控制他的弱点不影响主流</a:t>
            </a:r>
            <a:endParaRPr lang="zh-CN" altLang="en-US" sz="1400" dirty="0"/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1"/>
          <p:cNvGrpSpPr/>
          <p:nvPr/>
        </p:nvGrpSpPr>
        <p:grpSpPr>
          <a:xfrm>
            <a:off x="1546225" y="64770"/>
            <a:ext cx="7497445" cy="506730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100" noProof="0" dirty="0" smtClean="0">
                  <a:latin typeface="+mj-ea"/>
                  <a:ea typeface="+mj-ea"/>
                  <a:cs typeface="+mn-ea"/>
                  <a:sym typeface="+mn-lt"/>
                </a:rPr>
                <a:t>那样后每天都是</a:t>
              </a:r>
              <a:r>
                <a:rPr lang="en-US" altLang="zh-CN" sz="2100" noProof="0" dirty="0" smtClean="0">
                  <a:latin typeface="+mj-ea"/>
                  <a:ea typeface="+mj-ea"/>
                  <a:cs typeface="+mn-ea"/>
                  <a:sym typeface="+mn-lt"/>
                </a:rPr>
                <a:t>………..</a:t>
              </a: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987425" y="450850"/>
            <a:ext cx="7167880" cy="41325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新的开始 新希望</a:t>
            </a: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新的一天 新阳光</a:t>
            </a: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让我们开始新的追求</a:t>
            </a: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播下新的梦想</a:t>
            </a: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翻开心的一页</a:t>
            </a: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写下新的辉煌！</a:t>
            </a: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</p:txBody>
      </p:sp>
      <p:pic>
        <p:nvPicPr>
          <p:cNvPr id="2" name="图片 1" descr="u=1239814165,377137764&amp;fm=27&amp;gp=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797560"/>
            <a:ext cx="4761865" cy="3161665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文本框 45"/>
          <p:cNvSpPr txBox="1"/>
          <p:nvPr/>
        </p:nvSpPr>
        <p:spPr>
          <a:xfrm>
            <a:off x="3819525" y="2989263"/>
            <a:ext cx="1504950" cy="577850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3300" b="1" dirty="0">
                <a:solidFill>
                  <a:schemeClr val="tx2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谢 谢！</a:t>
            </a:r>
          </a:p>
        </p:txBody>
      </p:sp>
      <p:grpSp>
        <p:nvGrpSpPr>
          <p:cNvPr id="2" name="组合 7"/>
          <p:cNvGrpSpPr/>
          <p:nvPr/>
        </p:nvGrpSpPr>
        <p:grpSpPr>
          <a:xfrm>
            <a:off x="3296653" y="1172095"/>
            <a:ext cx="2550694" cy="1547408"/>
            <a:chOff x="2811463" y="1223963"/>
            <a:chExt cx="6719888" cy="4076700"/>
          </a:xfrm>
          <a:solidFill>
            <a:schemeClr val="tx1"/>
          </a:solidFill>
        </p:grpSpPr>
        <p:sp>
          <p:nvSpPr>
            <p:cNvPr id="9" name="Freeform 34"/>
            <p:cNvSpPr/>
            <p:nvPr/>
          </p:nvSpPr>
          <p:spPr bwMode="auto">
            <a:xfrm>
              <a:off x="6796088" y="3302000"/>
              <a:ext cx="1560513" cy="1947863"/>
            </a:xfrm>
            <a:custGeom>
              <a:avLst/>
              <a:gdLst>
                <a:gd name="T0" fmla="*/ 0 w 489"/>
                <a:gd name="T1" fmla="*/ 604 h 604"/>
                <a:gd name="T2" fmla="*/ 292 w 489"/>
                <a:gd name="T3" fmla="*/ 447 h 604"/>
                <a:gd name="T4" fmla="*/ 292 w 489"/>
                <a:gd name="T5" fmla="*/ 447 h 604"/>
                <a:gd name="T6" fmla="*/ 307 w 489"/>
                <a:gd name="T7" fmla="*/ 432 h 604"/>
                <a:gd name="T8" fmla="*/ 307 w 489"/>
                <a:gd name="T9" fmla="*/ 433 h 604"/>
                <a:gd name="T10" fmla="*/ 475 w 489"/>
                <a:gd name="T11" fmla="*/ 116 h 604"/>
                <a:gd name="T12" fmla="*/ 476 w 489"/>
                <a:gd name="T13" fmla="*/ 116 h 604"/>
                <a:gd name="T14" fmla="*/ 477 w 489"/>
                <a:gd name="T15" fmla="*/ 110 h 604"/>
                <a:gd name="T16" fmla="*/ 477 w 489"/>
                <a:gd name="T17" fmla="*/ 110 h 604"/>
                <a:gd name="T18" fmla="*/ 477 w 489"/>
                <a:gd name="T19" fmla="*/ 106 h 604"/>
                <a:gd name="T20" fmla="*/ 479 w 489"/>
                <a:gd name="T21" fmla="*/ 98 h 604"/>
                <a:gd name="T22" fmla="*/ 479 w 489"/>
                <a:gd name="T23" fmla="*/ 96 h 604"/>
                <a:gd name="T24" fmla="*/ 487 w 489"/>
                <a:gd name="T25" fmla="*/ 32 h 604"/>
                <a:gd name="T26" fmla="*/ 487 w 489"/>
                <a:gd name="T27" fmla="*/ 32 h 604"/>
                <a:gd name="T28" fmla="*/ 488 w 489"/>
                <a:gd name="T29" fmla="*/ 23 h 604"/>
                <a:gd name="T30" fmla="*/ 488 w 489"/>
                <a:gd name="T31" fmla="*/ 21 h 604"/>
                <a:gd name="T32" fmla="*/ 488 w 489"/>
                <a:gd name="T33" fmla="*/ 13 h 604"/>
                <a:gd name="T34" fmla="*/ 488 w 489"/>
                <a:gd name="T35" fmla="*/ 9 h 604"/>
                <a:gd name="T36" fmla="*/ 489 w 489"/>
                <a:gd name="T37" fmla="*/ 4 h 604"/>
                <a:gd name="T38" fmla="*/ 489 w 489"/>
                <a:gd name="T39" fmla="*/ 3 h 604"/>
                <a:gd name="T40" fmla="*/ 489 w 489"/>
                <a:gd name="T41" fmla="*/ 0 h 604"/>
                <a:gd name="T42" fmla="*/ 340 w 489"/>
                <a:gd name="T43" fmla="*/ 0 h 604"/>
                <a:gd name="T44" fmla="*/ 320 w 489"/>
                <a:gd name="T45" fmla="*/ 125 h 604"/>
                <a:gd name="T46" fmla="*/ 320 w 489"/>
                <a:gd name="T47" fmla="*/ 128 h 604"/>
                <a:gd name="T48" fmla="*/ 319 w 489"/>
                <a:gd name="T49" fmla="*/ 130 h 604"/>
                <a:gd name="T50" fmla="*/ 298 w 489"/>
                <a:gd name="T51" fmla="*/ 185 h 604"/>
                <a:gd name="T52" fmla="*/ 298 w 489"/>
                <a:gd name="T53" fmla="*/ 185 h 604"/>
                <a:gd name="T54" fmla="*/ 199 w 489"/>
                <a:gd name="T55" fmla="*/ 330 h 604"/>
                <a:gd name="T56" fmla="*/ 0 w 489"/>
                <a:gd name="T57" fmla="*/ 450 h 604"/>
                <a:gd name="T58" fmla="*/ 0 w 489"/>
                <a:gd name="T59" fmla="*/ 604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89" h="604">
                  <a:moveTo>
                    <a:pt x="0" y="604"/>
                  </a:moveTo>
                  <a:cubicBezTo>
                    <a:pt x="111" y="578"/>
                    <a:pt x="212" y="523"/>
                    <a:pt x="292" y="447"/>
                  </a:cubicBezTo>
                  <a:cubicBezTo>
                    <a:pt x="292" y="447"/>
                    <a:pt x="292" y="447"/>
                    <a:pt x="292" y="447"/>
                  </a:cubicBezTo>
                  <a:cubicBezTo>
                    <a:pt x="297" y="442"/>
                    <a:pt x="302" y="437"/>
                    <a:pt x="307" y="432"/>
                  </a:cubicBezTo>
                  <a:cubicBezTo>
                    <a:pt x="307" y="433"/>
                    <a:pt x="307" y="433"/>
                    <a:pt x="307" y="433"/>
                  </a:cubicBezTo>
                  <a:cubicBezTo>
                    <a:pt x="394" y="345"/>
                    <a:pt x="451" y="234"/>
                    <a:pt x="475" y="116"/>
                  </a:cubicBezTo>
                  <a:cubicBezTo>
                    <a:pt x="476" y="116"/>
                    <a:pt x="476" y="116"/>
                    <a:pt x="476" y="116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06"/>
                    <a:pt x="477" y="106"/>
                    <a:pt x="477" y="106"/>
                  </a:cubicBezTo>
                  <a:cubicBezTo>
                    <a:pt x="478" y="103"/>
                    <a:pt x="479" y="101"/>
                    <a:pt x="479" y="98"/>
                  </a:cubicBezTo>
                  <a:cubicBezTo>
                    <a:pt x="479" y="96"/>
                    <a:pt x="479" y="96"/>
                    <a:pt x="479" y="96"/>
                  </a:cubicBezTo>
                  <a:cubicBezTo>
                    <a:pt x="483" y="75"/>
                    <a:pt x="486" y="53"/>
                    <a:pt x="487" y="32"/>
                  </a:cubicBezTo>
                  <a:cubicBezTo>
                    <a:pt x="487" y="32"/>
                    <a:pt x="487" y="32"/>
                    <a:pt x="487" y="32"/>
                  </a:cubicBezTo>
                  <a:cubicBezTo>
                    <a:pt x="487" y="29"/>
                    <a:pt x="487" y="26"/>
                    <a:pt x="488" y="23"/>
                  </a:cubicBezTo>
                  <a:cubicBezTo>
                    <a:pt x="488" y="21"/>
                    <a:pt x="488" y="21"/>
                    <a:pt x="488" y="21"/>
                  </a:cubicBezTo>
                  <a:cubicBezTo>
                    <a:pt x="488" y="13"/>
                    <a:pt x="488" y="13"/>
                    <a:pt x="488" y="13"/>
                  </a:cubicBezTo>
                  <a:cubicBezTo>
                    <a:pt x="488" y="9"/>
                    <a:pt x="488" y="9"/>
                    <a:pt x="488" y="9"/>
                  </a:cubicBezTo>
                  <a:cubicBezTo>
                    <a:pt x="489" y="4"/>
                    <a:pt x="489" y="4"/>
                    <a:pt x="489" y="4"/>
                  </a:cubicBezTo>
                  <a:cubicBezTo>
                    <a:pt x="489" y="3"/>
                    <a:pt x="489" y="3"/>
                    <a:pt x="489" y="3"/>
                  </a:cubicBezTo>
                  <a:cubicBezTo>
                    <a:pt x="489" y="0"/>
                    <a:pt x="489" y="0"/>
                    <a:pt x="489" y="0"/>
                  </a:cubicBezTo>
                  <a:cubicBezTo>
                    <a:pt x="340" y="0"/>
                    <a:pt x="340" y="0"/>
                    <a:pt x="340" y="0"/>
                  </a:cubicBezTo>
                  <a:cubicBezTo>
                    <a:pt x="339" y="42"/>
                    <a:pt x="332" y="84"/>
                    <a:pt x="320" y="125"/>
                  </a:cubicBezTo>
                  <a:cubicBezTo>
                    <a:pt x="320" y="128"/>
                    <a:pt x="320" y="128"/>
                    <a:pt x="320" y="128"/>
                  </a:cubicBezTo>
                  <a:cubicBezTo>
                    <a:pt x="319" y="130"/>
                    <a:pt x="319" y="130"/>
                    <a:pt x="319" y="130"/>
                  </a:cubicBezTo>
                  <a:cubicBezTo>
                    <a:pt x="313" y="149"/>
                    <a:pt x="306" y="168"/>
                    <a:pt x="298" y="185"/>
                  </a:cubicBezTo>
                  <a:cubicBezTo>
                    <a:pt x="298" y="185"/>
                    <a:pt x="298" y="185"/>
                    <a:pt x="298" y="185"/>
                  </a:cubicBezTo>
                  <a:cubicBezTo>
                    <a:pt x="275" y="238"/>
                    <a:pt x="242" y="287"/>
                    <a:pt x="199" y="330"/>
                  </a:cubicBezTo>
                  <a:cubicBezTo>
                    <a:pt x="141" y="387"/>
                    <a:pt x="73" y="428"/>
                    <a:pt x="0" y="450"/>
                  </a:cubicBezTo>
                  <a:lnTo>
                    <a:pt x="0" y="6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0" name="Freeform 35"/>
            <p:cNvSpPr/>
            <p:nvPr/>
          </p:nvSpPr>
          <p:spPr bwMode="auto">
            <a:xfrm>
              <a:off x="2811463" y="1223963"/>
              <a:ext cx="6719888" cy="4076700"/>
            </a:xfrm>
            <a:custGeom>
              <a:avLst/>
              <a:gdLst>
                <a:gd name="T0" fmla="*/ 1186 w 2106"/>
                <a:gd name="T1" fmla="*/ 1259 h 1264"/>
                <a:gd name="T2" fmla="*/ 1186 w 2106"/>
                <a:gd name="T3" fmla="*/ 1109 h 1264"/>
                <a:gd name="T4" fmla="*/ 991 w 2106"/>
                <a:gd name="T5" fmla="*/ 439 h 1264"/>
                <a:gd name="T6" fmla="*/ 1034 w 2106"/>
                <a:gd name="T7" fmla="*/ 582 h 1264"/>
                <a:gd name="T8" fmla="*/ 987 w 2106"/>
                <a:gd name="T9" fmla="*/ 1101 h 1264"/>
                <a:gd name="T10" fmla="*/ 977 w 2106"/>
                <a:gd name="T11" fmla="*/ 1097 h 1264"/>
                <a:gd name="T12" fmla="*/ 966 w 2106"/>
                <a:gd name="T13" fmla="*/ 1094 h 1264"/>
                <a:gd name="T14" fmla="*/ 957 w 2106"/>
                <a:gd name="T15" fmla="*/ 1091 h 1264"/>
                <a:gd name="T16" fmla="*/ 934 w 2106"/>
                <a:gd name="T17" fmla="*/ 1084 h 1264"/>
                <a:gd name="T18" fmla="*/ 925 w 2106"/>
                <a:gd name="T19" fmla="*/ 1080 h 1264"/>
                <a:gd name="T20" fmla="*/ 911 w 2106"/>
                <a:gd name="T21" fmla="*/ 1074 h 1264"/>
                <a:gd name="T22" fmla="*/ 899 w 2106"/>
                <a:gd name="T23" fmla="*/ 1069 h 1264"/>
                <a:gd name="T24" fmla="*/ 888 w 2106"/>
                <a:gd name="T25" fmla="*/ 1063 h 1264"/>
                <a:gd name="T26" fmla="*/ 625 w 2106"/>
                <a:gd name="T27" fmla="*/ 633 h 1264"/>
                <a:gd name="T28" fmla="*/ 655 w 2106"/>
                <a:gd name="T29" fmla="*/ 463 h 1264"/>
                <a:gd name="T30" fmla="*/ 659 w 2106"/>
                <a:gd name="T31" fmla="*/ 454 h 1264"/>
                <a:gd name="T32" fmla="*/ 662 w 2106"/>
                <a:gd name="T33" fmla="*/ 446 h 1264"/>
                <a:gd name="T34" fmla="*/ 807 w 2106"/>
                <a:gd name="T35" fmla="*/ 256 h 1264"/>
                <a:gd name="T36" fmla="*/ 866 w 2106"/>
                <a:gd name="T37" fmla="*/ 216 h 1264"/>
                <a:gd name="T38" fmla="*/ 1426 w 2106"/>
                <a:gd name="T39" fmla="*/ 272 h 1264"/>
                <a:gd name="T40" fmla="*/ 1436 w 2106"/>
                <a:gd name="T41" fmla="*/ 281 h 1264"/>
                <a:gd name="T42" fmla="*/ 1445 w 2106"/>
                <a:gd name="T43" fmla="*/ 290 h 1264"/>
                <a:gd name="T44" fmla="*/ 1454 w 2106"/>
                <a:gd name="T45" fmla="*/ 298 h 1264"/>
                <a:gd name="T46" fmla="*/ 1461 w 2106"/>
                <a:gd name="T47" fmla="*/ 306 h 1264"/>
                <a:gd name="T48" fmla="*/ 1469 w 2106"/>
                <a:gd name="T49" fmla="*/ 315 h 1264"/>
                <a:gd name="T50" fmla="*/ 1555 w 2106"/>
                <a:gd name="T51" fmla="*/ 455 h 1264"/>
                <a:gd name="T52" fmla="*/ 1557 w 2106"/>
                <a:gd name="T53" fmla="*/ 459 h 1264"/>
                <a:gd name="T54" fmla="*/ 1577 w 2106"/>
                <a:gd name="T55" fmla="*/ 526 h 1264"/>
                <a:gd name="T56" fmla="*/ 1578 w 2106"/>
                <a:gd name="T57" fmla="*/ 532 h 1264"/>
                <a:gd name="T58" fmla="*/ 1586 w 2106"/>
                <a:gd name="T59" fmla="*/ 581 h 1264"/>
                <a:gd name="T60" fmla="*/ 1736 w 2106"/>
                <a:gd name="T61" fmla="*/ 581 h 1264"/>
                <a:gd name="T62" fmla="*/ 1595 w 2106"/>
                <a:gd name="T63" fmla="*/ 1242 h 1264"/>
                <a:gd name="T64" fmla="*/ 2106 w 2106"/>
                <a:gd name="T65" fmla="*/ 518 h 1264"/>
                <a:gd name="T66" fmla="*/ 1707 w 2106"/>
                <a:gd name="T67" fmla="*/ 438 h 1264"/>
                <a:gd name="T68" fmla="*/ 1216 w 2106"/>
                <a:gd name="T69" fmla="*/ 12 h 1264"/>
                <a:gd name="T70" fmla="*/ 1032 w 2106"/>
                <a:gd name="T71" fmla="*/ 7 h 1264"/>
                <a:gd name="T72" fmla="*/ 1021 w 2106"/>
                <a:gd name="T73" fmla="*/ 8 h 1264"/>
                <a:gd name="T74" fmla="*/ 758 w 2106"/>
                <a:gd name="T75" fmla="*/ 107 h 1264"/>
                <a:gd name="T76" fmla="*/ 745 w 2106"/>
                <a:gd name="T77" fmla="*/ 116 h 1264"/>
                <a:gd name="T78" fmla="*/ 732 w 2106"/>
                <a:gd name="T79" fmla="*/ 126 h 1264"/>
                <a:gd name="T80" fmla="*/ 718 w 2106"/>
                <a:gd name="T81" fmla="*/ 136 h 1264"/>
                <a:gd name="T82" fmla="*/ 706 w 2106"/>
                <a:gd name="T83" fmla="*/ 146 h 1264"/>
                <a:gd name="T84" fmla="*/ 656 w 2106"/>
                <a:gd name="T85" fmla="*/ 192 h 1264"/>
                <a:gd name="T86" fmla="*/ 648 w 2106"/>
                <a:gd name="T87" fmla="*/ 200 h 1264"/>
                <a:gd name="T88" fmla="*/ 491 w 2106"/>
                <a:gd name="T89" fmla="*/ 495 h 1264"/>
                <a:gd name="T90" fmla="*/ 487 w 2106"/>
                <a:gd name="T91" fmla="*/ 517 h 1264"/>
                <a:gd name="T92" fmla="*/ 299 w 2106"/>
                <a:gd name="T93" fmla="*/ 439 h 1264"/>
                <a:gd name="T94" fmla="*/ 23 w 2106"/>
                <a:gd name="T95" fmla="*/ 719 h 1264"/>
                <a:gd name="T96" fmla="*/ 206 w 2106"/>
                <a:gd name="T97" fmla="*/ 619 h 1264"/>
                <a:gd name="T98" fmla="*/ 368 w 2106"/>
                <a:gd name="T99" fmla="*/ 612 h 1264"/>
                <a:gd name="T100" fmla="*/ 369 w 2106"/>
                <a:gd name="T101" fmla="*/ 789 h 1264"/>
                <a:gd name="T102" fmla="*/ 0 w 2106"/>
                <a:gd name="T103" fmla="*/ 1190 h 1264"/>
                <a:gd name="T104" fmla="*/ 824 w 2106"/>
                <a:gd name="T105" fmla="*/ 1263 h 1264"/>
                <a:gd name="T106" fmla="*/ 271 w 2106"/>
                <a:gd name="T107" fmla="*/ 1122 h 1264"/>
                <a:gd name="T108" fmla="*/ 509 w 2106"/>
                <a:gd name="T109" fmla="*/ 835 h 1264"/>
                <a:gd name="T110" fmla="*/ 528 w 2106"/>
                <a:gd name="T111" fmla="*/ 884 h 1264"/>
                <a:gd name="T112" fmla="*/ 530 w 2106"/>
                <a:gd name="T113" fmla="*/ 889 h 1264"/>
                <a:gd name="T114" fmla="*/ 928 w 2106"/>
                <a:gd name="T115" fmla="*/ 1238 h 1264"/>
                <a:gd name="T116" fmla="*/ 1107 w 2106"/>
                <a:gd name="T117" fmla="*/ 1264 h 1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06" h="1264">
                  <a:moveTo>
                    <a:pt x="1107" y="1264"/>
                  </a:moveTo>
                  <a:cubicBezTo>
                    <a:pt x="1134" y="1264"/>
                    <a:pt x="1160" y="1262"/>
                    <a:pt x="1186" y="1259"/>
                  </a:cubicBezTo>
                  <a:cubicBezTo>
                    <a:pt x="1186" y="1248"/>
                    <a:pt x="1186" y="1248"/>
                    <a:pt x="1186" y="1248"/>
                  </a:cubicBezTo>
                  <a:cubicBezTo>
                    <a:pt x="1186" y="1109"/>
                    <a:pt x="1186" y="1109"/>
                    <a:pt x="1186" y="1109"/>
                  </a:cubicBezTo>
                  <a:cubicBezTo>
                    <a:pt x="1186" y="439"/>
                    <a:pt x="1186" y="439"/>
                    <a:pt x="1186" y="439"/>
                  </a:cubicBezTo>
                  <a:cubicBezTo>
                    <a:pt x="991" y="439"/>
                    <a:pt x="991" y="439"/>
                    <a:pt x="991" y="439"/>
                  </a:cubicBezTo>
                  <a:cubicBezTo>
                    <a:pt x="875" y="582"/>
                    <a:pt x="875" y="582"/>
                    <a:pt x="875" y="582"/>
                  </a:cubicBezTo>
                  <a:cubicBezTo>
                    <a:pt x="1034" y="582"/>
                    <a:pt x="1034" y="582"/>
                    <a:pt x="1034" y="582"/>
                  </a:cubicBezTo>
                  <a:cubicBezTo>
                    <a:pt x="1034" y="1110"/>
                    <a:pt x="1034" y="1110"/>
                    <a:pt x="1034" y="1110"/>
                  </a:cubicBezTo>
                  <a:cubicBezTo>
                    <a:pt x="1018" y="1108"/>
                    <a:pt x="1003" y="1104"/>
                    <a:pt x="987" y="1101"/>
                  </a:cubicBezTo>
                  <a:cubicBezTo>
                    <a:pt x="986" y="1100"/>
                    <a:pt x="986" y="1100"/>
                    <a:pt x="986" y="1100"/>
                  </a:cubicBezTo>
                  <a:cubicBezTo>
                    <a:pt x="982" y="1099"/>
                    <a:pt x="980" y="1098"/>
                    <a:pt x="977" y="1097"/>
                  </a:cubicBezTo>
                  <a:cubicBezTo>
                    <a:pt x="972" y="1096"/>
                    <a:pt x="972" y="1096"/>
                    <a:pt x="972" y="1096"/>
                  </a:cubicBezTo>
                  <a:cubicBezTo>
                    <a:pt x="970" y="1096"/>
                    <a:pt x="968" y="1095"/>
                    <a:pt x="966" y="1094"/>
                  </a:cubicBezTo>
                  <a:cubicBezTo>
                    <a:pt x="961" y="1093"/>
                    <a:pt x="961" y="1093"/>
                    <a:pt x="961" y="1093"/>
                  </a:cubicBezTo>
                  <a:cubicBezTo>
                    <a:pt x="957" y="1091"/>
                    <a:pt x="957" y="1091"/>
                    <a:pt x="957" y="1091"/>
                  </a:cubicBezTo>
                  <a:cubicBezTo>
                    <a:pt x="950" y="1089"/>
                    <a:pt x="943" y="1087"/>
                    <a:pt x="937" y="1084"/>
                  </a:cubicBezTo>
                  <a:cubicBezTo>
                    <a:pt x="934" y="1084"/>
                    <a:pt x="934" y="1084"/>
                    <a:pt x="934" y="1084"/>
                  </a:cubicBezTo>
                  <a:cubicBezTo>
                    <a:pt x="932" y="1082"/>
                    <a:pt x="930" y="1082"/>
                    <a:pt x="928" y="1081"/>
                  </a:cubicBezTo>
                  <a:cubicBezTo>
                    <a:pt x="925" y="1080"/>
                    <a:pt x="925" y="1080"/>
                    <a:pt x="925" y="1080"/>
                  </a:cubicBezTo>
                  <a:cubicBezTo>
                    <a:pt x="922" y="1079"/>
                    <a:pt x="919" y="1077"/>
                    <a:pt x="915" y="1075"/>
                  </a:cubicBezTo>
                  <a:cubicBezTo>
                    <a:pt x="911" y="1074"/>
                    <a:pt x="911" y="1074"/>
                    <a:pt x="911" y="1074"/>
                  </a:cubicBezTo>
                  <a:cubicBezTo>
                    <a:pt x="907" y="1072"/>
                    <a:pt x="907" y="1072"/>
                    <a:pt x="907" y="1072"/>
                  </a:cubicBezTo>
                  <a:cubicBezTo>
                    <a:pt x="904" y="1071"/>
                    <a:pt x="902" y="1070"/>
                    <a:pt x="899" y="1069"/>
                  </a:cubicBezTo>
                  <a:cubicBezTo>
                    <a:pt x="898" y="1068"/>
                    <a:pt x="898" y="1068"/>
                    <a:pt x="898" y="1068"/>
                  </a:cubicBezTo>
                  <a:cubicBezTo>
                    <a:pt x="894" y="1066"/>
                    <a:pt x="891" y="1065"/>
                    <a:pt x="888" y="1063"/>
                  </a:cubicBezTo>
                  <a:cubicBezTo>
                    <a:pt x="887" y="1062"/>
                    <a:pt x="887" y="1062"/>
                    <a:pt x="887" y="1062"/>
                  </a:cubicBezTo>
                  <a:cubicBezTo>
                    <a:pt x="732" y="983"/>
                    <a:pt x="625" y="820"/>
                    <a:pt x="625" y="633"/>
                  </a:cubicBezTo>
                  <a:cubicBezTo>
                    <a:pt x="625" y="573"/>
                    <a:pt x="635" y="517"/>
                    <a:pt x="655" y="464"/>
                  </a:cubicBezTo>
                  <a:cubicBezTo>
                    <a:pt x="655" y="463"/>
                    <a:pt x="655" y="463"/>
                    <a:pt x="655" y="463"/>
                  </a:cubicBezTo>
                  <a:cubicBezTo>
                    <a:pt x="657" y="461"/>
                    <a:pt x="657" y="458"/>
                    <a:pt x="659" y="456"/>
                  </a:cubicBezTo>
                  <a:cubicBezTo>
                    <a:pt x="659" y="454"/>
                    <a:pt x="659" y="454"/>
                    <a:pt x="659" y="454"/>
                  </a:cubicBezTo>
                  <a:cubicBezTo>
                    <a:pt x="660" y="452"/>
                    <a:pt x="661" y="449"/>
                    <a:pt x="662" y="447"/>
                  </a:cubicBezTo>
                  <a:cubicBezTo>
                    <a:pt x="662" y="446"/>
                    <a:pt x="662" y="446"/>
                    <a:pt x="662" y="446"/>
                  </a:cubicBezTo>
                  <a:cubicBezTo>
                    <a:pt x="694" y="372"/>
                    <a:pt x="743" y="307"/>
                    <a:pt x="805" y="257"/>
                  </a:cubicBezTo>
                  <a:cubicBezTo>
                    <a:pt x="807" y="256"/>
                    <a:pt x="807" y="256"/>
                    <a:pt x="807" y="256"/>
                  </a:cubicBezTo>
                  <a:cubicBezTo>
                    <a:pt x="810" y="253"/>
                    <a:pt x="810" y="253"/>
                    <a:pt x="810" y="253"/>
                  </a:cubicBezTo>
                  <a:cubicBezTo>
                    <a:pt x="827" y="240"/>
                    <a:pt x="846" y="227"/>
                    <a:pt x="866" y="216"/>
                  </a:cubicBezTo>
                  <a:cubicBezTo>
                    <a:pt x="1049" y="110"/>
                    <a:pt x="1273" y="138"/>
                    <a:pt x="1425" y="270"/>
                  </a:cubicBezTo>
                  <a:cubicBezTo>
                    <a:pt x="1426" y="272"/>
                    <a:pt x="1426" y="272"/>
                    <a:pt x="1426" y="272"/>
                  </a:cubicBezTo>
                  <a:cubicBezTo>
                    <a:pt x="1428" y="274"/>
                    <a:pt x="1430" y="275"/>
                    <a:pt x="1433" y="277"/>
                  </a:cubicBezTo>
                  <a:cubicBezTo>
                    <a:pt x="1436" y="281"/>
                    <a:pt x="1436" y="281"/>
                    <a:pt x="1436" y="281"/>
                  </a:cubicBezTo>
                  <a:cubicBezTo>
                    <a:pt x="1438" y="282"/>
                    <a:pt x="1439" y="284"/>
                    <a:pt x="1441" y="285"/>
                  </a:cubicBezTo>
                  <a:cubicBezTo>
                    <a:pt x="1442" y="287"/>
                    <a:pt x="1444" y="288"/>
                    <a:pt x="1445" y="290"/>
                  </a:cubicBezTo>
                  <a:cubicBezTo>
                    <a:pt x="1449" y="294"/>
                    <a:pt x="1449" y="294"/>
                    <a:pt x="1449" y="294"/>
                  </a:cubicBezTo>
                  <a:cubicBezTo>
                    <a:pt x="1451" y="295"/>
                    <a:pt x="1452" y="297"/>
                    <a:pt x="1454" y="298"/>
                  </a:cubicBezTo>
                  <a:cubicBezTo>
                    <a:pt x="1455" y="299"/>
                    <a:pt x="1457" y="301"/>
                    <a:pt x="1458" y="303"/>
                  </a:cubicBezTo>
                  <a:cubicBezTo>
                    <a:pt x="1461" y="306"/>
                    <a:pt x="1461" y="306"/>
                    <a:pt x="1461" y="306"/>
                  </a:cubicBezTo>
                  <a:cubicBezTo>
                    <a:pt x="1463" y="308"/>
                    <a:pt x="1465" y="310"/>
                    <a:pt x="1467" y="312"/>
                  </a:cubicBezTo>
                  <a:cubicBezTo>
                    <a:pt x="1469" y="315"/>
                    <a:pt x="1469" y="315"/>
                    <a:pt x="1469" y="315"/>
                  </a:cubicBezTo>
                  <a:cubicBezTo>
                    <a:pt x="1489" y="338"/>
                    <a:pt x="1508" y="364"/>
                    <a:pt x="1525" y="392"/>
                  </a:cubicBezTo>
                  <a:cubicBezTo>
                    <a:pt x="1536" y="413"/>
                    <a:pt x="1547" y="434"/>
                    <a:pt x="1555" y="455"/>
                  </a:cubicBezTo>
                  <a:cubicBezTo>
                    <a:pt x="1556" y="456"/>
                    <a:pt x="1556" y="456"/>
                    <a:pt x="1556" y="456"/>
                  </a:cubicBezTo>
                  <a:cubicBezTo>
                    <a:pt x="1557" y="459"/>
                    <a:pt x="1557" y="459"/>
                    <a:pt x="1557" y="459"/>
                  </a:cubicBezTo>
                  <a:cubicBezTo>
                    <a:pt x="1563" y="475"/>
                    <a:pt x="1568" y="492"/>
                    <a:pt x="1573" y="509"/>
                  </a:cubicBezTo>
                  <a:cubicBezTo>
                    <a:pt x="1575" y="514"/>
                    <a:pt x="1576" y="521"/>
                    <a:pt x="1577" y="526"/>
                  </a:cubicBezTo>
                  <a:cubicBezTo>
                    <a:pt x="1578" y="531"/>
                    <a:pt x="1578" y="531"/>
                    <a:pt x="1578" y="531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736" y="581"/>
                    <a:pt x="1736" y="581"/>
                    <a:pt x="1736" y="581"/>
                  </a:cubicBezTo>
                  <a:cubicBezTo>
                    <a:pt x="1915" y="581"/>
                    <a:pt x="1915" y="581"/>
                    <a:pt x="1915" y="581"/>
                  </a:cubicBezTo>
                  <a:cubicBezTo>
                    <a:pt x="1595" y="1242"/>
                    <a:pt x="1595" y="1242"/>
                    <a:pt x="1595" y="1242"/>
                  </a:cubicBezTo>
                  <a:cubicBezTo>
                    <a:pt x="1755" y="1242"/>
                    <a:pt x="1755" y="1242"/>
                    <a:pt x="1755" y="1242"/>
                  </a:cubicBezTo>
                  <a:cubicBezTo>
                    <a:pt x="2106" y="518"/>
                    <a:pt x="2106" y="518"/>
                    <a:pt x="2106" y="518"/>
                  </a:cubicBezTo>
                  <a:cubicBezTo>
                    <a:pt x="2106" y="438"/>
                    <a:pt x="2106" y="438"/>
                    <a:pt x="2106" y="438"/>
                  </a:cubicBezTo>
                  <a:cubicBezTo>
                    <a:pt x="1707" y="438"/>
                    <a:pt x="1707" y="438"/>
                    <a:pt x="1707" y="438"/>
                  </a:cubicBezTo>
                  <a:cubicBezTo>
                    <a:pt x="1636" y="221"/>
                    <a:pt x="1452" y="56"/>
                    <a:pt x="1225" y="13"/>
                  </a:cubicBezTo>
                  <a:cubicBezTo>
                    <a:pt x="1222" y="13"/>
                    <a:pt x="1219" y="12"/>
                    <a:pt x="1216" y="12"/>
                  </a:cubicBezTo>
                  <a:cubicBezTo>
                    <a:pt x="1213" y="12"/>
                    <a:pt x="1213" y="12"/>
                    <a:pt x="1213" y="12"/>
                  </a:cubicBezTo>
                  <a:cubicBezTo>
                    <a:pt x="1154" y="1"/>
                    <a:pt x="1093" y="0"/>
                    <a:pt x="1032" y="7"/>
                  </a:cubicBezTo>
                  <a:cubicBezTo>
                    <a:pt x="1029" y="7"/>
                    <a:pt x="1029" y="7"/>
                    <a:pt x="1029" y="7"/>
                  </a:cubicBezTo>
                  <a:cubicBezTo>
                    <a:pt x="1021" y="8"/>
                    <a:pt x="1021" y="8"/>
                    <a:pt x="1021" y="8"/>
                  </a:cubicBezTo>
                  <a:cubicBezTo>
                    <a:pt x="929" y="21"/>
                    <a:pt x="839" y="54"/>
                    <a:pt x="759" y="107"/>
                  </a:cubicBezTo>
                  <a:cubicBezTo>
                    <a:pt x="758" y="107"/>
                    <a:pt x="758" y="107"/>
                    <a:pt x="758" y="107"/>
                  </a:cubicBezTo>
                  <a:cubicBezTo>
                    <a:pt x="755" y="109"/>
                    <a:pt x="752" y="112"/>
                    <a:pt x="749" y="114"/>
                  </a:cubicBezTo>
                  <a:cubicBezTo>
                    <a:pt x="745" y="116"/>
                    <a:pt x="745" y="116"/>
                    <a:pt x="745" y="116"/>
                  </a:cubicBezTo>
                  <a:cubicBezTo>
                    <a:pt x="742" y="118"/>
                    <a:pt x="740" y="120"/>
                    <a:pt x="737" y="122"/>
                  </a:cubicBezTo>
                  <a:cubicBezTo>
                    <a:pt x="732" y="126"/>
                    <a:pt x="732" y="126"/>
                    <a:pt x="732" y="126"/>
                  </a:cubicBezTo>
                  <a:cubicBezTo>
                    <a:pt x="727" y="129"/>
                    <a:pt x="727" y="129"/>
                    <a:pt x="727" y="129"/>
                  </a:cubicBezTo>
                  <a:cubicBezTo>
                    <a:pt x="724" y="132"/>
                    <a:pt x="721" y="134"/>
                    <a:pt x="718" y="136"/>
                  </a:cubicBezTo>
                  <a:cubicBezTo>
                    <a:pt x="716" y="138"/>
                    <a:pt x="716" y="138"/>
                    <a:pt x="716" y="138"/>
                  </a:cubicBezTo>
                  <a:cubicBezTo>
                    <a:pt x="713" y="141"/>
                    <a:pt x="709" y="143"/>
                    <a:pt x="706" y="146"/>
                  </a:cubicBezTo>
                  <a:cubicBezTo>
                    <a:pt x="705" y="147"/>
                    <a:pt x="705" y="147"/>
                    <a:pt x="705" y="147"/>
                  </a:cubicBezTo>
                  <a:cubicBezTo>
                    <a:pt x="688" y="161"/>
                    <a:pt x="672" y="176"/>
                    <a:pt x="656" y="192"/>
                  </a:cubicBezTo>
                  <a:cubicBezTo>
                    <a:pt x="653" y="195"/>
                    <a:pt x="653" y="195"/>
                    <a:pt x="653" y="195"/>
                  </a:cubicBezTo>
                  <a:cubicBezTo>
                    <a:pt x="652" y="197"/>
                    <a:pt x="650" y="199"/>
                    <a:pt x="648" y="200"/>
                  </a:cubicBezTo>
                  <a:cubicBezTo>
                    <a:pt x="569" y="284"/>
                    <a:pt x="516" y="386"/>
                    <a:pt x="492" y="492"/>
                  </a:cubicBezTo>
                  <a:cubicBezTo>
                    <a:pt x="491" y="495"/>
                    <a:pt x="491" y="495"/>
                    <a:pt x="491" y="495"/>
                  </a:cubicBezTo>
                  <a:cubicBezTo>
                    <a:pt x="490" y="498"/>
                    <a:pt x="490" y="500"/>
                    <a:pt x="490" y="502"/>
                  </a:cubicBezTo>
                  <a:cubicBezTo>
                    <a:pt x="489" y="507"/>
                    <a:pt x="488" y="512"/>
                    <a:pt x="487" y="517"/>
                  </a:cubicBezTo>
                  <a:cubicBezTo>
                    <a:pt x="470" y="498"/>
                    <a:pt x="450" y="482"/>
                    <a:pt x="428" y="470"/>
                  </a:cubicBezTo>
                  <a:cubicBezTo>
                    <a:pt x="391" y="449"/>
                    <a:pt x="347" y="439"/>
                    <a:pt x="299" y="439"/>
                  </a:cubicBezTo>
                  <a:cubicBezTo>
                    <a:pt x="220" y="439"/>
                    <a:pt x="155" y="464"/>
                    <a:pt x="104" y="514"/>
                  </a:cubicBezTo>
                  <a:cubicBezTo>
                    <a:pt x="54" y="564"/>
                    <a:pt x="27" y="632"/>
                    <a:pt x="23" y="719"/>
                  </a:cubicBezTo>
                  <a:cubicBezTo>
                    <a:pt x="172" y="719"/>
                    <a:pt x="172" y="719"/>
                    <a:pt x="172" y="719"/>
                  </a:cubicBezTo>
                  <a:cubicBezTo>
                    <a:pt x="173" y="677"/>
                    <a:pt x="185" y="643"/>
                    <a:pt x="206" y="619"/>
                  </a:cubicBezTo>
                  <a:cubicBezTo>
                    <a:pt x="228" y="595"/>
                    <a:pt x="256" y="582"/>
                    <a:pt x="289" y="582"/>
                  </a:cubicBezTo>
                  <a:cubicBezTo>
                    <a:pt x="321" y="582"/>
                    <a:pt x="347" y="592"/>
                    <a:pt x="368" y="612"/>
                  </a:cubicBezTo>
                  <a:cubicBezTo>
                    <a:pt x="388" y="633"/>
                    <a:pt x="399" y="658"/>
                    <a:pt x="399" y="689"/>
                  </a:cubicBezTo>
                  <a:cubicBezTo>
                    <a:pt x="399" y="720"/>
                    <a:pt x="389" y="753"/>
                    <a:pt x="369" y="789"/>
                  </a:cubicBezTo>
                  <a:cubicBezTo>
                    <a:pt x="349" y="827"/>
                    <a:pt x="309" y="876"/>
                    <a:pt x="249" y="936"/>
                  </a:cubicBezTo>
                  <a:cubicBezTo>
                    <a:pt x="0" y="1190"/>
                    <a:pt x="0" y="1190"/>
                    <a:pt x="0" y="1190"/>
                  </a:cubicBezTo>
                  <a:cubicBezTo>
                    <a:pt x="0" y="1263"/>
                    <a:pt x="0" y="1263"/>
                    <a:pt x="0" y="1263"/>
                  </a:cubicBezTo>
                  <a:cubicBezTo>
                    <a:pt x="824" y="1263"/>
                    <a:pt x="824" y="1263"/>
                    <a:pt x="824" y="1263"/>
                  </a:cubicBezTo>
                  <a:cubicBezTo>
                    <a:pt x="746" y="1230"/>
                    <a:pt x="674" y="1183"/>
                    <a:pt x="611" y="1122"/>
                  </a:cubicBezTo>
                  <a:cubicBezTo>
                    <a:pt x="271" y="1122"/>
                    <a:pt x="271" y="1122"/>
                    <a:pt x="271" y="1122"/>
                  </a:cubicBezTo>
                  <a:cubicBezTo>
                    <a:pt x="361" y="1027"/>
                    <a:pt x="361" y="1027"/>
                    <a:pt x="361" y="1027"/>
                  </a:cubicBezTo>
                  <a:cubicBezTo>
                    <a:pt x="432" y="953"/>
                    <a:pt x="482" y="889"/>
                    <a:pt x="509" y="835"/>
                  </a:cubicBezTo>
                  <a:cubicBezTo>
                    <a:pt x="514" y="851"/>
                    <a:pt x="521" y="868"/>
                    <a:pt x="528" y="884"/>
                  </a:cubicBezTo>
                  <a:cubicBezTo>
                    <a:pt x="528" y="884"/>
                    <a:pt x="528" y="884"/>
                    <a:pt x="528" y="884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50" y="933"/>
                    <a:pt x="574" y="975"/>
                    <a:pt x="603" y="1012"/>
                  </a:cubicBezTo>
                  <a:cubicBezTo>
                    <a:pt x="686" y="1123"/>
                    <a:pt x="801" y="1201"/>
                    <a:pt x="928" y="1238"/>
                  </a:cubicBezTo>
                  <a:cubicBezTo>
                    <a:pt x="928" y="1238"/>
                    <a:pt x="928" y="1238"/>
                    <a:pt x="928" y="1238"/>
                  </a:cubicBezTo>
                  <a:cubicBezTo>
                    <a:pt x="984" y="1255"/>
                    <a:pt x="1045" y="1264"/>
                    <a:pt x="1107" y="126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组合 6"/>
          <p:cNvGrpSpPr/>
          <p:nvPr/>
        </p:nvGrpSpPr>
        <p:grpSpPr>
          <a:xfrm>
            <a:off x="1790065" y="1812290"/>
            <a:ext cx="908525" cy="522288"/>
            <a:chOff x="1310186" y="3164944"/>
            <a:chExt cx="1211325" cy="696035"/>
          </a:xfrm>
        </p:grpSpPr>
        <p:sp>
          <p:nvSpPr>
            <p:cNvPr id="8" name="圆角矩形 7"/>
            <p:cNvSpPr/>
            <p:nvPr/>
          </p:nvSpPr>
          <p:spPr>
            <a:xfrm>
              <a:off x="1310186" y="3164944"/>
              <a:ext cx="696360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1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1</a:t>
              </a:r>
            </a:p>
          </p:txBody>
        </p:sp>
        <p:sp>
          <p:nvSpPr>
            <p:cNvPr id="2066" name="文本框 9"/>
            <p:cNvSpPr txBox="1"/>
            <p:nvPr/>
          </p:nvSpPr>
          <p:spPr>
            <a:xfrm>
              <a:off x="2108352" y="3226297"/>
              <a:ext cx="413159" cy="4908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endParaRPr lang="zh-CN" altLang="en-US" sz="18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64" name="文本框 24"/>
          <p:cNvSpPr txBox="1"/>
          <p:nvPr/>
        </p:nvSpPr>
        <p:spPr>
          <a:xfrm>
            <a:off x="2497455" y="3714750"/>
            <a:ext cx="3098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lang="zh-CN" altLang="en-US" sz="1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2" name="文本框 2"/>
          <p:cNvSpPr txBox="1"/>
          <p:nvPr/>
        </p:nvSpPr>
        <p:spPr>
          <a:xfrm>
            <a:off x="1028700" y="457200"/>
            <a:ext cx="762000" cy="404813"/>
          </a:xfrm>
          <a:prstGeom prst="rect">
            <a:avLst/>
          </a:prstGeom>
          <a:noFill/>
          <a:ln w="9525">
            <a:noFill/>
          </a:ln>
        </p:spPr>
        <p:txBody>
          <a:bodyPr wrap="none" lIns="51435" tIns="25718" rIns="51435" bIns="25718">
            <a:spAutoFit/>
          </a:bodyPr>
          <a:lstStyle/>
          <a:p>
            <a:r>
              <a:rPr lang="zh-CN" altLang="en-US" sz="2300" b="1" dirty="0">
                <a:solidFill>
                  <a:schemeClr val="accent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目 录</a:t>
            </a:r>
          </a:p>
        </p:txBody>
      </p:sp>
      <p:cxnSp>
        <p:nvCxnSpPr>
          <p:cNvPr id="30" name="直接连接符 29"/>
          <p:cNvCxnSpPr>
            <a:endCxn id="2052" idx="1"/>
          </p:cNvCxnSpPr>
          <p:nvPr/>
        </p:nvCxnSpPr>
        <p:spPr>
          <a:xfrm>
            <a:off x="20638" y="658813"/>
            <a:ext cx="1008063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4" name="组合 18"/>
          <p:cNvGrpSpPr/>
          <p:nvPr/>
        </p:nvGrpSpPr>
        <p:grpSpPr>
          <a:xfrm>
            <a:off x="1790383" y="3192145"/>
            <a:ext cx="982907" cy="522288"/>
            <a:chOff x="1172811" y="3226361"/>
            <a:chExt cx="1311052" cy="696035"/>
          </a:xfrm>
        </p:grpSpPr>
        <p:sp>
          <p:nvSpPr>
            <p:cNvPr id="20" name="圆角矩形 19"/>
            <p:cNvSpPr/>
            <p:nvPr/>
          </p:nvSpPr>
          <p:spPr>
            <a:xfrm>
              <a:off x="1172811" y="3226361"/>
              <a:ext cx="696653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1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2</a:t>
              </a:r>
            </a:p>
          </p:txBody>
        </p:sp>
        <p:sp>
          <p:nvSpPr>
            <p:cNvPr id="2062" name="文本框 24"/>
            <p:cNvSpPr txBox="1"/>
            <p:nvPr/>
          </p:nvSpPr>
          <p:spPr>
            <a:xfrm>
              <a:off x="2070529" y="3327910"/>
              <a:ext cx="413334" cy="4908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endPara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698750" y="1874520"/>
            <a:ext cx="1723549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清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华的独白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698750" y="3221990"/>
            <a:ext cx="2646878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微软雅黑" panose="020B0503020204020204" pitchFamily="34" charset="-122"/>
                <a:sym typeface="+mn-ea"/>
              </a:rPr>
              <a:t>卓</a:t>
            </a:r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微软雅黑" panose="020B0503020204020204" pitchFamily="34" charset="-122"/>
                <a:sym typeface="+mn-ea"/>
              </a:rPr>
              <a:t>越店长的赢销力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组合 8"/>
          <p:cNvGrpSpPr/>
          <p:nvPr/>
        </p:nvGrpSpPr>
        <p:grpSpPr>
          <a:xfrm>
            <a:off x="2824163" y="2193925"/>
            <a:ext cx="3651250" cy="755650"/>
            <a:chOff x="2198" y="2316"/>
            <a:chExt cx="7667" cy="1584"/>
          </a:xfrm>
        </p:grpSpPr>
        <p:sp>
          <p:nvSpPr>
            <p:cNvPr id="4" name="圆角矩形 3"/>
            <p:cNvSpPr/>
            <p:nvPr/>
          </p:nvSpPr>
          <p:spPr>
            <a:xfrm>
              <a:off x="2198" y="2316"/>
              <a:ext cx="1543" cy="1584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1</a:t>
              </a:r>
            </a:p>
          </p:txBody>
        </p:sp>
        <p:sp>
          <p:nvSpPr>
            <p:cNvPr id="5124" name="文本框 4"/>
            <p:cNvSpPr txBox="1"/>
            <p:nvPr/>
          </p:nvSpPr>
          <p:spPr>
            <a:xfrm>
              <a:off x="3992" y="2559"/>
              <a:ext cx="5873" cy="9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zh-CN" altLang="en-US" sz="24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清</a:t>
              </a:r>
              <a:r>
                <a:rPr lang="zh-CN" altLang="en-US" sz="24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华的独白</a:t>
              </a:r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47" name="组合 1"/>
          <p:cNvGrpSpPr/>
          <p:nvPr/>
        </p:nvGrpSpPr>
        <p:grpSpPr>
          <a:xfrm>
            <a:off x="1546225" y="193675"/>
            <a:ext cx="7471410" cy="377825"/>
            <a:chOff x="2070946" y="673846"/>
            <a:chExt cx="9846529" cy="349247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673846"/>
              <a:ext cx="9846529" cy="349247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100" dirty="0" smtClean="0">
                  <a:latin typeface="+mj-ea"/>
                  <a:ea typeface="+mj-ea"/>
                  <a:cs typeface="+mn-ea"/>
                  <a:sym typeface="+mn-lt"/>
                </a:rPr>
                <a:t>清华</a:t>
              </a:r>
              <a:r>
                <a:rPr kumimoji="0" lang="zh-CN" altLang="en-US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独</a:t>
              </a:r>
              <a:r>
                <a:rPr kumimoji="0" lang="zh-CN" altLang="en-US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白</a:t>
              </a: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2966720" y="571500"/>
            <a:ext cx="5188585" cy="401193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1600" dirty="0" smtClean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我的技艺，我的头脑，我的心灵，我的身体若不善加利用，都将随着时间的流逝而迟钝，腐朽，甚至死亡，我是自然界最伟大的奇迹，我不是随意来到这个世上的，我生来应为高山而非草芥，我不可能像动物一样容易满足，我心中燃烧着代代相传的火焰，它激励我超越自己，我要字斟句酌，反复推敲推销时用的语言，我绝不忘记，许多成功的商人，其实只有一套说词，却能使他们无往不利，我也要不断改变自己的仪态和风度，因为这是吸引别人的美德，今天的每一分钟都胜过昨天的每一小时，最后的也是最好的！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  <p:pic>
        <p:nvPicPr>
          <p:cNvPr id="2" name="图片 1" descr="C:\Users\Administrator\Desktop\u=1276127111,4101185454&amp;fm=27&amp;gp=0.jpgu=1276127111,4101185454&amp;fm=27&amp;gp=0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-1527216" y="1"/>
            <a:ext cx="4802043" cy="3178924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8"/>
          <p:cNvGrpSpPr/>
          <p:nvPr/>
        </p:nvGrpSpPr>
        <p:grpSpPr>
          <a:xfrm>
            <a:off x="2824163" y="2193925"/>
            <a:ext cx="3651250" cy="755650"/>
            <a:chOff x="2198" y="2316"/>
            <a:chExt cx="7667" cy="1584"/>
          </a:xfrm>
        </p:grpSpPr>
        <p:sp>
          <p:nvSpPr>
            <p:cNvPr id="4" name="圆角矩形 3"/>
            <p:cNvSpPr/>
            <p:nvPr/>
          </p:nvSpPr>
          <p:spPr>
            <a:xfrm>
              <a:off x="2198" y="2316"/>
              <a:ext cx="1543" cy="1584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2</a:t>
              </a:r>
              <a:endParaRPr lang="en-US" altLang="zh-CN" sz="28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5124" name="文本框 4"/>
            <p:cNvSpPr txBox="1"/>
            <p:nvPr/>
          </p:nvSpPr>
          <p:spPr>
            <a:xfrm>
              <a:off x="3992" y="2559"/>
              <a:ext cx="5873" cy="9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zh-CN" altLang="en-US" sz="24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卓</a:t>
              </a:r>
              <a:r>
                <a:rPr lang="zh-CN" altLang="en-US" sz="24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越店长的赢销力</a:t>
              </a:r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diamond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520003" y="4859655"/>
            <a:ext cx="3782946" cy="284693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47" name="组合 1"/>
          <p:cNvGrpSpPr/>
          <p:nvPr/>
        </p:nvGrpSpPr>
        <p:grpSpPr>
          <a:xfrm>
            <a:off x="4667693" y="269542"/>
            <a:ext cx="5368748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2806994" y="-935665"/>
            <a:ext cx="7102549" cy="59196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      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生意人的五要素：</a:t>
            </a:r>
            <a:endParaRPr kumimoji="0" lang="en-US" altLang="zh-CN" sz="1800" b="0" i="0" u="none" strike="noStrike" kern="1200" cap="none" spc="0" normalizeH="0" baseline="0" noProof="0" dirty="0" smtClean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8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1.</a:t>
            </a:r>
            <a:r>
              <a:rPr lang="zh-CN" altLang="en-US" sz="18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危机感：必须具备必要的忧患意识，比如周边面临的竞争</a:t>
            </a:r>
            <a:endParaRPr lang="en-US" altLang="zh-CN" sz="1800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2.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眼光：必须具备市场，社会，时代敏锐的洞察力，商机，时机，天时地利人和</a:t>
            </a:r>
            <a:endParaRPr kumimoji="0" lang="en-US" altLang="zh-CN" sz="1800" b="0" i="0" u="none" strike="noStrike" kern="1200" cap="none" spc="0" normalizeH="0" baseline="0" noProof="0" dirty="0" smtClean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8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3.</a:t>
            </a:r>
            <a:r>
              <a:rPr lang="zh-CN" altLang="en-US" sz="18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学习：学习力</a:t>
            </a:r>
            <a:r>
              <a:rPr lang="en-US" altLang="zh-CN" sz="18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=</a:t>
            </a:r>
            <a:r>
              <a:rPr lang="zh-CN" altLang="en-US" sz="18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竞争力</a:t>
            </a:r>
            <a:endParaRPr lang="en-US" altLang="zh-CN" sz="1800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4.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积极的心态：身体内一定要安装一台发电机</a:t>
            </a:r>
            <a:endParaRPr kumimoji="0" lang="en-US" altLang="zh-CN" sz="1800" b="0" i="0" u="none" strike="noStrike" kern="1200" cap="none" spc="0" normalizeH="0" baseline="0" noProof="0" dirty="0" smtClean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8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5.</a:t>
            </a:r>
            <a:r>
              <a:rPr lang="zh-CN" altLang="en-US" sz="18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服务的心态</a:t>
            </a:r>
            <a:r>
              <a:rPr lang="en-US" altLang="zh-CN" sz="18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=</a:t>
            </a:r>
            <a:r>
              <a:rPr lang="zh-CN" altLang="en-US" sz="18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赚钱的心态，真诚的服务就是消费顾客的愧疚感和好感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</p:txBody>
      </p:sp>
      <p:pic>
        <p:nvPicPr>
          <p:cNvPr id="2" name="图片 1" descr="u=2103156136,284189336&amp;fm=27&amp;gp=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742980" y="-789940"/>
            <a:ext cx="4761865" cy="5933440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08537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47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医药新格局</a:t>
              </a: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861237" y="563527"/>
            <a:ext cx="7294067" cy="42104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人民健康是民族昌盛和国家富强的重要指标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..........</a:t>
            </a: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欧美药房发展趋势是非药品呈持续增长趋势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..........</a:t>
            </a: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现在药店面临的最大竞争对手是社区基层医疗机构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...............</a:t>
            </a: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未来马云全面进入医药行业，数据支撑，网络共享，智能化运</a:t>
            </a:r>
            <a:r>
              <a:rPr kumimoji="0" lang="zh-CN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作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020.........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大健康产业包含医药，医疗服务，保健品，健康管理，健康护理，与健康相关的其他产业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.............</a:t>
            </a: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未来医药行业会取消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GSP,GMP,GCP.....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等等，免死金牌一废，标准降低，执法监管更严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.............</a:t>
            </a: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14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大品牌在白花齐放，小品牌在逐渐洗牌</a:t>
            </a:r>
            <a:r>
              <a:rPr lang="en-US" altLang="zh-CN" sz="14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………..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我们一直提满足顾客需求，或许顾客自己也不知道需求什么，需要你的听取与引导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............</a:t>
            </a: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47" name="组合 1"/>
          <p:cNvGrpSpPr/>
          <p:nvPr/>
        </p:nvGrpSpPr>
        <p:grpSpPr>
          <a:xfrm>
            <a:off x="1546225" y="-73026"/>
            <a:ext cx="8288655" cy="644526"/>
            <a:chOff x="2070946" y="481819"/>
            <a:chExt cx="8738302" cy="541274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481819"/>
              <a:ext cx="8738302" cy="541274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100" dirty="0" smtClean="0">
                  <a:latin typeface="+mj-ea"/>
                  <a:ea typeface="+mj-ea"/>
                  <a:cs typeface="+mn-ea"/>
                  <a:sym typeface="+mn-lt"/>
                </a:rPr>
                <a:t>医</a:t>
              </a:r>
              <a:r>
                <a:rPr lang="zh-CN" altLang="en-US" sz="2100" dirty="0" smtClean="0">
                  <a:latin typeface="+mj-ea"/>
                  <a:ea typeface="+mj-ea"/>
                  <a:cs typeface="+mn-ea"/>
                  <a:sym typeface="+mn-lt"/>
                </a:rPr>
                <a:t>药新格局</a:t>
              </a: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4508205" y="520995"/>
            <a:ext cx="4391955" cy="425302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未来新型药房诞生：新特病种药房</a:t>
            </a:r>
            <a:r>
              <a:rPr kumimoji="0" lang="en-US" altLang="zh-CN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.......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医院可以招标再二次议价，药价市场秩序混乱中</a:t>
            </a:r>
            <a:r>
              <a:rPr kumimoji="0" lang="zh-CN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求重生</a:t>
            </a:r>
            <a:r>
              <a:rPr kumimoji="0" lang="en-US" altLang="zh-CN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...........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新医改改变行业竞争主题：竟资格，争份额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.................</a:t>
            </a: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总之就是大浪淘沙：认清形势，顺势而争，研究政策顺势而勤，转换机制，顺势而变，政府关系，顺势有为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.............</a:t>
            </a:r>
          </a:p>
        </p:txBody>
      </p:sp>
      <p:pic>
        <p:nvPicPr>
          <p:cNvPr id="2" name="图片 1" descr="u=1711974201,2842549598&amp;fm=27&amp;gp=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5565" y="532130"/>
            <a:ext cx="4761865" cy="3104515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47" name="组合 1"/>
          <p:cNvGrpSpPr/>
          <p:nvPr/>
        </p:nvGrpSpPr>
        <p:grpSpPr>
          <a:xfrm>
            <a:off x="1546225" y="28575"/>
            <a:ext cx="8244205" cy="54292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100" dirty="0" smtClean="0">
                  <a:latin typeface="+mj-ea"/>
                  <a:ea typeface="+mj-ea"/>
                  <a:cs typeface="+mn-ea"/>
                  <a:sym typeface="+mn-lt"/>
                </a:rPr>
                <a:t>认</a:t>
              </a:r>
              <a:r>
                <a:rPr lang="zh-CN" altLang="en-US" sz="2100" dirty="0" smtClean="0">
                  <a:latin typeface="+mj-ea"/>
                  <a:ea typeface="+mj-ea"/>
                  <a:cs typeface="+mn-ea"/>
                  <a:sym typeface="+mn-lt"/>
                </a:rPr>
                <a:t>清店长角色</a:t>
              </a:r>
              <a:endParaRPr kumimoji="0" lang="zh-CN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3476848" y="584791"/>
            <a:ext cx="4922874" cy="412543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开不开店在老板，赚不赚钱在店长</a:t>
            </a:r>
            <a:endParaRPr kumimoji="0" lang="en-US" altLang="zh-CN" sz="1400" b="0" i="0" u="none" strike="noStrike" kern="1200" cap="none" spc="0" normalizeH="0" baseline="0" noProof="0" dirty="0" smtClean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4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1.</a:t>
            </a:r>
            <a:r>
              <a:rPr lang="zh-CN" altLang="en-US" sz="14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店长特别忙？</a:t>
            </a:r>
            <a:endParaRPr lang="en-US" altLang="zh-CN" sz="1400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2.</a:t>
            </a:r>
            <a:r>
              <a:rPr kumimoji="0" lang="zh-CN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店长压力特别大？</a:t>
            </a:r>
            <a:endParaRPr kumimoji="0" lang="en-US" altLang="zh-CN" sz="1400" b="0" i="0" u="none" strike="noStrike" kern="1200" cap="none" spc="0" normalizeH="0" baseline="0" noProof="0" dirty="0" smtClean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4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3.</a:t>
            </a:r>
            <a:r>
              <a:rPr lang="zh-CN" altLang="en-US" sz="14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店长就是汉堡包中间的肉肉？</a:t>
            </a:r>
            <a:endParaRPr lang="en-US" altLang="zh-CN" sz="1400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4.</a:t>
            </a:r>
            <a:r>
              <a:rPr kumimoji="0" lang="zh-CN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当了店长都不漂亮了？</a:t>
            </a:r>
            <a:endParaRPr kumimoji="0" lang="en-US" altLang="zh-CN" sz="1400" b="0" i="0" u="none" strike="noStrike" kern="1200" cap="none" spc="0" normalizeH="0" baseline="0" noProof="0" dirty="0" smtClean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4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5.</a:t>
            </a:r>
            <a:r>
              <a:rPr lang="zh-CN" altLang="en-US" sz="14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店长都很委屈？</a:t>
            </a:r>
            <a:endParaRPr lang="en-US" altLang="zh-CN" sz="1400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4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6.</a:t>
            </a:r>
            <a:r>
              <a:rPr lang="zh-CN" altLang="en-US" sz="14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店长没时间和机会谈恋爱，一谈恋爱就变质？</a:t>
            </a:r>
            <a:endParaRPr lang="en-US" altLang="zh-CN" sz="1400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14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怎</a:t>
            </a:r>
            <a:r>
              <a:rPr lang="zh-CN" altLang="en-US" sz="1400" dirty="0" smtClean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么办，宝宝不开心（案列）</a:t>
            </a:r>
            <a:endParaRPr lang="en-US" altLang="zh-CN" sz="1400" dirty="0" smtClean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</p:txBody>
      </p:sp>
      <p:pic>
        <p:nvPicPr>
          <p:cNvPr id="2" name="图片 1" descr="u=1845448603,2865208890&amp;fm=27&amp;gp=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93040" y="914294"/>
            <a:ext cx="4285615" cy="2857076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BUZZIER">
  <a:themeElements>
    <a:clrScheme name="BUZZIER">
      <a:dk1>
        <a:srgbClr val="222A35"/>
      </a:dk1>
      <a:lt1>
        <a:sysClr val="window" lastClr="FFFFFF"/>
      </a:lt1>
      <a:dk2>
        <a:srgbClr val="44546A"/>
      </a:dk2>
      <a:lt2>
        <a:srgbClr val="E7E6E6"/>
      </a:lt2>
      <a:accent1>
        <a:srgbClr val="2EB0BD"/>
      </a:accent1>
      <a:accent2>
        <a:srgbClr val="197B9F"/>
      </a:accent2>
      <a:accent3>
        <a:srgbClr val="0E468B"/>
      </a:accent3>
      <a:accent4>
        <a:srgbClr val="A0ACBA"/>
      </a:accent4>
      <a:accent5>
        <a:srgbClr val="7A90A0"/>
      </a:accent5>
      <a:accent6>
        <a:srgbClr val="5A6F84"/>
      </a:accent6>
      <a:hlink>
        <a:srgbClr val="0563C1"/>
      </a:hlink>
      <a:folHlink>
        <a:srgbClr val="954F72"/>
      </a:folHlink>
    </a:clrScheme>
    <a:fontScheme name="自定义 10">
      <a:majorFont>
        <a:latin typeface="Calibri Light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1820</Words>
  <Application>Microsoft Office PowerPoint</Application>
  <PresentationFormat>全屏显示(16:9)</PresentationFormat>
  <Paragraphs>120</Paragraphs>
  <Slides>19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BUZZIER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Eric羊</dc:creator>
  <cp:lastModifiedBy>ALEX</cp:lastModifiedBy>
  <cp:revision>490</cp:revision>
  <dcterms:created xsi:type="dcterms:W3CDTF">2016-12-13T08:41:00Z</dcterms:created>
  <dcterms:modified xsi:type="dcterms:W3CDTF">2018-03-18T11:33:58Z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2052-10.1.0.7023</vt:lpwstr>
  </property>
</Properties>
</file>