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0"/>
  </p:notesMasterIdLst>
  <p:sldIdLst>
    <p:sldId id="280" r:id="rId3"/>
    <p:sldId id="283" r:id="rId4"/>
    <p:sldId id="303" r:id="rId5"/>
    <p:sldId id="304" r:id="rId6"/>
    <p:sldId id="305" r:id="rId7"/>
    <p:sldId id="306" r:id="rId8"/>
    <p:sldId id="308" r:id="rId9"/>
    <p:sldId id="309" r:id="rId10"/>
    <p:sldId id="310" r:id="rId11"/>
    <p:sldId id="311" r:id="rId12"/>
    <p:sldId id="314" r:id="rId13"/>
    <p:sldId id="317" r:id="rId14"/>
    <p:sldId id="313" r:id="rId15"/>
    <p:sldId id="312" r:id="rId16"/>
    <p:sldId id="315" r:id="rId17"/>
    <p:sldId id="316" r:id="rId18"/>
    <p:sldId id="281" r:id="rId19"/>
  </p:sldIdLst>
  <p:sldSz cx="12192000" cy="6858000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cd98e602-3308-4045-8a8a-575c7f49e88f}">
          <p14:sldIdLst>
            <p14:sldId id="280"/>
            <p14:sldId id="283"/>
            <p14:sldId id="303"/>
            <p14:sldId id="304"/>
            <p14:sldId id="305"/>
            <p14:sldId id="306"/>
            <p14:sldId id="308"/>
            <p14:sldId id="311"/>
            <p14:sldId id="314"/>
            <p14:sldId id="317"/>
            <p14:sldId id="313"/>
            <p14:sldId id="312"/>
            <p14:sldId id="315"/>
            <p14:sldId id="316"/>
            <p14:sldId id="281"/>
            <p14:sldId id="309"/>
            <p14:sldId id="310"/>
          </p14:sldIdLst>
        </p14:section>
        <p14:section name="无标题节" id="{2cfe0e24-462a-4e14-aab5-f898d700fcc2}">
          <p14:sldIdLst/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FF"/>
    <a:srgbClr val="2EB0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 showGuides="1">
      <p:cViewPr varScale="1">
        <p:scale>
          <a:sx n="90" d="100"/>
          <a:sy n="90" d="100"/>
        </p:scale>
        <p:origin x="-144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 showFormatting="0"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3" Type="http://schemas.openxmlformats.org/officeDocument/2006/relationships/tableStyles" Target="tableStyles.xml"/><Relationship Id="rId22" Type="http://schemas.openxmlformats.org/officeDocument/2006/relationships/viewProps" Target="viewProps.xml"/><Relationship Id="rId21" Type="http://schemas.openxmlformats.org/officeDocument/2006/relationships/presProps" Target="presProps.xml"/><Relationship Id="rId20" Type="http://schemas.openxmlformats.org/officeDocument/2006/relationships/notesMaster" Target="notesMasters/notesMaster1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/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编辑母版文本样式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第二级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1440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第三级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371600" marR="0" lvl="3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第四级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828800" marR="0" lvl="4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第五级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p>
            <a:pPr lvl="0" algn="r" fontAlgn="base"/>
            <a:fld id="{9A0DB2DC-4C9A-4742-B13C-FB6460FD3503}" type="slidenum">
              <a:rPr lang="zh-CN" altLang="en-US" sz="1200" strike="noStrike" noProof="1" dirty="0"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lang="zh-CN" altLang="en-US" sz="1200" strike="noStrike" noProof="1" dirty="0">
              <a:latin typeface="等线" panose="02010600030101010101" charset="-122"/>
              <a:ea typeface="等线" panose="02010600030101010101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567724" y="2093305"/>
            <a:ext cx="3106352" cy="3021844"/>
          </a:xfrm>
          <a:prstGeom prst="ellipse">
            <a:avLst/>
          </a:prstGeom>
          <a:solidFill>
            <a:schemeClr val="accent3"/>
          </a:solidFill>
        </p:spPr>
        <p:txBody>
          <a:bodyPr/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4671004" y="2093305"/>
            <a:ext cx="2964292" cy="3021844"/>
          </a:xfrm>
          <a:prstGeom prst="ellipse">
            <a:avLst/>
          </a:prstGeom>
          <a:solidFill>
            <a:schemeClr val="accent3"/>
          </a:solidFill>
        </p:spPr>
        <p:txBody>
          <a:bodyPr/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8617692" y="2093305"/>
            <a:ext cx="3021116" cy="3021844"/>
          </a:xfrm>
          <a:prstGeom prst="ellipse">
            <a:avLst/>
          </a:prstGeom>
          <a:solidFill>
            <a:schemeClr val="accent3"/>
          </a:solidFill>
        </p:spPr>
        <p:txBody>
          <a:bodyPr/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1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341836" y="1690838"/>
            <a:ext cx="3645964" cy="2430312"/>
          </a:xfrm>
          <a:prstGeom prst="roundRect">
            <a:avLst/>
          </a:prstGeom>
          <a:solidFill>
            <a:schemeClr val="accent1"/>
          </a:solidFill>
        </p:spPr>
        <p:txBody>
          <a:bodyPr/>
          <a:lstStyle>
            <a:lvl1pPr marL="0" indent="0" algn="ctr">
              <a:buNone/>
              <a:defRPr lang="en-GB" dirty="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icon to add picture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4228036" y="1690838"/>
            <a:ext cx="3645964" cy="2430312"/>
          </a:xfrm>
          <a:prstGeom prst="roundRect">
            <a:avLst/>
          </a:prstGeom>
          <a:solidFill>
            <a:schemeClr val="accent1"/>
          </a:solidFill>
        </p:spPr>
        <p:txBody>
          <a:bodyPr/>
          <a:lstStyle>
            <a:lvl1pPr marL="0" indent="0" algn="ctr">
              <a:buNone/>
              <a:defRPr lang="en-GB" dirty="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icon to add picture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8114236" y="1690838"/>
            <a:ext cx="3645964" cy="2430312"/>
          </a:xfrm>
          <a:prstGeom prst="roundRect">
            <a:avLst/>
          </a:prstGeom>
          <a:solidFill>
            <a:schemeClr val="accent1"/>
          </a:solidFill>
        </p:spPr>
        <p:txBody>
          <a:bodyPr/>
          <a:lstStyle>
            <a:lvl1pPr marL="0" indent="0" algn="ctr">
              <a:buNone/>
              <a:defRPr lang="en-GB" dirty="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icon to add picture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/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ransition>
    <p:wipe dir="r"/>
  </p:transition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097" name="图片 1" descr="太极医药城A区照片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1875" y="1466850"/>
            <a:ext cx="7353300" cy="39243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" name="任意多边形: 形状 17"/>
          <p:cNvSpPr/>
          <p:nvPr/>
        </p:nvSpPr>
        <p:spPr>
          <a:xfrm>
            <a:off x="0" y="1466850"/>
            <a:ext cx="6130925" cy="3924300"/>
          </a:xfrm>
          <a:custGeom>
            <a:avLst/>
            <a:gdLst>
              <a:gd name="connsiteX0" fmla="*/ 0 w 7867650"/>
              <a:gd name="connsiteY0" fmla="*/ 0 h 4038600"/>
              <a:gd name="connsiteX1" fmla="*/ 7867650 w 7867650"/>
              <a:gd name="connsiteY1" fmla="*/ 0 h 4038600"/>
              <a:gd name="connsiteX2" fmla="*/ 7867650 w 7867650"/>
              <a:gd name="connsiteY2" fmla="*/ 1 h 4038600"/>
              <a:gd name="connsiteX3" fmla="*/ 6515100 w 7867650"/>
              <a:gd name="connsiteY3" fmla="*/ 2019295 h 4038600"/>
              <a:gd name="connsiteX4" fmla="*/ 7867650 w 7867650"/>
              <a:gd name="connsiteY4" fmla="*/ 4038590 h 4038600"/>
              <a:gd name="connsiteX5" fmla="*/ 7867650 w 7867650"/>
              <a:gd name="connsiteY5" fmla="*/ 4038600 h 4038600"/>
              <a:gd name="connsiteX6" fmla="*/ 0 w 7867650"/>
              <a:gd name="connsiteY6" fmla="*/ 4038600 h 4038600"/>
              <a:gd name="connsiteX7" fmla="*/ 0 w 7867650"/>
              <a:gd name="connsiteY7" fmla="*/ 0 h 403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867650" h="4038600">
                <a:moveTo>
                  <a:pt x="0" y="0"/>
                </a:moveTo>
                <a:lnTo>
                  <a:pt x="7867650" y="0"/>
                </a:lnTo>
                <a:lnTo>
                  <a:pt x="7867650" y="1"/>
                </a:lnTo>
                <a:lnTo>
                  <a:pt x="6515100" y="2019295"/>
                </a:lnTo>
                <a:lnTo>
                  <a:pt x="7867650" y="4038590"/>
                </a:lnTo>
                <a:lnTo>
                  <a:pt x="7867650" y="4038600"/>
                </a:lnTo>
                <a:lnTo>
                  <a:pt x="0" y="40386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3" name="任意多边形: 形状 32"/>
          <p:cNvSpPr/>
          <p:nvPr/>
        </p:nvSpPr>
        <p:spPr>
          <a:xfrm>
            <a:off x="5070475" y="1466850"/>
            <a:ext cx="1198563" cy="3924300"/>
          </a:xfrm>
          <a:custGeom>
            <a:avLst/>
            <a:gdLst>
              <a:gd name="connsiteX0" fmla="*/ 1352554 w 1562096"/>
              <a:gd name="connsiteY0" fmla="*/ 0 h 4038600"/>
              <a:gd name="connsiteX1" fmla="*/ 1562096 w 1562096"/>
              <a:gd name="connsiteY1" fmla="*/ 0 h 4038600"/>
              <a:gd name="connsiteX2" fmla="*/ 1562096 w 1562096"/>
              <a:gd name="connsiteY2" fmla="*/ 1 h 4038600"/>
              <a:gd name="connsiteX3" fmla="*/ 209546 w 1562096"/>
              <a:gd name="connsiteY3" fmla="*/ 2019295 h 4038600"/>
              <a:gd name="connsiteX4" fmla="*/ 1562096 w 1562096"/>
              <a:gd name="connsiteY4" fmla="*/ 4038590 h 4038600"/>
              <a:gd name="connsiteX5" fmla="*/ 1562096 w 1562096"/>
              <a:gd name="connsiteY5" fmla="*/ 4038600 h 4038600"/>
              <a:gd name="connsiteX6" fmla="*/ 1352554 w 1562096"/>
              <a:gd name="connsiteY6" fmla="*/ 4038600 h 4038600"/>
              <a:gd name="connsiteX7" fmla="*/ 0 w 1562096"/>
              <a:gd name="connsiteY7" fmla="*/ 2019300 h 403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62096" h="4038600">
                <a:moveTo>
                  <a:pt x="1352554" y="0"/>
                </a:moveTo>
                <a:lnTo>
                  <a:pt x="1562096" y="0"/>
                </a:lnTo>
                <a:lnTo>
                  <a:pt x="1562096" y="1"/>
                </a:lnTo>
                <a:lnTo>
                  <a:pt x="209546" y="2019295"/>
                </a:lnTo>
                <a:lnTo>
                  <a:pt x="1562096" y="4038590"/>
                </a:lnTo>
                <a:lnTo>
                  <a:pt x="1562096" y="4038600"/>
                </a:lnTo>
                <a:lnTo>
                  <a:pt x="1352554" y="4038600"/>
                </a:lnTo>
                <a:lnTo>
                  <a:pt x="0" y="201930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511175" y="0"/>
            <a:ext cx="1355725" cy="666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511175" y="123825"/>
            <a:ext cx="1355725" cy="606425"/>
          </a:xfrm>
          <a:prstGeom prst="rect">
            <a:avLst/>
          </a:prstGeom>
          <a:solidFill>
            <a:srgbClr val="C60C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102" name="文本框 40"/>
          <p:cNvSpPr txBox="1"/>
          <p:nvPr/>
        </p:nvSpPr>
        <p:spPr>
          <a:xfrm>
            <a:off x="438150" y="98425"/>
            <a:ext cx="1530350" cy="646113"/>
          </a:xfrm>
          <a:prstGeom prst="rect">
            <a:avLst/>
          </a:prstGeom>
          <a:solidFill>
            <a:srgbClr val="2EB0BD"/>
          </a:solidFill>
          <a:ln w="9525">
            <a:noFill/>
          </a:ln>
        </p:spPr>
        <p:txBody>
          <a:bodyPr anchor="t">
            <a:spAutoFit/>
          </a:bodyPr>
          <a:p>
            <a:pPr algn="ctr"/>
            <a:r>
              <a:rPr lang="en-US" altLang="zh-CN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TAIJI </a:t>
            </a:r>
            <a:endParaRPr lang="en-US" altLang="zh-CN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algn="ctr"/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太极集团</a:t>
            </a:r>
            <a:endParaRPr lang="en-US" altLang="zh-CN" sz="4800" b="1" dirty="0">
              <a:solidFill>
                <a:schemeClr val="bg1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4103" name="文本框 57"/>
          <p:cNvSpPr txBox="1"/>
          <p:nvPr/>
        </p:nvSpPr>
        <p:spPr>
          <a:xfrm>
            <a:off x="1565275" y="3336925"/>
            <a:ext cx="3471863" cy="7683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zh-CN" altLang="en-US" sz="4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工作计划</a:t>
            </a:r>
            <a:endParaRPr lang="zh-CN" altLang="en-US" sz="4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104" name="组合 58"/>
          <p:cNvGrpSpPr/>
          <p:nvPr/>
        </p:nvGrpSpPr>
        <p:grpSpPr>
          <a:xfrm>
            <a:off x="390525" y="4621213"/>
            <a:ext cx="3789363" cy="373062"/>
            <a:chOff x="4096056" y="4216417"/>
            <a:chExt cx="3788628" cy="373665"/>
          </a:xfrm>
        </p:grpSpPr>
        <p:sp>
          <p:nvSpPr>
            <p:cNvPr id="4105" name="文本框 6"/>
            <p:cNvSpPr/>
            <p:nvPr/>
          </p:nvSpPr>
          <p:spPr>
            <a:xfrm>
              <a:off x="4096056" y="4216417"/>
              <a:ext cx="1853764" cy="373665"/>
            </a:xfrm>
            <a:prstGeom prst="roundRect">
              <a:avLst>
                <a:gd name="adj" fmla="val 16667"/>
              </a:avLst>
            </a:prstGeom>
            <a:noFill/>
            <a:ln w="9525">
              <a:noFill/>
            </a:ln>
          </p:spPr>
          <p:txBody>
            <a:bodyPr anchor="t">
              <a:spAutoFit/>
            </a:bodyPr>
            <a:p>
              <a:r>
                <a:rPr lang="zh-CN" altLang="en-US" sz="1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汇报人：</a:t>
              </a:r>
              <a:r>
                <a:rPr lang="en-US" altLang="zh-CN" sz="1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****</a:t>
              </a:r>
              <a:endPara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106" name="文本框 7"/>
            <p:cNvSpPr/>
            <p:nvPr/>
          </p:nvSpPr>
          <p:spPr>
            <a:xfrm>
              <a:off x="6030920" y="4216417"/>
              <a:ext cx="1853764" cy="373665"/>
            </a:xfrm>
            <a:prstGeom prst="roundRect">
              <a:avLst>
                <a:gd name="adj" fmla="val 16667"/>
              </a:avLst>
            </a:prstGeom>
            <a:noFill/>
            <a:ln w="9525">
              <a:noFill/>
            </a:ln>
          </p:spPr>
          <p:txBody>
            <a:bodyPr anchor="t">
              <a:spAutoFit/>
            </a:bodyPr>
            <a:p>
              <a:r>
                <a:rPr lang="zh-CN" altLang="en-US" sz="1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部门：</a:t>
              </a:r>
              <a:r>
                <a:rPr lang="en-US" altLang="zh-CN" sz="1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*****</a:t>
              </a:r>
              <a:endPara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4107" name="文本框 61"/>
          <p:cNvSpPr txBox="1"/>
          <p:nvPr/>
        </p:nvSpPr>
        <p:spPr>
          <a:xfrm>
            <a:off x="700088" y="1584325"/>
            <a:ext cx="3963987" cy="18605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en-US" altLang="zh-CN" sz="11500" dirty="0">
                <a:solidFill>
                  <a:schemeClr val="bg1"/>
                </a:solidFill>
                <a:latin typeface="Impact" panose="020B0806030902050204" pitchFamily="34" charset="0"/>
                <a:ea typeface="微软雅黑 Light" panose="020B0502040204020203" charset="-122"/>
              </a:rPr>
              <a:t>2018</a:t>
            </a:r>
            <a:endParaRPr lang="zh-CN" altLang="en-US" sz="11500" dirty="0">
              <a:solidFill>
                <a:schemeClr val="bg1"/>
              </a:solidFill>
              <a:latin typeface="Impact" panose="020B0806030902050204" pitchFamily="34" charset="0"/>
              <a:ea typeface="微软雅黑 Light" panose="020B0502040204020203" charset="-122"/>
            </a:endParaRPr>
          </a:p>
        </p:txBody>
      </p:sp>
      <p:sp>
        <p:nvSpPr>
          <p:cNvPr id="4108" name="文本框 2"/>
          <p:cNvSpPr txBox="1"/>
          <p:nvPr/>
        </p:nvSpPr>
        <p:spPr>
          <a:xfrm>
            <a:off x="9471025" y="4994275"/>
            <a:ext cx="2724150" cy="3683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太极藿香正气液生产基地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109" name="图片 3" descr="太极医药城A区照片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32350" y="1466850"/>
            <a:ext cx="7353300" cy="39243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任意多边形: 形状 17"/>
          <p:cNvSpPr/>
          <p:nvPr/>
        </p:nvSpPr>
        <p:spPr>
          <a:xfrm>
            <a:off x="-9525" y="1466850"/>
            <a:ext cx="6130925" cy="3924300"/>
          </a:xfrm>
          <a:custGeom>
            <a:avLst/>
            <a:gdLst>
              <a:gd name="connsiteX0" fmla="*/ 0 w 7867650"/>
              <a:gd name="connsiteY0" fmla="*/ 0 h 4038600"/>
              <a:gd name="connsiteX1" fmla="*/ 7867650 w 7867650"/>
              <a:gd name="connsiteY1" fmla="*/ 0 h 4038600"/>
              <a:gd name="connsiteX2" fmla="*/ 7867650 w 7867650"/>
              <a:gd name="connsiteY2" fmla="*/ 1 h 4038600"/>
              <a:gd name="connsiteX3" fmla="*/ 6515100 w 7867650"/>
              <a:gd name="connsiteY3" fmla="*/ 2019295 h 4038600"/>
              <a:gd name="connsiteX4" fmla="*/ 7867650 w 7867650"/>
              <a:gd name="connsiteY4" fmla="*/ 4038590 h 4038600"/>
              <a:gd name="connsiteX5" fmla="*/ 7867650 w 7867650"/>
              <a:gd name="connsiteY5" fmla="*/ 4038600 h 4038600"/>
              <a:gd name="connsiteX6" fmla="*/ 0 w 7867650"/>
              <a:gd name="connsiteY6" fmla="*/ 4038600 h 4038600"/>
              <a:gd name="connsiteX7" fmla="*/ 0 w 7867650"/>
              <a:gd name="connsiteY7" fmla="*/ 0 h 403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867650" h="4038600">
                <a:moveTo>
                  <a:pt x="0" y="0"/>
                </a:moveTo>
                <a:lnTo>
                  <a:pt x="7867650" y="0"/>
                </a:lnTo>
                <a:lnTo>
                  <a:pt x="7867650" y="1"/>
                </a:lnTo>
                <a:lnTo>
                  <a:pt x="6515100" y="2019295"/>
                </a:lnTo>
                <a:lnTo>
                  <a:pt x="7867650" y="4038590"/>
                </a:lnTo>
                <a:lnTo>
                  <a:pt x="7867650" y="4038600"/>
                </a:lnTo>
                <a:lnTo>
                  <a:pt x="0" y="40386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任意多边形: 形状 32"/>
          <p:cNvSpPr/>
          <p:nvPr/>
        </p:nvSpPr>
        <p:spPr>
          <a:xfrm>
            <a:off x="5060950" y="1466850"/>
            <a:ext cx="1198563" cy="3924300"/>
          </a:xfrm>
          <a:custGeom>
            <a:avLst/>
            <a:gdLst>
              <a:gd name="connsiteX0" fmla="*/ 1352554 w 1562096"/>
              <a:gd name="connsiteY0" fmla="*/ 0 h 4038600"/>
              <a:gd name="connsiteX1" fmla="*/ 1562096 w 1562096"/>
              <a:gd name="connsiteY1" fmla="*/ 0 h 4038600"/>
              <a:gd name="connsiteX2" fmla="*/ 1562096 w 1562096"/>
              <a:gd name="connsiteY2" fmla="*/ 1 h 4038600"/>
              <a:gd name="connsiteX3" fmla="*/ 209546 w 1562096"/>
              <a:gd name="connsiteY3" fmla="*/ 2019295 h 4038600"/>
              <a:gd name="connsiteX4" fmla="*/ 1562096 w 1562096"/>
              <a:gd name="connsiteY4" fmla="*/ 4038590 h 4038600"/>
              <a:gd name="connsiteX5" fmla="*/ 1562096 w 1562096"/>
              <a:gd name="connsiteY5" fmla="*/ 4038600 h 4038600"/>
              <a:gd name="connsiteX6" fmla="*/ 1352554 w 1562096"/>
              <a:gd name="connsiteY6" fmla="*/ 4038600 h 4038600"/>
              <a:gd name="connsiteX7" fmla="*/ 0 w 1562096"/>
              <a:gd name="connsiteY7" fmla="*/ 2019300 h 403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62096" h="4038600">
                <a:moveTo>
                  <a:pt x="1352554" y="0"/>
                </a:moveTo>
                <a:lnTo>
                  <a:pt x="1562096" y="0"/>
                </a:lnTo>
                <a:lnTo>
                  <a:pt x="1562096" y="1"/>
                </a:lnTo>
                <a:lnTo>
                  <a:pt x="209546" y="2019295"/>
                </a:lnTo>
                <a:lnTo>
                  <a:pt x="1562096" y="4038590"/>
                </a:lnTo>
                <a:lnTo>
                  <a:pt x="1562096" y="4038600"/>
                </a:lnTo>
                <a:lnTo>
                  <a:pt x="1352554" y="4038600"/>
                </a:lnTo>
                <a:lnTo>
                  <a:pt x="0" y="201930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112" name="文本框 6"/>
          <p:cNvSpPr txBox="1"/>
          <p:nvPr/>
        </p:nvSpPr>
        <p:spPr>
          <a:xfrm>
            <a:off x="193675" y="3336925"/>
            <a:ext cx="5289550" cy="70675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zh-CN" sz="4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城郊二片温江店重振记</a:t>
            </a:r>
            <a:endParaRPr lang="zh-CN" altLang="en-US" sz="4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13" name="文本框 6"/>
          <p:cNvSpPr/>
          <p:nvPr/>
        </p:nvSpPr>
        <p:spPr>
          <a:xfrm>
            <a:off x="2578100" y="4698365"/>
            <a:ext cx="2263775" cy="444686"/>
          </a:xfrm>
          <a:prstGeom prst="roundRect">
            <a:avLst>
              <a:gd name="adj" fmla="val 16667"/>
            </a:avLst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汇报人：夏彩虹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14" name="文本框 10"/>
          <p:cNvSpPr txBox="1"/>
          <p:nvPr/>
        </p:nvSpPr>
        <p:spPr>
          <a:xfrm>
            <a:off x="690563" y="1481138"/>
            <a:ext cx="3963987" cy="18605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en-US" altLang="zh-CN" sz="11500" dirty="0">
                <a:solidFill>
                  <a:schemeClr val="bg1"/>
                </a:solidFill>
                <a:latin typeface="Impact" panose="020B0806030902050204" pitchFamily="34" charset="0"/>
                <a:ea typeface="微软雅黑 Light" panose="020B0502040204020203" charset="-122"/>
              </a:rPr>
              <a:t>2018</a:t>
            </a:r>
            <a:endParaRPr lang="zh-CN" altLang="en-US" sz="11500" dirty="0">
              <a:solidFill>
                <a:schemeClr val="bg1"/>
              </a:solidFill>
              <a:latin typeface="Impact" panose="020B0806030902050204" pitchFamily="34" charset="0"/>
              <a:ea typeface="微软雅黑 Light" panose="020B0502040204020203" charset="-122"/>
            </a:endParaRPr>
          </a:p>
        </p:txBody>
      </p:sp>
      <p:sp>
        <p:nvSpPr>
          <p:cNvPr id="4115" name="文本框 11"/>
          <p:cNvSpPr txBox="1"/>
          <p:nvPr/>
        </p:nvSpPr>
        <p:spPr>
          <a:xfrm>
            <a:off x="9366250" y="4994275"/>
            <a:ext cx="2768600" cy="3683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太极藿香正气液生产基地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" name="Freeform 58"/>
          <p:cNvSpPr>
            <a:spLocks noEditPoints="1"/>
          </p:cNvSpPr>
          <p:nvPr/>
        </p:nvSpPr>
        <p:spPr bwMode="auto">
          <a:xfrm>
            <a:off x="7034213" y="2486025"/>
            <a:ext cx="590550" cy="547688"/>
          </a:xfrm>
          <a:custGeom>
            <a:avLst/>
            <a:gdLst>
              <a:gd name="T0" fmla="*/ 142 w 241"/>
              <a:gd name="T1" fmla="*/ 137 h 224"/>
              <a:gd name="T2" fmla="*/ 150 w 241"/>
              <a:gd name="T3" fmla="*/ 97 h 224"/>
              <a:gd name="T4" fmla="*/ 132 w 241"/>
              <a:gd name="T5" fmla="*/ 115 h 224"/>
              <a:gd name="T6" fmla="*/ 110 w 241"/>
              <a:gd name="T7" fmla="*/ 115 h 224"/>
              <a:gd name="T8" fmla="*/ 110 w 241"/>
              <a:gd name="T9" fmla="*/ 92 h 224"/>
              <a:gd name="T10" fmla="*/ 127 w 241"/>
              <a:gd name="T11" fmla="*/ 74 h 224"/>
              <a:gd name="T12" fmla="*/ 88 w 241"/>
              <a:gd name="T13" fmla="*/ 83 h 224"/>
              <a:gd name="T14" fmla="*/ 78 w 241"/>
              <a:gd name="T15" fmla="*/ 120 h 224"/>
              <a:gd name="T16" fmla="*/ 3 w 241"/>
              <a:gd name="T17" fmla="*/ 195 h 224"/>
              <a:gd name="T18" fmla="*/ 3 w 241"/>
              <a:gd name="T19" fmla="*/ 206 h 224"/>
              <a:gd name="T20" fmla="*/ 19 w 241"/>
              <a:gd name="T21" fmla="*/ 222 h 224"/>
              <a:gd name="T22" fmla="*/ 25 w 241"/>
              <a:gd name="T23" fmla="*/ 224 h 224"/>
              <a:gd name="T24" fmla="*/ 30 w 241"/>
              <a:gd name="T25" fmla="*/ 222 h 224"/>
              <a:gd name="T26" fmla="*/ 105 w 241"/>
              <a:gd name="T27" fmla="*/ 147 h 224"/>
              <a:gd name="T28" fmla="*/ 142 w 241"/>
              <a:gd name="T29" fmla="*/ 137 h 224"/>
              <a:gd name="T30" fmla="*/ 27 w 241"/>
              <a:gd name="T31" fmla="*/ 206 h 224"/>
              <a:gd name="T32" fmla="*/ 19 w 241"/>
              <a:gd name="T33" fmla="*/ 206 h 224"/>
              <a:gd name="T34" fmla="*/ 19 w 241"/>
              <a:gd name="T35" fmla="*/ 198 h 224"/>
              <a:gd name="T36" fmla="*/ 27 w 241"/>
              <a:gd name="T37" fmla="*/ 198 h 224"/>
              <a:gd name="T38" fmla="*/ 27 w 241"/>
              <a:gd name="T39" fmla="*/ 206 h 224"/>
              <a:gd name="T40" fmla="*/ 236 w 241"/>
              <a:gd name="T41" fmla="*/ 0 h 224"/>
              <a:gd name="T42" fmla="*/ 19 w 241"/>
              <a:gd name="T43" fmla="*/ 0 h 224"/>
              <a:gd name="T44" fmla="*/ 14 w 241"/>
              <a:gd name="T45" fmla="*/ 5 h 224"/>
              <a:gd name="T46" fmla="*/ 14 w 241"/>
              <a:gd name="T47" fmla="*/ 171 h 224"/>
              <a:gd name="T48" fmla="*/ 38 w 241"/>
              <a:gd name="T49" fmla="*/ 147 h 224"/>
              <a:gd name="T50" fmla="*/ 38 w 241"/>
              <a:gd name="T51" fmla="*/ 48 h 224"/>
              <a:gd name="T52" fmla="*/ 217 w 241"/>
              <a:gd name="T53" fmla="*/ 48 h 224"/>
              <a:gd name="T54" fmla="*/ 217 w 241"/>
              <a:gd name="T55" fmla="*/ 170 h 224"/>
              <a:gd name="T56" fmla="*/ 95 w 241"/>
              <a:gd name="T57" fmla="*/ 170 h 224"/>
              <a:gd name="T58" fmla="*/ 72 w 241"/>
              <a:gd name="T59" fmla="*/ 193 h 224"/>
              <a:gd name="T60" fmla="*/ 222 w 241"/>
              <a:gd name="T61" fmla="*/ 193 h 224"/>
              <a:gd name="T62" fmla="*/ 241 w 241"/>
              <a:gd name="T63" fmla="*/ 175 h 224"/>
              <a:gd name="T64" fmla="*/ 241 w 241"/>
              <a:gd name="T65" fmla="*/ 5 h 224"/>
              <a:gd name="T66" fmla="*/ 236 w 241"/>
              <a:gd name="T67" fmla="*/ 0 h 224"/>
              <a:gd name="T68" fmla="*/ 47 w 241"/>
              <a:gd name="T69" fmla="*/ 32 h 224"/>
              <a:gd name="T70" fmla="*/ 39 w 241"/>
              <a:gd name="T71" fmla="*/ 24 h 224"/>
              <a:gd name="T72" fmla="*/ 47 w 241"/>
              <a:gd name="T73" fmla="*/ 15 h 224"/>
              <a:gd name="T74" fmla="*/ 55 w 241"/>
              <a:gd name="T75" fmla="*/ 24 h 224"/>
              <a:gd name="T76" fmla="*/ 47 w 241"/>
              <a:gd name="T77" fmla="*/ 32 h 224"/>
              <a:gd name="T78" fmla="*/ 77 w 241"/>
              <a:gd name="T79" fmla="*/ 32 h 224"/>
              <a:gd name="T80" fmla="*/ 69 w 241"/>
              <a:gd name="T81" fmla="*/ 24 h 224"/>
              <a:gd name="T82" fmla="*/ 77 w 241"/>
              <a:gd name="T83" fmla="*/ 15 h 224"/>
              <a:gd name="T84" fmla="*/ 85 w 241"/>
              <a:gd name="T85" fmla="*/ 24 h 224"/>
              <a:gd name="T86" fmla="*/ 77 w 241"/>
              <a:gd name="T87" fmla="*/ 32 h 2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241" h="224">
                <a:moveTo>
                  <a:pt x="142" y="137"/>
                </a:moveTo>
                <a:cubicBezTo>
                  <a:pt x="153" y="126"/>
                  <a:pt x="155" y="110"/>
                  <a:pt x="150" y="97"/>
                </a:cubicBezTo>
                <a:cubicBezTo>
                  <a:pt x="132" y="115"/>
                  <a:pt x="132" y="115"/>
                  <a:pt x="132" y="115"/>
                </a:cubicBezTo>
                <a:cubicBezTo>
                  <a:pt x="126" y="121"/>
                  <a:pt x="116" y="121"/>
                  <a:pt x="110" y="115"/>
                </a:cubicBezTo>
                <a:cubicBezTo>
                  <a:pt x="104" y="108"/>
                  <a:pt x="104" y="98"/>
                  <a:pt x="110" y="92"/>
                </a:cubicBezTo>
                <a:cubicBezTo>
                  <a:pt x="127" y="74"/>
                  <a:pt x="127" y="74"/>
                  <a:pt x="127" y="74"/>
                </a:cubicBezTo>
                <a:cubicBezTo>
                  <a:pt x="114" y="70"/>
                  <a:pt x="99" y="73"/>
                  <a:pt x="88" y="83"/>
                </a:cubicBezTo>
                <a:cubicBezTo>
                  <a:pt x="78" y="93"/>
                  <a:pt x="75" y="107"/>
                  <a:pt x="78" y="120"/>
                </a:cubicBezTo>
                <a:cubicBezTo>
                  <a:pt x="3" y="195"/>
                  <a:pt x="3" y="195"/>
                  <a:pt x="3" y="195"/>
                </a:cubicBezTo>
                <a:cubicBezTo>
                  <a:pt x="0" y="198"/>
                  <a:pt x="0" y="203"/>
                  <a:pt x="3" y="206"/>
                </a:cubicBezTo>
                <a:cubicBezTo>
                  <a:pt x="19" y="222"/>
                  <a:pt x="19" y="222"/>
                  <a:pt x="19" y="222"/>
                </a:cubicBezTo>
                <a:cubicBezTo>
                  <a:pt x="21" y="223"/>
                  <a:pt x="23" y="224"/>
                  <a:pt x="25" y="224"/>
                </a:cubicBezTo>
                <a:cubicBezTo>
                  <a:pt x="27" y="224"/>
                  <a:pt x="29" y="223"/>
                  <a:pt x="30" y="222"/>
                </a:cubicBezTo>
                <a:cubicBezTo>
                  <a:pt x="105" y="147"/>
                  <a:pt x="105" y="147"/>
                  <a:pt x="105" y="147"/>
                </a:cubicBezTo>
                <a:cubicBezTo>
                  <a:pt x="118" y="150"/>
                  <a:pt x="132" y="147"/>
                  <a:pt x="142" y="137"/>
                </a:cubicBezTo>
                <a:close/>
                <a:moveTo>
                  <a:pt x="27" y="206"/>
                </a:moveTo>
                <a:cubicBezTo>
                  <a:pt x="25" y="208"/>
                  <a:pt x="21" y="208"/>
                  <a:pt x="19" y="206"/>
                </a:cubicBezTo>
                <a:cubicBezTo>
                  <a:pt x="17" y="204"/>
                  <a:pt x="17" y="200"/>
                  <a:pt x="19" y="198"/>
                </a:cubicBezTo>
                <a:cubicBezTo>
                  <a:pt x="21" y="195"/>
                  <a:pt x="25" y="195"/>
                  <a:pt x="27" y="198"/>
                </a:cubicBezTo>
                <a:cubicBezTo>
                  <a:pt x="30" y="200"/>
                  <a:pt x="30" y="204"/>
                  <a:pt x="27" y="206"/>
                </a:cubicBezTo>
                <a:close/>
                <a:moveTo>
                  <a:pt x="236" y="0"/>
                </a:moveTo>
                <a:cubicBezTo>
                  <a:pt x="19" y="0"/>
                  <a:pt x="19" y="0"/>
                  <a:pt x="19" y="0"/>
                </a:cubicBezTo>
                <a:cubicBezTo>
                  <a:pt x="16" y="0"/>
                  <a:pt x="14" y="2"/>
                  <a:pt x="14" y="5"/>
                </a:cubicBezTo>
                <a:cubicBezTo>
                  <a:pt x="14" y="171"/>
                  <a:pt x="14" y="171"/>
                  <a:pt x="14" y="171"/>
                </a:cubicBezTo>
                <a:cubicBezTo>
                  <a:pt x="38" y="147"/>
                  <a:pt x="38" y="147"/>
                  <a:pt x="38" y="147"/>
                </a:cubicBezTo>
                <a:cubicBezTo>
                  <a:pt x="38" y="48"/>
                  <a:pt x="38" y="48"/>
                  <a:pt x="38" y="48"/>
                </a:cubicBezTo>
                <a:cubicBezTo>
                  <a:pt x="217" y="48"/>
                  <a:pt x="217" y="48"/>
                  <a:pt x="217" y="48"/>
                </a:cubicBezTo>
                <a:cubicBezTo>
                  <a:pt x="217" y="170"/>
                  <a:pt x="217" y="170"/>
                  <a:pt x="217" y="170"/>
                </a:cubicBezTo>
                <a:cubicBezTo>
                  <a:pt x="95" y="170"/>
                  <a:pt x="95" y="170"/>
                  <a:pt x="95" y="170"/>
                </a:cubicBezTo>
                <a:cubicBezTo>
                  <a:pt x="72" y="193"/>
                  <a:pt x="72" y="193"/>
                  <a:pt x="72" y="193"/>
                </a:cubicBezTo>
                <a:cubicBezTo>
                  <a:pt x="222" y="193"/>
                  <a:pt x="222" y="193"/>
                  <a:pt x="222" y="193"/>
                </a:cubicBezTo>
                <a:cubicBezTo>
                  <a:pt x="233" y="193"/>
                  <a:pt x="241" y="185"/>
                  <a:pt x="241" y="175"/>
                </a:cubicBezTo>
                <a:cubicBezTo>
                  <a:pt x="241" y="5"/>
                  <a:pt x="241" y="5"/>
                  <a:pt x="241" y="5"/>
                </a:cubicBezTo>
                <a:cubicBezTo>
                  <a:pt x="241" y="2"/>
                  <a:pt x="239" y="0"/>
                  <a:pt x="236" y="0"/>
                </a:cubicBezTo>
                <a:close/>
                <a:moveTo>
                  <a:pt x="47" y="32"/>
                </a:moveTo>
                <a:cubicBezTo>
                  <a:pt x="42" y="32"/>
                  <a:pt x="39" y="28"/>
                  <a:pt x="39" y="24"/>
                </a:cubicBezTo>
                <a:cubicBezTo>
                  <a:pt x="39" y="19"/>
                  <a:pt x="42" y="15"/>
                  <a:pt x="47" y="15"/>
                </a:cubicBezTo>
                <a:cubicBezTo>
                  <a:pt x="52" y="15"/>
                  <a:pt x="55" y="19"/>
                  <a:pt x="55" y="24"/>
                </a:cubicBezTo>
                <a:cubicBezTo>
                  <a:pt x="55" y="28"/>
                  <a:pt x="52" y="32"/>
                  <a:pt x="47" y="32"/>
                </a:cubicBezTo>
                <a:close/>
                <a:moveTo>
                  <a:pt x="77" y="32"/>
                </a:moveTo>
                <a:cubicBezTo>
                  <a:pt x="72" y="32"/>
                  <a:pt x="69" y="28"/>
                  <a:pt x="69" y="24"/>
                </a:cubicBezTo>
                <a:cubicBezTo>
                  <a:pt x="69" y="19"/>
                  <a:pt x="72" y="15"/>
                  <a:pt x="77" y="15"/>
                </a:cubicBezTo>
                <a:cubicBezTo>
                  <a:pt x="81" y="15"/>
                  <a:pt x="85" y="19"/>
                  <a:pt x="85" y="24"/>
                </a:cubicBezTo>
                <a:cubicBezTo>
                  <a:pt x="85" y="28"/>
                  <a:pt x="81" y="32"/>
                  <a:pt x="77" y="3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45720" tIns="22860" rIns="45720" bIns="2286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105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2" name="Freeform 59"/>
          <p:cNvSpPr>
            <a:spLocks noEditPoints="1"/>
          </p:cNvSpPr>
          <p:nvPr/>
        </p:nvSpPr>
        <p:spPr bwMode="auto">
          <a:xfrm>
            <a:off x="4627563" y="2519363"/>
            <a:ext cx="558800" cy="479425"/>
          </a:xfrm>
          <a:custGeom>
            <a:avLst/>
            <a:gdLst>
              <a:gd name="T0" fmla="*/ 223 w 228"/>
              <a:gd name="T1" fmla="*/ 0 h 196"/>
              <a:gd name="T2" fmla="*/ 210 w 228"/>
              <a:gd name="T3" fmla="*/ 0 h 196"/>
              <a:gd name="T4" fmla="*/ 205 w 228"/>
              <a:gd name="T5" fmla="*/ 5 h 196"/>
              <a:gd name="T6" fmla="*/ 205 w 228"/>
              <a:gd name="T7" fmla="*/ 10 h 196"/>
              <a:gd name="T8" fmla="*/ 20 w 228"/>
              <a:gd name="T9" fmla="*/ 42 h 196"/>
              <a:gd name="T10" fmla="*/ 20 w 228"/>
              <a:gd name="T11" fmla="*/ 40 h 196"/>
              <a:gd name="T12" fmla="*/ 15 w 228"/>
              <a:gd name="T13" fmla="*/ 35 h 196"/>
              <a:gd name="T14" fmla="*/ 5 w 228"/>
              <a:gd name="T15" fmla="*/ 35 h 196"/>
              <a:gd name="T16" fmla="*/ 0 w 228"/>
              <a:gd name="T17" fmla="*/ 40 h 196"/>
              <a:gd name="T18" fmla="*/ 0 w 228"/>
              <a:gd name="T19" fmla="*/ 45 h 196"/>
              <a:gd name="T20" fmla="*/ 0 w 228"/>
              <a:gd name="T21" fmla="*/ 135 h 196"/>
              <a:gd name="T22" fmla="*/ 0 w 228"/>
              <a:gd name="T23" fmla="*/ 140 h 196"/>
              <a:gd name="T24" fmla="*/ 5 w 228"/>
              <a:gd name="T25" fmla="*/ 145 h 196"/>
              <a:gd name="T26" fmla="*/ 15 w 228"/>
              <a:gd name="T27" fmla="*/ 145 h 196"/>
              <a:gd name="T28" fmla="*/ 20 w 228"/>
              <a:gd name="T29" fmla="*/ 140 h 196"/>
              <a:gd name="T30" fmla="*/ 20 w 228"/>
              <a:gd name="T31" fmla="*/ 138 h 196"/>
              <a:gd name="T32" fmla="*/ 70 w 228"/>
              <a:gd name="T33" fmla="*/ 147 h 196"/>
              <a:gd name="T34" fmla="*/ 70 w 228"/>
              <a:gd name="T35" fmla="*/ 148 h 196"/>
              <a:gd name="T36" fmla="*/ 117 w 228"/>
              <a:gd name="T37" fmla="*/ 196 h 196"/>
              <a:gd name="T38" fmla="*/ 162 w 228"/>
              <a:gd name="T39" fmla="*/ 162 h 196"/>
              <a:gd name="T40" fmla="*/ 205 w 228"/>
              <a:gd name="T41" fmla="*/ 170 h 196"/>
              <a:gd name="T42" fmla="*/ 205 w 228"/>
              <a:gd name="T43" fmla="*/ 175 h 196"/>
              <a:gd name="T44" fmla="*/ 210 w 228"/>
              <a:gd name="T45" fmla="*/ 180 h 196"/>
              <a:gd name="T46" fmla="*/ 223 w 228"/>
              <a:gd name="T47" fmla="*/ 180 h 196"/>
              <a:gd name="T48" fmla="*/ 228 w 228"/>
              <a:gd name="T49" fmla="*/ 175 h 196"/>
              <a:gd name="T50" fmla="*/ 228 w 228"/>
              <a:gd name="T51" fmla="*/ 5 h 196"/>
              <a:gd name="T52" fmla="*/ 223 w 228"/>
              <a:gd name="T53" fmla="*/ 0 h 196"/>
              <a:gd name="T54" fmla="*/ 117 w 228"/>
              <a:gd name="T55" fmla="*/ 177 h 196"/>
              <a:gd name="T56" fmla="*/ 89 w 228"/>
              <a:gd name="T57" fmla="*/ 150 h 196"/>
              <a:gd name="T58" fmla="*/ 143 w 228"/>
              <a:gd name="T59" fmla="*/ 159 h 196"/>
              <a:gd name="T60" fmla="*/ 117 w 228"/>
              <a:gd name="T61" fmla="*/ 177 h 196"/>
              <a:gd name="T62" fmla="*/ 199 w 228"/>
              <a:gd name="T63" fmla="*/ 53 h 196"/>
              <a:gd name="T64" fmla="*/ 31 w 228"/>
              <a:gd name="T65" fmla="*/ 76 h 196"/>
              <a:gd name="T66" fmla="*/ 30 w 228"/>
              <a:gd name="T67" fmla="*/ 76 h 196"/>
              <a:gd name="T68" fmla="*/ 23 w 228"/>
              <a:gd name="T69" fmla="*/ 70 h 196"/>
              <a:gd name="T70" fmla="*/ 29 w 228"/>
              <a:gd name="T71" fmla="*/ 62 h 196"/>
              <a:gd name="T72" fmla="*/ 197 w 228"/>
              <a:gd name="T73" fmla="*/ 39 h 196"/>
              <a:gd name="T74" fmla="*/ 205 w 228"/>
              <a:gd name="T75" fmla="*/ 45 h 196"/>
              <a:gd name="T76" fmla="*/ 199 w 228"/>
              <a:gd name="T77" fmla="*/ 53 h 1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228" h="196">
                <a:moveTo>
                  <a:pt x="223" y="0"/>
                </a:moveTo>
                <a:cubicBezTo>
                  <a:pt x="210" y="0"/>
                  <a:pt x="210" y="0"/>
                  <a:pt x="210" y="0"/>
                </a:cubicBezTo>
                <a:cubicBezTo>
                  <a:pt x="207" y="0"/>
                  <a:pt x="205" y="2"/>
                  <a:pt x="205" y="5"/>
                </a:cubicBezTo>
                <a:cubicBezTo>
                  <a:pt x="205" y="10"/>
                  <a:pt x="205" y="10"/>
                  <a:pt x="205" y="10"/>
                </a:cubicBezTo>
                <a:cubicBezTo>
                  <a:pt x="20" y="42"/>
                  <a:pt x="20" y="42"/>
                  <a:pt x="20" y="42"/>
                </a:cubicBezTo>
                <a:cubicBezTo>
                  <a:pt x="20" y="40"/>
                  <a:pt x="20" y="40"/>
                  <a:pt x="20" y="40"/>
                </a:cubicBezTo>
                <a:cubicBezTo>
                  <a:pt x="20" y="37"/>
                  <a:pt x="18" y="35"/>
                  <a:pt x="15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2" y="35"/>
                  <a:pt x="0" y="37"/>
                  <a:pt x="0" y="40"/>
                </a:cubicBezTo>
                <a:cubicBezTo>
                  <a:pt x="0" y="45"/>
                  <a:pt x="0" y="45"/>
                  <a:pt x="0" y="45"/>
                </a:cubicBezTo>
                <a:cubicBezTo>
                  <a:pt x="0" y="135"/>
                  <a:pt x="0" y="135"/>
                  <a:pt x="0" y="135"/>
                </a:cubicBezTo>
                <a:cubicBezTo>
                  <a:pt x="0" y="140"/>
                  <a:pt x="0" y="140"/>
                  <a:pt x="0" y="140"/>
                </a:cubicBezTo>
                <a:cubicBezTo>
                  <a:pt x="0" y="143"/>
                  <a:pt x="2" y="145"/>
                  <a:pt x="5" y="145"/>
                </a:cubicBezTo>
                <a:cubicBezTo>
                  <a:pt x="15" y="145"/>
                  <a:pt x="15" y="145"/>
                  <a:pt x="15" y="145"/>
                </a:cubicBezTo>
                <a:cubicBezTo>
                  <a:pt x="18" y="145"/>
                  <a:pt x="20" y="143"/>
                  <a:pt x="20" y="140"/>
                </a:cubicBezTo>
                <a:cubicBezTo>
                  <a:pt x="20" y="138"/>
                  <a:pt x="20" y="138"/>
                  <a:pt x="20" y="138"/>
                </a:cubicBezTo>
                <a:cubicBezTo>
                  <a:pt x="70" y="147"/>
                  <a:pt x="70" y="147"/>
                  <a:pt x="70" y="147"/>
                </a:cubicBezTo>
                <a:cubicBezTo>
                  <a:pt x="70" y="147"/>
                  <a:pt x="70" y="148"/>
                  <a:pt x="70" y="148"/>
                </a:cubicBezTo>
                <a:cubicBezTo>
                  <a:pt x="70" y="175"/>
                  <a:pt x="91" y="196"/>
                  <a:pt x="117" y="196"/>
                </a:cubicBezTo>
                <a:cubicBezTo>
                  <a:pt x="138" y="196"/>
                  <a:pt x="156" y="182"/>
                  <a:pt x="162" y="162"/>
                </a:cubicBezTo>
                <a:cubicBezTo>
                  <a:pt x="205" y="170"/>
                  <a:pt x="205" y="170"/>
                  <a:pt x="205" y="170"/>
                </a:cubicBezTo>
                <a:cubicBezTo>
                  <a:pt x="205" y="175"/>
                  <a:pt x="205" y="175"/>
                  <a:pt x="205" y="175"/>
                </a:cubicBezTo>
                <a:cubicBezTo>
                  <a:pt x="205" y="178"/>
                  <a:pt x="207" y="180"/>
                  <a:pt x="210" y="180"/>
                </a:cubicBezTo>
                <a:cubicBezTo>
                  <a:pt x="223" y="180"/>
                  <a:pt x="223" y="180"/>
                  <a:pt x="223" y="180"/>
                </a:cubicBezTo>
                <a:cubicBezTo>
                  <a:pt x="226" y="180"/>
                  <a:pt x="228" y="178"/>
                  <a:pt x="228" y="175"/>
                </a:cubicBezTo>
                <a:cubicBezTo>
                  <a:pt x="228" y="5"/>
                  <a:pt x="228" y="5"/>
                  <a:pt x="228" y="5"/>
                </a:cubicBezTo>
                <a:cubicBezTo>
                  <a:pt x="228" y="2"/>
                  <a:pt x="226" y="0"/>
                  <a:pt x="223" y="0"/>
                </a:cubicBezTo>
                <a:moveTo>
                  <a:pt x="117" y="177"/>
                </a:moveTo>
                <a:cubicBezTo>
                  <a:pt x="102" y="177"/>
                  <a:pt x="90" y="165"/>
                  <a:pt x="89" y="150"/>
                </a:cubicBezTo>
                <a:cubicBezTo>
                  <a:pt x="143" y="159"/>
                  <a:pt x="143" y="159"/>
                  <a:pt x="143" y="159"/>
                </a:cubicBezTo>
                <a:cubicBezTo>
                  <a:pt x="139" y="170"/>
                  <a:pt x="129" y="177"/>
                  <a:pt x="117" y="177"/>
                </a:cubicBezTo>
                <a:moveTo>
                  <a:pt x="199" y="53"/>
                </a:moveTo>
                <a:cubicBezTo>
                  <a:pt x="31" y="76"/>
                  <a:pt x="31" y="76"/>
                  <a:pt x="31" y="76"/>
                </a:cubicBezTo>
                <a:cubicBezTo>
                  <a:pt x="30" y="76"/>
                  <a:pt x="30" y="76"/>
                  <a:pt x="30" y="76"/>
                </a:cubicBezTo>
                <a:cubicBezTo>
                  <a:pt x="26" y="76"/>
                  <a:pt x="23" y="73"/>
                  <a:pt x="23" y="70"/>
                </a:cubicBezTo>
                <a:cubicBezTo>
                  <a:pt x="22" y="66"/>
                  <a:pt x="25" y="62"/>
                  <a:pt x="29" y="62"/>
                </a:cubicBezTo>
                <a:cubicBezTo>
                  <a:pt x="197" y="39"/>
                  <a:pt x="197" y="39"/>
                  <a:pt x="197" y="39"/>
                </a:cubicBezTo>
                <a:cubicBezTo>
                  <a:pt x="201" y="38"/>
                  <a:pt x="204" y="41"/>
                  <a:pt x="205" y="45"/>
                </a:cubicBezTo>
                <a:cubicBezTo>
                  <a:pt x="205" y="49"/>
                  <a:pt x="203" y="52"/>
                  <a:pt x="199" y="5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45720" tIns="22860" rIns="45720" bIns="2286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105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4" name="Freeform 24"/>
          <p:cNvSpPr>
            <a:spLocks noEditPoints="1"/>
          </p:cNvSpPr>
          <p:nvPr/>
        </p:nvSpPr>
        <p:spPr bwMode="auto">
          <a:xfrm>
            <a:off x="2111375" y="2446338"/>
            <a:ext cx="588963" cy="665163"/>
          </a:xfrm>
          <a:custGeom>
            <a:avLst/>
            <a:gdLst>
              <a:gd name="T0" fmla="*/ 62 w 240"/>
              <a:gd name="T1" fmla="*/ 49 h 272"/>
              <a:gd name="T2" fmla="*/ 35 w 240"/>
              <a:gd name="T3" fmla="*/ 35 h 272"/>
              <a:gd name="T4" fmla="*/ 49 w 240"/>
              <a:gd name="T5" fmla="*/ 62 h 272"/>
              <a:gd name="T6" fmla="*/ 62 w 240"/>
              <a:gd name="T7" fmla="*/ 62 h 272"/>
              <a:gd name="T8" fmla="*/ 9 w 240"/>
              <a:gd name="T9" fmla="*/ 111 h 272"/>
              <a:gd name="T10" fmla="*/ 9 w 240"/>
              <a:gd name="T11" fmla="*/ 130 h 272"/>
              <a:gd name="T12" fmla="*/ 38 w 240"/>
              <a:gd name="T13" fmla="*/ 120 h 272"/>
              <a:gd name="T14" fmla="*/ 120 w 240"/>
              <a:gd name="T15" fmla="*/ 38 h 272"/>
              <a:gd name="T16" fmla="*/ 129 w 240"/>
              <a:gd name="T17" fmla="*/ 10 h 272"/>
              <a:gd name="T18" fmla="*/ 111 w 240"/>
              <a:gd name="T19" fmla="*/ 10 h 272"/>
              <a:gd name="T20" fmla="*/ 120 w 240"/>
              <a:gd name="T21" fmla="*/ 38 h 272"/>
              <a:gd name="T22" fmla="*/ 107 w 240"/>
              <a:gd name="T23" fmla="*/ 272 h 272"/>
              <a:gd name="T24" fmla="*/ 153 w 240"/>
              <a:gd name="T25" fmla="*/ 253 h 272"/>
              <a:gd name="T26" fmla="*/ 87 w 240"/>
              <a:gd name="T27" fmla="*/ 244 h 272"/>
              <a:gd name="T28" fmla="*/ 205 w 240"/>
              <a:gd name="T29" fmla="*/ 35 h 272"/>
              <a:gd name="T30" fmla="*/ 178 w 240"/>
              <a:gd name="T31" fmla="*/ 49 h 272"/>
              <a:gd name="T32" fmla="*/ 185 w 240"/>
              <a:gd name="T33" fmla="*/ 65 h 272"/>
              <a:gd name="T34" fmla="*/ 205 w 240"/>
              <a:gd name="T35" fmla="*/ 49 h 272"/>
              <a:gd name="T36" fmla="*/ 120 w 240"/>
              <a:gd name="T37" fmla="*/ 49 h 272"/>
              <a:gd name="T38" fmla="*/ 61 w 240"/>
              <a:gd name="T39" fmla="*/ 156 h 272"/>
              <a:gd name="T40" fmla="*/ 78 w 240"/>
              <a:gd name="T41" fmla="*/ 186 h 272"/>
              <a:gd name="T42" fmla="*/ 75 w 240"/>
              <a:gd name="T43" fmla="*/ 199 h 272"/>
              <a:gd name="T44" fmla="*/ 69 w 240"/>
              <a:gd name="T45" fmla="*/ 229 h 272"/>
              <a:gd name="T46" fmla="*/ 166 w 240"/>
              <a:gd name="T47" fmla="*/ 235 h 272"/>
              <a:gd name="T48" fmla="*/ 171 w 240"/>
              <a:gd name="T49" fmla="*/ 204 h 272"/>
              <a:gd name="T50" fmla="*/ 162 w 240"/>
              <a:gd name="T51" fmla="*/ 199 h 272"/>
              <a:gd name="T52" fmla="*/ 178 w 240"/>
              <a:gd name="T53" fmla="*/ 158 h 272"/>
              <a:gd name="T54" fmla="*/ 120 w 240"/>
              <a:gd name="T55" fmla="*/ 49 h 272"/>
              <a:gd name="T56" fmla="*/ 117 w 240"/>
              <a:gd name="T57" fmla="*/ 136 h 272"/>
              <a:gd name="T58" fmla="*/ 120 w 240"/>
              <a:gd name="T59" fmla="*/ 170 h 272"/>
              <a:gd name="T60" fmla="*/ 143 w 240"/>
              <a:gd name="T61" fmla="*/ 186 h 272"/>
              <a:gd name="T62" fmla="*/ 127 w 240"/>
              <a:gd name="T63" fmla="*/ 199 h 272"/>
              <a:gd name="T64" fmla="*/ 141 w 240"/>
              <a:gd name="T65" fmla="*/ 136 h 272"/>
              <a:gd name="T66" fmla="*/ 141 w 240"/>
              <a:gd name="T67" fmla="*/ 107 h 272"/>
              <a:gd name="T68" fmla="*/ 125 w 240"/>
              <a:gd name="T69" fmla="*/ 127 h 272"/>
              <a:gd name="T70" fmla="*/ 111 w 240"/>
              <a:gd name="T71" fmla="*/ 111 h 272"/>
              <a:gd name="T72" fmla="*/ 85 w 240"/>
              <a:gd name="T73" fmla="*/ 122 h 272"/>
              <a:gd name="T74" fmla="*/ 107 w 240"/>
              <a:gd name="T75" fmla="*/ 136 h 272"/>
              <a:gd name="T76" fmla="*/ 97 w 240"/>
              <a:gd name="T77" fmla="*/ 199 h 272"/>
              <a:gd name="T78" fmla="*/ 78 w 240"/>
              <a:gd name="T79" fmla="*/ 147 h 272"/>
              <a:gd name="T80" fmla="*/ 77 w 240"/>
              <a:gd name="T81" fmla="*/ 146 h 272"/>
              <a:gd name="T82" fmla="*/ 120 w 240"/>
              <a:gd name="T83" fmla="*/ 68 h 272"/>
              <a:gd name="T84" fmla="*/ 162 w 240"/>
              <a:gd name="T85" fmla="*/ 147 h 272"/>
              <a:gd name="T86" fmla="*/ 138 w 240"/>
              <a:gd name="T87" fmla="*/ 117 h 272"/>
              <a:gd name="T88" fmla="*/ 147 w 240"/>
              <a:gd name="T89" fmla="*/ 122 h 272"/>
              <a:gd name="T90" fmla="*/ 135 w 240"/>
              <a:gd name="T91" fmla="*/ 127 h 272"/>
              <a:gd name="T92" fmla="*/ 100 w 240"/>
              <a:gd name="T93" fmla="*/ 127 h 272"/>
              <a:gd name="T94" fmla="*/ 100 w 240"/>
              <a:gd name="T95" fmla="*/ 116 h 272"/>
              <a:gd name="T96" fmla="*/ 107 w 240"/>
              <a:gd name="T97" fmla="*/ 127 h 272"/>
              <a:gd name="T98" fmla="*/ 212 w 240"/>
              <a:gd name="T99" fmla="*/ 111 h 272"/>
              <a:gd name="T100" fmla="*/ 212 w 240"/>
              <a:gd name="T101" fmla="*/ 130 h 272"/>
              <a:gd name="T102" fmla="*/ 240 w 240"/>
              <a:gd name="T103" fmla="*/ 120 h 2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240" h="272">
                <a:moveTo>
                  <a:pt x="62" y="62"/>
                </a:moveTo>
                <a:cubicBezTo>
                  <a:pt x="66" y="58"/>
                  <a:pt x="66" y="52"/>
                  <a:pt x="62" y="49"/>
                </a:cubicBezTo>
                <a:cubicBezTo>
                  <a:pt x="49" y="35"/>
                  <a:pt x="49" y="35"/>
                  <a:pt x="49" y="35"/>
                </a:cubicBezTo>
                <a:cubicBezTo>
                  <a:pt x="45" y="32"/>
                  <a:pt x="39" y="32"/>
                  <a:pt x="35" y="35"/>
                </a:cubicBezTo>
                <a:cubicBezTo>
                  <a:pt x="32" y="39"/>
                  <a:pt x="32" y="45"/>
                  <a:pt x="35" y="49"/>
                </a:cubicBezTo>
                <a:cubicBezTo>
                  <a:pt x="49" y="62"/>
                  <a:pt x="49" y="62"/>
                  <a:pt x="49" y="62"/>
                </a:cubicBezTo>
                <a:cubicBezTo>
                  <a:pt x="50" y="64"/>
                  <a:pt x="53" y="65"/>
                  <a:pt x="55" y="65"/>
                </a:cubicBezTo>
                <a:cubicBezTo>
                  <a:pt x="58" y="65"/>
                  <a:pt x="60" y="64"/>
                  <a:pt x="62" y="62"/>
                </a:cubicBezTo>
                <a:moveTo>
                  <a:pt x="28" y="111"/>
                </a:moveTo>
                <a:cubicBezTo>
                  <a:pt x="9" y="111"/>
                  <a:pt x="9" y="111"/>
                  <a:pt x="9" y="111"/>
                </a:cubicBezTo>
                <a:cubicBezTo>
                  <a:pt x="4" y="111"/>
                  <a:pt x="0" y="115"/>
                  <a:pt x="0" y="120"/>
                </a:cubicBezTo>
                <a:cubicBezTo>
                  <a:pt x="0" y="125"/>
                  <a:pt x="4" y="130"/>
                  <a:pt x="9" y="130"/>
                </a:cubicBezTo>
                <a:cubicBezTo>
                  <a:pt x="28" y="130"/>
                  <a:pt x="28" y="130"/>
                  <a:pt x="28" y="130"/>
                </a:cubicBezTo>
                <a:cubicBezTo>
                  <a:pt x="34" y="130"/>
                  <a:pt x="38" y="125"/>
                  <a:pt x="38" y="120"/>
                </a:cubicBezTo>
                <a:cubicBezTo>
                  <a:pt x="38" y="115"/>
                  <a:pt x="34" y="111"/>
                  <a:pt x="28" y="111"/>
                </a:cubicBezTo>
                <a:moveTo>
                  <a:pt x="120" y="38"/>
                </a:moveTo>
                <a:cubicBezTo>
                  <a:pt x="125" y="38"/>
                  <a:pt x="129" y="34"/>
                  <a:pt x="129" y="29"/>
                </a:cubicBezTo>
                <a:cubicBezTo>
                  <a:pt x="129" y="10"/>
                  <a:pt x="129" y="10"/>
                  <a:pt x="129" y="10"/>
                </a:cubicBezTo>
                <a:cubicBezTo>
                  <a:pt x="129" y="4"/>
                  <a:pt x="125" y="0"/>
                  <a:pt x="120" y="0"/>
                </a:cubicBezTo>
                <a:cubicBezTo>
                  <a:pt x="115" y="0"/>
                  <a:pt x="111" y="4"/>
                  <a:pt x="111" y="10"/>
                </a:cubicBezTo>
                <a:cubicBezTo>
                  <a:pt x="111" y="29"/>
                  <a:pt x="111" y="29"/>
                  <a:pt x="111" y="29"/>
                </a:cubicBezTo>
                <a:cubicBezTo>
                  <a:pt x="111" y="34"/>
                  <a:pt x="115" y="38"/>
                  <a:pt x="120" y="38"/>
                </a:cubicBezTo>
                <a:moveTo>
                  <a:pt x="87" y="253"/>
                </a:moveTo>
                <a:cubicBezTo>
                  <a:pt x="87" y="264"/>
                  <a:pt x="96" y="272"/>
                  <a:pt x="107" y="272"/>
                </a:cubicBezTo>
                <a:cubicBezTo>
                  <a:pt x="133" y="272"/>
                  <a:pt x="133" y="272"/>
                  <a:pt x="133" y="272"/>
                </a:cubicBezTo>
                <a:cubicBezTo>
                  <a:pt x="144" y="272"/>
                  <a:pt x="153" y="264"/>
                  <a:pt x="153" y="253"/>
                </a:cubicBezTo>
                <a:cubicBezTo>
                  <a:pt x="153" y="244"/>
                  <a:pt x="153" y="244"/>
                  <a:pt x="153" y="244"/>
                </a:cubicBezTo>
                <a:cubicBezTo>
                  <a:pt x="87" y="244"/>
                  <a:pt x="87" y="244"/>
                  <a:pt x="87" y="244"/>
                </a:cubicBezTo>
                <a:cubicBezTo>
                  <a:pt x="87" y="253"/>
                  <a:pt x="87" y="253"/>
                  <a:pt x="87" y="253"/>
                </a:cubicBezTo>
                <a:close/>
                <a:moveTo>
                  <a:pt x="205" y="35"/>
                </a:moveTo>
                <a:cubicBezTo>
                  <a:pt x="201" y="32"/>
                  <a:pt x="195" y="32"/>
                  <a:pt x="192" y="35"/>
                </a:cubicBezTo>
                <a:cubicBezTo>
                  <a:pt x="178" y="49"/>
                  <a:pt x="178" y="49"/>
                  <a:pt x="178" y="49"/>
                </a:cubicBezTo>
                <a:cubicBezTo>
                  <a:pt x="174" y="52"/>
                  <a:pt x="174" y="58"/>
                  <a:pt x="178" y="62"/>
                </a:cubicBezTo>
                <a:cubicBezTo>
                  <a:pt x="180" y="64"/>
                  <a:pt x="182" y="65"/>
                  <a:pt x="185" y="65"/>
                </a:cubicBezTo>
                <a:cubicBezTo>
                  <a:pt x="187" y="65"/>
                  <a:pt x="190" y="64"/>
                  <a:pt x="192" y="62"/>
                </a:cubicBezTo>
                <a:cubicBezTo>
                  <a:pt x="205" y="49"/>
                  <a:pt x="205" y="49"/>
                  <a:pt x="205" y="49"/>
                </a:cubicBezTo>
                <a:cubicBezTo>
                  <a:pt x="209" y="45"/>
                  <a:pt x="209" y="39"/>
                  <a:pt x="205" y="35"/>
                </a:cubicBezTo>
                <a:moveTo>
                  <a:pt x="120" y="49"/>
                </a:moveTo>
                <a:cubicBezTo>
                  <a:pt x="81" y="49"/>
                  <a:pt x="50" y="80"/>
                  <a:pt x="50" y="118"/>
                </a:cubicBezTo>
                <a:cubicBezTo>
                  <a:pt x="50" y="132"/>
                  <a:pt x="54" y="145"/>
                  <a:pt x="61" y="156"/>
                </a:cubicBezTo>
                <a:cubicBezTo>
                  <a:pt x="62" y="157"/>
                  <a:pt x="62" y="158"/>
                  <a:pt x="62" y="158"/>
                </a:cubicBezTo>
                <a:cubicBezTo>
                  <a:pt x="75" y="176"/>
                  <a:pt x="78" y="182"/>
                  <a:pt x="78" y="186"/>
                </a:cubicBezTo>
                <a:cubicBezTo>
                  <a:pt x="78" y="199"/>
                  <a:pt x="78" y="199"/>
                  <a:pt x="78" y="199"/>
                </a:cubicBezTo>
                <a:cubicBezTo>
                  <a:pt x="75" y="199"/>
                  <a:pt x="75" y="199"/>
                  <a:pt x="75" y="199"/>
                </a:cubicBezTo>
                <a:cubicBezTo>
                  <a:pt x="71" y="199"/>
                  <a:pt x="69" y="200"/>
                  <a:pt x="69" y="204"/>
                </a:cubicBezTo>
                <a:cubicBezTo>
                  <a:pt x="69" y="229"/>
                  <a:pt x="69" y="229"/>
                  <a:pt x="69" y="229"/>
                </a:cubicBezTo>
                <a:cubicBezTo>
                  <a:pt x="69" y="233"/>
                  <a:pt x="71" y="235"/>
                  <a:pt x="75" y="235"/>
                </a:cubicBezTo>
                <a:cubicBezTo>
                  <a:pt x="166" y="235"/>
                  <a:pt x="166" y="235"/>
                  <a:pt x="166" y="235"/>
                </a:cubicBezTo>
                <a:cubicBezTo>
                  <a:pt x="169" y="235"/>
                  <a:pt x="171" y="233"/>
                  <a:pt x="171" y="229"/>
                </a:cubicBezTo>
                <a:cubicBezTo>
                  <a:pt x="171" y="204"/>
                  <a:pt x="171" y="204"/>
                  <a:pt x="171" y="204"/>
                </a:cubicBezTo>
                <a:cubicBezTo>
                  <a:pt x="171" y="200"/>
                  <a:pt x="169" y="199"/>
                  <a:pt x="166" y="199"/>
                </a:cubicBezTo>
                <a:cubicBezTo>
                  <a:pt x="162" y="199"/>
                  <a:pt x="162" y="199"/>
                  <a:pt x="162" y="199"/>
                </a:cubicBezTo>
                <a:cubicBezTo>
                  <a:pt x="162" y="186"/>
                  <a:pt x="162" y="186"/>
                  <a:pt x="162" y="186"/>
                </a:cubicBezTo>
                <a:cubicBezTo>
                  <a:pt x="162" y="183"/>
                  <a:pt x="163" y="178"/>
                  <a:pt x="178" y="158"/>
                </a:cubicBezTo>
                <a:cubicBezTo>
                  <a:pt x="186" y="146"/>
                  <a:pt x="190" y="133"/>
                  <a:pt x="190" y="118"/>
                </a:cubicBezTo>
                <a:cubicBezTo>
                  <a:pt x="190" y="80"/>
                  <a:pt x="159" y="49"/>
                  <a:pt x="120" y="49"/>
                </a:cubicBezTo>
                <a:moveTo>
                  <a:pt x="120" y="170"/>
                </a:moveTo>
                <a:cubicBezTo>
                  <a:pt x="117" y="136"/>
                  <a:pt x="117" y="136"/>
                  <a:pt x="117" y="136"/>
                </a:cubicBezTo>
                <a:cubicBezTo>
                  <a:pt x="124" y="136"/>
                  <a:pt x="124" y="136"/>
                  <a:pt x="124" y="136"/>
                </a:cubicBezTo>
                <a:lnTo>
                  <a:pt x="120" y="170"/>
                </a:lnTo>
                <a:close/>
                <a:moveTo>
                  <a:pt x="162" y="147"/>
                </a:moveTo>
                <a:cubicBezTo>
                  <a:pt x="147" y="168"/>
                  <a:pt x="143" y="176"/>
                  <a:pt x="143" y="186"/>
                </a:cubicBezTo>
                <a:cubicBezTo>
                  <a:pt x="143" y="199"/>
                  <a:pt x="143" y="199"/>
                  <a:pt x="143" y="199"/>
                </a:cubicBezTo>
                <a:cubicBezTo>
                  <a:pt x="127" y="199"/>
                  <a:pt x="127" y="199"/>
                  <a:pt x="127" y="199"/>
                </a:cubicBezTo>
                <a:cubicBezTo>
                  <a:pt x="134" y="136"/>
                  <a:pt x="134" y="136"/>
                  <a:pt x="134" y="136"/>
                </a:cubicBezTo>
                <a:cubicBezTo>
                  <a:pt x="141" y="136"/>
                  <a:pt x="141" y="136"/>
                  <a:pt x="141" y="136"/>
                </a:cubicBezTo>
                <a:cubicBezTo>
                  <a:pt x="149" y="136"/>
                  <a:pt x="156" y="130"/>
                  <a:pt x="156" y="122"/>
                </a:cubicBezTo>
                <a:cubicBezTo>
                  <a:pt x="156" y="113"/>
                  <a:pt x="149" y="107"/>
                  <a:pt x="141" y="107"/>
                </a:cubicBezTo>
                <a:cubicBezTo>
                  <a:pt x="137" y="107"/>
                  <a:pt x="134" y="108"/>
                  <a:pt x="131" y="111"/>
                </a:cubicBezTo>
                <a:cubicBezTo>
                  <a:pt x="127" y="115"/>
                  <a:pt x="125" y="122"/>
                  <a:pt x="125" y="127"/>
                </a:cubicBezTo>
                <a:cubicBezTo>
                  <a:pt x="116" y="127"/>
                  <a:pt x="116" y="127"/>
                  <a:pt x="116" y="127"/>
                </a:cubicBezTo>
                <a:cubicBezTo>
                  <a:pt x="116" y="122"/>
                  <a:pt x="115" y="116"/>
                  <a:pt x="111" y="111"/>
                </a:cubicBezTo>
                <a:cubicBezTo>
                  <a:pt x="108" y="108"/>
                  <a:pt x="104" y="107"/>
                  <a:pt x="100" y="107"/>
                </a:cubicBezTo>
                <a:cubicBezTo>
                  <a:pt x="92" y="107"/>
                  <a:pt x="85" y="113"/>
                  <a:pt x="85" y="122"/>
                </a:cubicBezTo>
                <a:cubicBezTo>
                  <a:pt x="85" y="130"/>
                  <a:pt x="92" y="136"/>
                  <a:pt x="100" y="136"/>
                </a:cubicBezTo>
                <a:cubicBezTo>
                  <a:pt x="107" y="136"/>
                  <a:pt x="107" y="136"/>
                  <a:pt x="107" y="136"/>
                </a:cubicBezTo>
                <a:cubicBezTo>
                  <a:pt x="114" y="199"/>
                  <a:pt x="114" y="199"/>
                  <a:pt x="114" y="199"/>
                </a:cubicBezTo>
                <a:cubicBezTo>
                  <a:pt x="97" y="199"/>
                  <a:pt x="97" y="199"/>
                  <a:pt x="97" y="199"/>
                </a:cubicBezTo>
                <a:cubicBezTo>
                  <a:pt x="97" y="186"/>
                  <a:pt x="97" y="186"/>
                  <a:pt x="97" y="186"/>
                </a:cubicBezTo>
                <a:cubicBezTo>
                  <a:pt x="97" y="177"/>
                  <a:pt x="93" y="168"/>
                  <a:pt x="78" y="147"/>
                </a:cubicBezTo>
                <a:cubicBezTo>
                  <a:pt x="78" y="147"/>
                  <a:pt x="78" y="147"/>
                  <a:pt x="78" y="147"/>
                </a:cubicBezTo>
                <a:cubicBezTo>
                  <a:pt x="77" y="146"/>
                  <a:pt x="77" y="146"/>
                  <a:pt x="77" y="146"/>
                </a:cubicBezTo>
                <a:cubicBezTo>
                  <a:pt x="71" y="138"/>
                  <a:pt x="68" y="128"/>
                  <a:pt x="68" y="118"/>
                </a:cubicBezTo>
                <a:cubicBezTo>
                  <a:pt x="68" y="91"/>
                  <a:pt x="92" y="68"/>
                  <a:pt x="120" y="68"/>
                </a:cubicBezTo>
                <a:cubicBezTo>
                  <a:pt x="148" y="68"/>
                  <a:pt x="172" y="91"/>
                  <a:pt x="172" y="118"/>
                </a:cubicBezTo>
                <a:cubicBezTo>
                  <a:pt x="172" y="129"/>
                  <a:pt x="168" y="139"/>
                  <a:pt x="162" y="147"/>
                </a:cubicBezTo>
                <a:moveTo>
                  <a:pt x="135" y="127"/>
                </a:moveTo>
                <a:cubicBezTo>
                  <a:pt x="135" y="124"/>
                  <a:pt x="136" y="119"/>
                  <a:pt x="138" y="117"/>
                </a:cubicBezTo>
                <a:cubicBezTo>
                  <a:pt x="139" y="116"/>
                  <a:pt x="140" y="116"/>
                  <a:pt x="141" y="116"/>
                </a:cubicBezTo>
                <a:cubicBezTo>
                  <a:pt x="144" y="116"/>
                  <a:pt x="147" y="119"/>
                  <a:pt x="147" y="122"/>
                </a:cubicBezTo>
                <a:cubicBezTo>
                  <a:pt x="147" y="125"/>
                  <a:pt x="144" y="127"/>
                  <a:pt x="141" y="127"/>
                </a:cubicBezTo>
                <a:cubicBezTo>
                  <a:pt x="135" y="127"/>
                  <a:pt x="135" y="127"/>
                  <a:pt x="135" y="127"/>
                </a:cubicBezTo>
                <a:close/>
                <a:moveTo>
                  <a:pt x="107" y="127"/>
                </a:moveTo>
                <a:cubicBezTo>
                  <a:pt x="100" y="127"/>
                  <a:pt x="100" y="127"/>
                  <a:pt x="100" y="127"/>
                </a:cubicBezTo>
                <a:cubicBezTo>
                  <a:pt x="97" y="127"/>
                  <a:pt x="94" y="125"/>
                  <a:pt x="94" y="122"/>
                </a:cubicBezTo>
                <a:cubicBezTo>
                  <a:pt x="94" y="119"/>
                  <a:pt x="97" y="116"/>
                  <a:pt x="100" y="116"/>
                </a:cubicBezTo>
                <a:cubicBezTo>
                  <a:pt x="102" y="116"/>
                  <a:pt x="103" y="117"/>
                  <a:pt x="104" y="118"/>
                </a:cubicBezTo>
                <a:cubicBezTo>
                  <a:pt x="106" y="120"/>
                  <a:pt x="107" y="124"/>
                  <a:pt x="107" y="127"/>
                </a:cubicBezTo>
                <a:moveTo>
                  <a:pt x="231" y="111"/>
                </a:moveTo>
                <a:cubicBezTo>
                  <a:pt x="212" y="111"/>
                  <a:pt x="212" y="111"/>
                  <a:pt x="212" y="111"/>
                </a:cubicBezTo>
                <a:cubicBezTo>
                  <a:pt x="206" y="111"/>
                  <a:pt x="202" y="115"/>
                  <a:pt x="202" y="120"/>
                </a:cubicBezTo>
                <a:cubicBezTo>
                  <a:pt x="202" y="125"/>
                  <a:pt x="206" y="130"/>
                  <a:pt x="212" y="130"/>
                </a:cubicBezTo>
                <a:cubicBezTo>
                  <a:pt x="231" y="130"/>
                  <a:pt x="231" y="130"/>
                  <a:pt x="231" y="130"/>
                </a:cubicBezTo>
                <a:cubicBezTo>
                  <a:pt x="236" y="130"/>
                  <a:pt x="240" y="125"/>
                  <a:pt x="240" y="120"/>
                </a:cubicBezTo>
                <a:cubicBezTo>
                  <a:pt x="240" y="115"/>
                  <a:pt x="236" y="111"/>
                  <a:pt x="231" y="111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45720" tIns="22860" rIns="45720" bIns="2286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105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23556" name="组合 23"/>
          <p:cNvGrpSpPr/>
          <p:nvPr/>
        </p:nvGrpSpPr>
        <p:grpSpPr>
          <a:xfrm>
            <a:off x="2500313" y="212725"/>
            <a:ext cx="7723187" cy="509588"/>
            <a:chOff x="3560907" y="431673"/>
            <a:chExt cx="5364153" cy="510207"/>
          </a:xfrm>
        </p:grpSpPr>
        <p:sp>
          <p:nvSpPr>
            <p:cNvPr id="23557" name="Title 1"/>
            <p:cNvSpPr txBox="1"/>
            <p:nvPr/>
          </p:nvSpPr>
          <p:spPr>
            <a:xfrm>
              <a:off x="3560907" y="431673"/>
              <a:ext cx="5364153" cy="506419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rIns="0" anchor="ctr"/>
            <a:p>
              <a:pPr algn="ctr" defTabSz="914400">
                <a:lnSpc>
                  <a:spcPct val="90000"/>
                </a:lnSpc>
              </a:pPr>
              <a:endParaRPr lang="zh-CN" altLang="en-GB" sz="32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endParaRPr>
            </a:p>
          </p:txBody>
        </p:sp>
        <p:cxnSp>
          <p:nvCxnSpPr>
            <p:cNvPr id="49" name="直接连接符 48"/>
            <p:cNvCxnSpPr/>
            <p:nvPr/>
          </p:nvCxnSpPr>
          <p:spPr>
            <a:xfrm>
              <a:off x="4262276" y="941880"/>
              <a:ext cx="3964233" cy="0"/>
            </a:xfrm>
            <a:prstGeom prst="line">
              <a:avLst/>
            </a:prstGeom>
            <a:ln w="381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2" name="矩形 51"/>
          <p:cNvSpPr/>
          <p:nvPr/>
        </p:nvSpPr>
        <p:spPr>
          <a:xfrm>
            <a:off x="0" y="6424613"/>
            <a:ext cx="12192000" cy="444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54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3560" name="TextBox 52"/>
          <p:cNvSpPr txBox="1"/>
          <p:nvPr/>
        </p:nvSpPr>
        <p:spPr>
          <a:xfrm>
            <a:off x="10058400" y="6472238"/>
            <a:ext cx="2232025" cy="369887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en-US" altLang="zh-CN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TAIJI   </a:t>
            </a: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太极集团</a:t>
            </a:r>
            <a:endParaRPr lang="zh-CN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562" name="TextBox 25"/>
          <p:cNvSpPr txBox="1"/>
          <p:nvPr/>
        </p:nvSpPr>
        <p:spPr>
          <a:xfrm>
            <a:off x="998855" y="965835"/>
            <a:ext cx="9455785" cy="5262245"/>
          </a:xfrm>
          <a:prstGeom prst="rect">
            <a:avLst/>
          </a:prstGeom>
          <a:noFill/>
          <a:ln w="12700">
            <a:noFill/>
          </a:ln>
        </p:spPr>
        <p:txBody>
          <a:bodyPr wrap="square" anchor="t">
            <a:spAutoFit/>
          </a:bodyPr>
          <a:p>
            <a:pPr eaLnBrk="0" hangingPunct="0">
              <a:lnSpc>
                <a:spcPct val="150000"/>
              </a:lnSpc>
            </a:pP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我四处物色人员，给原来的同事发邀请，最后在公司的统一协调下，人员补齐了。那段时间，我脑子里一直在想对策想办法，想赶紧摘掉落后的帽子，几乎每天都失眠，同时觉得特别亏欠家人，尤其是女儿，每当孩子需要我的时候我都不能陪伴，还好，家人始终支持和理解我，给了我巨大的安慰，让我可以毫不分心地去搞工作。无论在生活和工作中，我都是一个不服输的人，既然领导信任我，让我来挑这个责任，我就要全力以赴把业绩做上去，才能不负信任。</a:t>
            </a:r>
            <a:endParaRPr lang="en-US" altLang="zh-CN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" name="Freeform 58"/>
          <p:cNvSpPr>
            <a:spLocks noEditPoints="1"/>
          </p:cNvSpPr>
          <p:nvPr/>
        </p:nvSpPr>
        <p:spPr bwMode="auto">
          <a:xfrm>
            <a:off x="7034213" y="2486025"/>
            <a:ext cx="590550" cy="547688"/>
          </a:xfrm>
          <a:custGeom>
            <a:avLst/>
            <a:gdLst>
              <a:gd name="T0" fmla="*/ 142 w 241"/>
              <a:gd name="T1" fmla="*/ 137 h 224"/>
              <a:gd name="T2" fmla="*/ 150 w 241"/>
              <a:gd name="T3" fmla="*/ 97 h 224"/>
              <a:gd name="T4" fmla="*/ 132 w 241"/>
              <a:gd name="T5" fmla="*/ 115 h 224"/>
              <a:gd name="T6" fmla="*/ 110 w 241"/>
              <a:gd name="T7" fmla="*/ 115 h 224"/>
              <a:gd name="T8" fmla="*/ 110 w 241"/>
              <a:gd name="T9" fmla="*/ 92 h 224"/>
              <a:gd name="T10" fmla="*/ 127 w 241"/>
              <a:gd name="T11" fmla="*/ 74 h 224"/>
              <a:gd name="T12" fmla="*/ 88 w 241"/>
              <a:gd name="T13" fmla="*/ 83 h 224"/>
              <a:gd name="T14" fmla="*/ 78 w 241"/>
              <a:gd name="T15" fmla="*/ 120 h 224"/>
              <a:gd name="T16" fmla="*/ 3 w 241"/>
              <a:gd name="T17" fmla="*/ 195 h 224"/>
              <a:gd name="T18" fmla="*/ 3 w 241"/>
              <a:gd name="T19" fmla="*/ 206 h 224"/>
              <a:gd name="T20" fmla="*/ 19 w 241"/>
              <a:gd name="T21" fmla="*/ 222 h 224"/>
              <a:gd name="T22" fmla="*/ 25 w 241"/>
              <a:gd name="T23" fmla="*/ 224 h 224"/>
              <a:gd name="T24" fmla="*/ 30 w 241"/>
              <a:gd name="T25" fmla="*/ 222 h 224"/>
              <a:gd name="T26" fmla="*/ 105 w 241"/>
              <a:gd name="T27" fmla="*/ 147 h 224"/>
              <a:gd name="T28" fmla="*/ 142 w 241"/>
              <a:gd name="T29" fmla="*/ 137 h 224"/>
              <a:gd name="T30" fmla="*/ 27 w 241"/>
              <a:gd name="T31" fmla="*/ 206 h 224"/>
              <a:gd name="T32" fmla="*/ 19 w 241"/>
              <a:gd name="T33" fmla="*/ 206 h 224"/>
              <a:gd name="T34" fmla="*/ 19 w 241"/>
              <a:gd name="T35" fmla="*/ 198 h 224"/>
              <a:gd name="T36" fmla="*/ 27 w 241"/>
              <a:gd name="T37" fmla="*/ 198 h 224"/>
              <a:gd name="T38" fmla="*/ 27 w 241"/>
              <a:gd name="T39" fmla="*/ 206 h 224"/>
              <a:gd name="T40" fmla="*/ 236 w 241"/>
              <a:gd name="T41" fmla="*/ 0 h 224"/>
              <a:gd name="T42" fmla="*/ 19 w 241"/>
              <a:gd name="T43" fmla="*/ 0 h 224"/>
              <a:gd name="T44" fmla="*/ 14 w 241"/>
              <a:gd name="T45" fmla="*/ 5 h 224"/>
              <a:gd name="T46" fmla="*/ 14 w 241"/>
              <a:gd name="T47" fmla="*/ 171 h 224"/>
              <a:gd name="T48" fmla="*/ 38 w 241"/>
              <a:gd name="T49" fmla="*/ 147 h 224"/>
              <a:gd name="T50" fmla="*/ 38 w 241"/>
              <a:gd name="T51" fmla="*/ 48 h 224"/>
              <a:gd name="T52" fmla="*/ 217 w 241"/>
              <a:gd name="T53" fmla="*/ 48 h 224"/>
              <a:gd name="T54" fmla="*/ 217 w 241"/>
              <a:gd name="T55" fmla="*/ 170 h 224"/>
              <a:gd name="T56" fmla="*/ 95 w 241"/>
              <a:gd name="T57" fmla="*/ 170 h 224"/>
              <a:gd name="T58" fmla="*/ 72 w 241"/>
              <a:gd name="T59" fmla="*/ 193 h 224"/>
              <a:gd name="T60" fmla="*/ 222 w 241"/>
              <a:gd name="T61" fmla="*/ 193 h 224"/>
              <a:gd name="T62" fmla="*/ 241 w 241"/>
              <a:gd name="T63" fmla="*/ 175 h 224"/>
              <a:gd name="T64" fmla="*/ 241 w 241"/>
              <a:gd name="T65" fmla="*/ 5 h 224"/>
              <a:gd name="T66" fmla="*/ 236 w 241"/>
              <a:gd name="T67" fmla="*/ 0 h 224"/>
              <a:gd name="T68" fmla="*/ 47 w 241"/>
              <a:gd name="T69" fmla="*/ 32 h 224"/>
              <a:gd name="T70" fmla="*/ 39 w 241"/>
              <a:gd name="T71" fmla="*/ 24 h 224"/>
              <a:gd name="T72" fmla="*/ 47 w 241"/>
              <a:gd name="T73" fmla="*/ 15 h 224"/>
              <a:gd name="T74" fmla="*/ 55 w 241"/>
              <a:gd name="T75" fmla="*/ 24 h 224"/>
              <a:gd name="T76" fmla="*/ 47 w 241"/>
              <a:gd name="T77" fmla="*/ 32 h 224"/>
              <a:gd name="T78" fmla="*/ 77 w 241"/>
              <a:gd name="T79" fmla="*/ 32 h 224"/>
              <a:gd name="T80" fmla="*/ 69 w 241"/>
              <a:gd name="T81" fmla="*/ 24 h 224"/>
              <a:gd name="T82" fmla="*/ 77 w 241"/>
              <a:gd name="T83" fmla="*/ 15 h 224"/>
              <a:gd name="T84" fmla="*/ 85 w 241"/>
              <a:gd name="T85" fmla="*/ 24 h 224"/>
              <a:gd name="T86" fmla="*/ 77 w 241"/>
              <a:gd name="T87" fmla="*/ 32 h 2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241" h="224">
                <a:moveTo>
                  <a:pt x="142" y="137"/>
                </a:moveTo>
                <a:cubicBezTo>
                  <a:pt x="153" y="126"/>
                  <a:pt x="155" y="110"/>
                  <a:pt x="150" y="97"/>
                </a:cubicBezTo>
                <a:cubicBezTo>
                  <a:pt x="132" y="115"/>
                  <a:pt x="132" y="115"/>
                  <a:pt x="132" y="115"/>
                </a:cubicBezTo>
                <a:cubicBezTo>
                  <a:pt x="126" y="121"/>
                  <a:pt x="116" y="121"/>
                  <a:pt x="110" y="115"/>
                </a:cubicBezTo>
                <a:cubicBezTo>
                  <a:pt x="104" y="108"/>
                  <a:pt x="104" y="98"/>
                  <a:pt x="110" y="92"/>
                </a:cubicBezTo>
                <a:cubicBezTo>
                  <a:pt x="127" y="74"/>
                  <a:pt x="127" y="74"/>
                  <a:pt x="127" y="74"/>
                </a:cubicBezTo>
                <a:cubicBezTo>
                  <a:pt x="114" y="70"/>
                  <a:pt x="99" y="73"/>
                  <a:pt x="88" y="83"/>
                </a:cubicBezTo>
                <a:cubicBezTo>
                  <a:pt x="78" y="93"/>
                  <a:pt x="75" y="107"/>
                  <a:pt x="78" y="120"/>
                </a:cubicBezTo>
                <a:cubicBezTo>
                  <a:pt x="3" y="195"/>
                  <a:pt x="3" y="195"/>
                  <a:pt x="3" y="195"/>
                </a:cubicBezTo>
                <a:cubicBezTo>
                  <a:pt x="0" y="198"/>
                  <a:pt x="0" y="203"/>
                  <a:pt x="3" y="206"/>
                </a:cubicBezTo>
                <a:cubicBezTo>
                  <a:pt x="19" y="222"/>
                  <a:pt x="19" y="222"/>
                  <a:pt x="19" y="222"/>
                </a:cubicBezTo>
                <a:cubicBezTo>
                  <a:pt x="21" y="223"/>
                  <a:pt x="23" y="224"/>
                  <a:pt x="25" y="224"/>
                </a:cubicBezTo>
                <a:cubicBezTo>
                  <a:pt x="27" y="224"/>
                  <a:pt x="29" y="223"/>
                  <a:pt x="30" y="222"/>
                </a:cubicBezTo>
                <a:cubicBezTo>
                  <a:pt x="105" y="147"/>
                  <a:pt x="105" y="147"/>
                  <a:pt x="105" y="147"/>
                </a:cubicBezTo>
                <a:cubicBezTo>
                  <a:pt x="118" y="150"/>
                  <a:pt x="132" y="147"/>
                  <a:pt x="142" y="137"/>
                </a:cubicBezTo>
                <a:close/>
                <a:moveTo>
                  <a:pt x="27" y="206"/>
                </a:moveTo>
                <a:cubicBezTo>
                  <a:pt x="25" y="208"/>
                  <a:pt x="21" y="208"/>
                  <a:pt x="19" y="206"/>
                </a:cubicBezTo>
                <a:cubicBezTo>
                  <a:pt x="17" y="204"/>
                  <a:pt x="17" y="200"/>
                  <a:pt x="19" y="198"/>
                </a:cubicBezTo>
                <a:cubicBezTo>
                  <a:pt x="21" y="195"/>
                  <a:pt x="25" y="195"/>
                  <a:pt x="27" y="198"/>
                </a:cubicBezTo>
                <a:cubicBezTo>
                  <a:pt x="30" y="200"/>
                  <a:pt x="30" y="204"/>
                  <a:pt x="27" y="206"/>
                </a:cubicBezTo>
                <a:close/>
                <a:moveTo>
                  <a:pt x="236" y="0"/>
                </a:moveTo>
                <a:cubicBezTo>
                  <a:pt x="19" y="0"/>
                  <a:pt x="19" y="0"/>
                  <a:pt x="19" y="0"/>
                </a:cubicBezTo>
                <a:cubicBezTo>
                  <a:pt x="16" y="0"/>
                  <a:pt x="14" y="2"/>
                  <a:pt x="14" y="5"/>
                </a:cubicBezTo>
                <a:cubicBezTo>
                  <a:pt x="14" y="171"/>
                  <a:pt x="14" y="171"/>
                  <a:pt x="14" y="171"/>
                </a:cubicBezTo>
                <a:cubicBezTo>
                  <a:pt x="38" y="147"/>
                  <a:pt x="38" y="147"/>
                  <a:pt x="38" y="147"/>
                </a:cubicBezTo>
                <a:cubicBezTo>
                  <a:pt x="38" y="48"/>
                  <a:pt x="38" y="48"/>
                  <a:pt x="38" y="48"/>
                </a:cubicBezTo>
                <a:cubicBezTo>
                  <a:pt x="217" y="48"/>
                  <a:pt x="217" y="48"/>
                  <a:pt x="217" y="48"/>
                </a:cubicBezTo>
                <a:cubicBezTo>
                  <a:pt x="217" y="170"/>
                  <a:pt x="217" y="170"/>
                  <a:pt x="217" y="170"/>
                </a:cubicBezTo>
                <a:cubicBezTo>
                  <a:pt x="95" y="170"/>
                  <a:pt x="95" y="170"/>
                  <a:pt x="95" y="170"/>
                </a:cubicBezTo>
                <a:cubicBezTo>
                  <a:pt x="72" y="193"/>
                  <a:pt x="72" y="193"/>
                  <a:pt x="72" y="193"/>
                </a:cubicBezTo>
                <a:cubicBezTo>
                  <a:pt x="222" y="193"/>
                  <a:pt x="222" y="193"/>
                  <a:pt x="222" y="193"/>
                </a:cubicBezTo>
                <a:cubicBezTo>
                  <a:pt x="233" y="193"/>
                  <a:pt x="241" y="185"/>
                  <a:pt x="241" y="175"/>
                </a:cubicBezTo>
                <a:cubicBezTo>
                  <a:pt x="241" y="5"/>
                  <a:pt x="241" y="5"/>
                  <a:pt x="241" y="5"/>
                </a:cubicBezTo>
                <a:cubicBezTo>
                  <a:pt x="241" y="2"/>
                  <a:pt x="239" y="0"/>
                  <a:pt x="236" y="0"/>
                </a:cubicBezTo>
                <a:close/>
                <a:moveTo>
                  <a:pt x="47" y="32"/>
                </a:moveTo>
                <a:cubicBezTo>
                  <a:pt x="42" y="32"/>
                  <a:pt x="39" y="28"/>
                  <a:pt x="39" y="24"/>
                </a:cubicBezTo>
                <a:cubicBezTo>
                  <a:pt x="39" y="19"/>
                  <a:pt x="42" y="15"/>
                  <a:pt x="47" y="15"/>
                </a:cubicBezTo>
                <a:cubicBezTo>
                  <a:pt x="52" y="15"/>
                  <a:pt x="55" y="19"/>
                  <a:pt x="55" y="24"/>
                </a:cubicBezTo>
                <a:cubicBezTo>
                  <a:pt x="55" y="28"/>
                  <a:pt x="52" y="32"/>
                  <a:pt x="47" y="32"/>
                </a:cubicBezTo>
                <a:close/>
                <a:moveTo>
                  <a:pt x="77" y="32"/>
                </a:moveTo>
                <a:cubicBezTo>
                  <a:pt x="72" y="32"/>
                  <a:pt x="69" y="28"/>
                  <a:pt x="69" y="24"/>
                </a:cubicBezTo>
                <a:cubicBezTo>
                  <a:pt x="69" y="19"/>
                  <a:pt x="72" y="15"/>
                  <a:pt x="77" y="15"/>
                </a:cubicBezTo>
                <a:cubicBezTo>
                  <a:pt x="81" y="15"/>
                  <a:pt x="85" y="19"/>
                  <a:pt x="85" y="24"/>
                </a:cubicBezTo>
                <a:cubicBezTo>
                  <a:pt x="85" y="28"/>
                  <a:pt x="81" y="32"/>
                  <a:pt x="77" y="3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45720" tIns="22860" rIns="45720" bIns="2286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105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2" name="Freeform 59"/>
          <p:cNvSpPr>
            <a:spLocks noEditPoints="1"/>
          </p:cNvSpPr>
          <p:nvPr/>
        </p:nvSpPr>
        <p:spPr bwMode="auto">
          <a:xfrm>
            <a:off x="4627563" y="2519363"/>
            <a:ext cx="558800" cy="479425"/>
          </a:xfrm>
          <a:custGeom>
            <a:avLst/>
            <a:gdLst>
              <a:gd name="T0" fmla="*/ 223 w 228"/>
              <a:gd name="T1" fmla="*/ 0 h 196"/>
              <a:gd name="T2" fmla="*/ 210 w 228"/>
              <a:gd name="T3" fmla="*/ 0 h 196"/>
              <a:gd name="T4" fmla="*/ 205 w 228"/>
              <a:gd name="T5" fmla="*/ 5 h 196"/>
              <a:gd name="T6" fmla="*/ 205 w 228"/>
              <a:gd name="T7" fmla="*/ 10 h 196"/>
              <a:gd name="T8" fmla="*/ 20 w 228"/>
              <a:gd name="T9" fmla="*/ 42 h 196"/>
              <a:gd name="T10" fmla="*/ 20 w 228"/>
              <a:gd name="T11" fmla="*/ 40 h 196"/>
              <a:gd name="T12" fmla="*/ 15 w 228"/>
              <a:gd name="T13" fmla="*/ 35 h 196"/>
              <a:gd name="T14" fmla="*/ 5 w 228"/>
              <a:gd name="T15" fmla="*/ 35 h 196"/>
              <a:gd name="T16" fmla="*/ 0 w 228"/>
              <a:gd name="T17" fmla="*/ 40 h 196"/>
              <a:gd name="T18" fmla="*/ 0 w 228"/>
              <a:gd name="T19" fmla="*/ 45 h 196"/>
              <a:gd name="T20" fmla="*/ 0 w 228"/>
              <a:gd name="T21" fmla="*/ 135 h 196"/>
              <a:gd name="T22" fmla="*/ 0 w 228"/>
              <a:gd name="T23" fmla="*/ 140 h 196"/>
              <a:gd name="T24" fmla="*/ 5 w 228"/>
              <a:gd name="T25" fmla="*/ 145 h 196"/>
              <a:gd name="T26" fmla="*/ 15 w 228"/>
              <a:gd name="T27" fmla="*/ 145 h 196"/>
              <a:gd name="T28" fmla="*/ 20 w 228"/>
              <a:gd name="T29" fmla="*/ 140 h 196"/>
              <a:gd name="T30" fmla="*/ 20 w 228"/>
              <a:gd name="T31" fmla="*/ 138 h 196"/>
              <a:gd name="T32" fmla="*/ 70 w 228"/>
              <a:gd name="T33" fmla="*/ 147 h 196"/>
              <a:gd name="T34" fmla="*/ 70 w 228"/>
              <a:gd name="T35" fmla="*/ 148 h 196"/>
              <a:gd name="T36" fmla="*/ 117 w 228"/>
              <a:gd name="T37" fmla="*/ 196 h 196"/>
              <a:gd name="T38" fmla="*/ 162 w 228"/>
              <a:gd name="T39" fmla="*/ 162 h 196"/>
              <a:gd name="T40" fmla="*/ 205 w 228"/>
              <a:gd name="T41" fmla="*/ 170 h 196"/>
              <a:gd name="T42" fmla="*/ 205 w 228"/>
              <a:gd name="T43" fmla="*/ 175 h 196"/>
              <a:gd name="T44" fmla="*/ 210 w 228"/>
              <a:gd name="T45" fmla="*/ 180 h 196"/>
              <a:gd name="T46" fmla="*/ 223 w 228"/>
              <a:gd name="T47" fmla="*/ 180 h 196"/>
              <a:gd name="T48" fmla="*/ 228 w 228"/>
              <a:gd name="T49" fmla="*/ 175 h 196"/>
              <a:gd name="T50" fmla="*/ 228 w 228"/>
              <a:gd name="T51" fmla="*/ 5 h 196"/>
              <a:gd name="T52" fmla="*/ 223 w 228"/>
              <a:gd name="T53" fmla="*/ 0 h 196"/>
              <a:gd name="T54" fmla="*/ 117 w 228"/>
              <a:gd name="T55" fmla="*/ 177 h 196"/>
              <a:gd name="T56" fmla="*/ 89 w 228"/>
              <a:gd name="T57" fmla="*/ 150 h 196"/>
              <a:gd name="T58" fmla="*/ 143 w 228"/>
              <a:gd name="T59" fmla="*/ 159 h 196"/>
              <a:gd name="T60" fmla="*/ 117 w 228"/>
              <a:gd name="T61" fmla="*/ 177 h 196"/>
              <a:gd name="T62" fmla="*/ 199 w 228"/>
              <a:gd name="T63" fmla="*/ 53 h 196"/>
              <a:gd name="T64" fmla="*/ 31 w 228"/>
              <a:gd name="T65" fmla="*/ 76 h 196"/>
              <a:gd name="T66" fmla="*/ 30 w 228"/>
              <a:gd name="T67" fmla="*/ 76 h 196"/>
              <a:gd name="T68" fmla="*/ 23 w 228"/>
              <a:gd name="T69" fmla="*/ 70 h 196"/>
              <a:gd name="T70" fmla="*/ 29 w 228"/>
              <a:gd name="T71" fmla="*/ 62 h 196"/>
              <a:gd name="T72" fmla="*/ 197 w 228"/>
              <a:gd name="T73" fmla="*/ 39 h 196"/>
              <a:gd name="T74" fmla="*/ 205 w 228"/>
              <a:gd name="T75" fmla="*/ 45 h 196"/>
              <a:gd name="T76" fmla="*/ 199 w 228"/>
              <a:gd name="T77" fmla="*/ 53 h 1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228" h="196">
                <a:moveTo>
                  <a:pt x="223" y="0"/>
                </a:moveTo>
                <a:cubicBezTo>
                  <a:pt x="210" y="0"/>
                  <a:pt x="210" y="0"/>
                  <a:pt x="210" y="0"/>
                </a:cubicBezTo>
                <a:cubicBezTo>
                  <a:pt x="207" y="0"/>
                  <a:pt x="205" y="2"/>
                  <a:pt x="205" y="5"/>
                </a:cubicBezTo>
                <a:cubicBezTo>
                  <a:pt x="205" y="10"/>
                  <a:pt x="205" y="10"/>
                  <a:pt x="205" y="10"/>
                </a:cubicBezTo>
                <a:cubicBezTo>
                  <a:pt x="20" y="42"/>
                  <a:pt x="20" y="42"/>
                  <a:pt x="20" y="42"/>
                </a:cubicBezTo>
                <a:cubicBezTo>
                  <a:pt x="20" y="40"/>
                  <a:pt x="20" y="40"/>
                  <a:pt x="20" y="40"/>
                </a:cubicBezTo>
                <a:cubicBezTo>
                  <a:pt x="20" y="37"/>
                  <a:pt x="18" y="35"/>
                  <a:pt x="15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2" y="35"/>
                  <a:pt x="0" y="37"/>
                  <a:pt x="0" y="40"/>
                </a:cubicBezTo>
                <a:cubicBezTo>
                  <a:pt x="0" y="45"/>
                  <a:pt x="0" y="45"/>
                  <a:pt x="0" y="45"/>
                </a:cubicBezTo>
                <a:cubicBezTo>
                  <a:pt x="0" y="135"/>
                  <a:pt x="0" y="135"/>
                  <a:pt x="0" y="135"/>
                </a:cubicBezTo>
                <a:cubicBezTo>
                  <a:pt x="0" y="140"/>
                  <a:pt x="0" y="140"/>
                  <a:pt x="0" y="140"/>
                </a:cubicBezTo>
                <a:cubicBezTo>
                  <a:pt x="0" y="143"/>
                  <a:pt x="2" y="145"/>
                  <a:pt x="5" y="145"/>
                </a:cubicBezTo>
                <a:cubicBezTo>
                  <a:pt x="15" y="145"/>
                  <a:pt x="15" y="145"/>
                  <a:pt x="15" y="145"/>
                </a:cubicBezTo>
                <a:cubicBezTo>
                  <a:pt x="18" y="145"/>
                  <a:pt x="20" y="143"/>
                  <a:pt x="20" y="140"/>
                </a:cubicBezTo>
                <a:cubicBezTo>
                  <a:pt x="20" y="138"/>
                  <a:pt x="20" y="138"/>
                  <a:pt x="20" y="138"/>
                </a:cubicBezTo>
                <a:cubicBezTo>
                  <a:pt x="70" y="147"/>
                  <a:pt x="70" y="147"/>
                  <a:pt x="70" y="147"/>
                </a:cubicBezTo>
                <a:cubicBezTo>
                  <a:pt x="70" y="147"/>
                  <a:pt x="70" y="148"/>
                  <a:pt x="70" y="148"/>
                </a:cubicBezTo>
                <a:cubicBezTo>
                  <a:pt x="70" y="175"/>
                  <a:pt x="91" y="196"/>
                  <a:pt x="117" y="196"/>
                </a:cubicBezTo>
                <a:cubicBezTo>
                  <a:pt x="138" y="196"/>
                  <a:pt x="156" y="182"/>
                  <a:pt x="162" y="162"/>
                </a:cubicBezTo>
                <a:cubicBezTo>
                  <a:pt x="205" y="170"/>
                  <a:pt x="205" y="170"/>
                  <a:pt x="205" y="170"/>
                </a:cubicBezTo>
                <a:cubicBezTo>
                  <a:pt x="205" y="175"/>
                  <a:pt x="205" y="175"/>
                  <a:pt x="205" y="175"/>
                </a:cubicBezTo>
                <a:cubicBezTo>
                  <a:pt x="205" y="178"/>
                  <a:pt x="207" y="180"/>
                  <a:pt x="210" y="180"/>
                </a:cubicBezTo>
                <a:cubicBezTo>
                  <a:pt x="223" y="180"/>
                  <a:pt x="223" y="180"/>
                  <a:pt x="223" y="180"/>
                </a:cubicBezTo>
                <a:cubicBezTo>
                  <a:pt x="226" y="180"/>
                  <a:pt x="228" y="178"/>
                  <a:pt x="228" y="175"/>
                </a:cubicBezTo>
                <a:cubicBezTo>
                  <a:pt x="228" y="5"/>
                  <a:pt x="228" y="5"/>
                  <a:pt x="228" y="5"/>
                </a:cubicBezTo>
                <a:cubicBezTo>
                  <a:pt x="228" y="2"/>
                  <a:pt x="226" y="0"/>
                  <a:pt x="223" y="0"/>
                </a:cubicBezTo>
                <a:moveTo>
                  <a:pt x="117" y="177"/>
                </a:moveTo>
                <a:cubicBezTo>
                  <a:pt x="102" y="177"/>
                  <a:pt x="90" y="165"/>
                  <a:pt x="89" y="150"/>
                </a:cubicBezTo>
                <a:cubicBezTo>
                  <a:pt x="143" y="159"/>
                  <a:pt x="143" y="159"/>
                  <a:pt x="143" y="159"/>
                </a:cubicBezTo>
                <a:cubicBezTo>
                  <a:pt x="139" y="170"/>
                  <a:pt x="129" y="177"/>
                  <a:pt x="117" y="177"/>
                </a:cubicBezTo>
                <a:moveTo>
                  <a:pt x="199" y="53"/>
                </a:moveTo>
                <a:cubicBezTo>
                  <a:pt x="31" y="76"/>
                  <a:pt x="31" y="76"/>
                  <a:pt x="31" y="76"/>
                </a:cubicBezTo>
                <a:cubicBezTo>
                  <a:pt x="30" y="76"/>
                  <a:pt x="30" y="76"/>
                  <a:pt x="30" y="76"/>
                </a:cubicBezTo>
                <a:cubicBezTo>
                  <a:pt x="26" y="76"/>
                  <a:pt x="23" y="73"/>
                  <a:pt x="23" y="70"/>
                </a:cubicBezTo>
                <a:cubicBezTo>
                  <a:pt x="22" y="66"/>
                  <a:pt x="25" y="62"/>
                  <a:pt x="29" y="62"/>
                </a:cubicBezTo>
                <a:cubicBezTo>
                  <a:pt x="197" y="39"/>
                  <a:pt x="197" y="39"/>
                  <a:pt x="197" y="39"/>
                </a:cubicBezTo>
                <a:cubicBezTo>
                  <a:pt x="201" y="38"/>
                  <a:pt x="204" y="41"/>
                  <a:pt x="205" y="45"/>
                </a:cubicBezTo>
                <a:cubicBezTo>
                  <a:pt x="205" y="49"/>
                  <a:pt x="203" y="52"/>
                  <a:pt x="199" y="5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45720" tIns="22860" rIns="45720" bIns="2286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105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4" name="Freeform 24"/>
          <p:cNvSpPr>
            <a:spLocks noEditPoints="1"/>
          </p:cNvSpPr>
          <p:nvPr/>
        </p:nvSpPr>
        <p:spPr bwMode="auto">
          <a:xfrm>
            <a:off x="2111375" y="2446338"/>
            <a:ext cx="588963" cy="665163"/>
          </a:xfrm>
          <a:custGeom>
            <a:avLst/>
            <a:gdLst>
              <a:gd name="T0" fmla="*/ 62 w 240"/>
              <a:gd name="T1" fmla="*/ 49 h 272"/>
              <a:gd name="T2" fmla="*/ 35 w 240"/>
              <a:gd name="T3" fmla="*/ 35 h 272"/>
              <a:gd name="T4" fmla="*/ 49 w 240"/>
              <a:gd name="T5" fmla="*/ 62 h 272"/>
              <a:gd name="T6" fmla="*/ 62 w 240"/>
              <a:gd name="T7" fmla="*/ 62 h 272"/>
              <a:gd name="T8" fmla="*/ 9 w 240"/>
              <a:gd name="T9" fmla="*/ 111 h 272"/>
              <a:gd name="T10" fmla="*/ 9 w 240"/>
              <a:gd name="T11" fmla="*/ 130 h 272"/>
              <a:gd name="T12" fmla="*/ 38 w 240"/>
              <a:gd name="T13" fmla="*/ 120 h 272"/>
              <a:gd name="T14" fmla="*/ 120 w 240"/>
              <a:gd name="T15" fmla="*/ 38 h 272"/>
              <a:gd name="T16" fmla="*/ 129 w 240"/>
              <a:gd name="T17" fmla="*/ 10 h 272"/>
              <a:gd name="T18" fmla="*/ 111 w 240"/>
              <a:gd name="T19" fmla="*/ 10 h 272"/>
              <a:gd name="T20" fmla="*/ 120 w 240"/>
              <a:gd name="T21" fmla="*/ 38 h 272"/>
              <a:gd name="T22" fmla="*/ 107 w 240"/>
              <a:gd name="T23" fmla="*/ 272 h 272"/>
              <a:gd name="T24" fmla="*/ 153 w 240"/>
              <a:gd name="T25" fmla="*/ 253 h 272"/>
              <a:gd name="T26" fmla="*/ 87 w 240"/>
              <a:gd name="T27" fmla="*/ 244 h 272"/>
              <a:gd name="T28" fmla="*/ 205 w 240"/>
              <a:gd name="T29" fmla="*/ 35 h 272"/>
              <a:gd name="T30" fmla="*/ 178 w 240"/>
              <a:gd name="T31" fmla="*/ 49 h 272"/>
              <a:gd name="T32" fmla="*/ 185 w 240"/>
              <a:gd name="T33" fmla="*/ 65 h 272"/>
              <a:gd name="T34" fmla="*/ 205 w 240"/>
              <a:gd name="T35" fmla="*/ 49 h 272"/>
              <a:gd name="T36" fmla="*/ 120 w 240"/>
              <a:gd name="T37" fmla="*/ 49 h 272"/>
              <a:gd name="T38" fmla="*/ 61 w 240"/>
              <a:gd name="T39" fmla="*/ 156 h 272"/>
              <a:gd name="T40" fmla="*/ 78 w 240"/>
              <a:gd name="T41" fmla="*/ 186 h 272"/>
              <a:gd name="T42" fmla="*/ 75 w 240"/>
              <a:gd name="T43" fmla="*/ 199 h 272"/>
              <a:gd name="T44" fmla="*/ 69 w 240"/>
              <a:gd name="T45" fmla="*/ 229 h 272"/>
              <a:gd name="T46" fmla="*/ 166 w 240"/>
              <a:gd name="T47" fmla="*/ 235 h 272"/>
              <a:gd name="T48" fmla="*/ 171 w 240"/>
              <a:gd name="T49" fmla="*/ 204 h 272"/>
              <a:gd name="T50" fmla="*/ 162 w 240"/>
              <a:gd name="T51" fmla="*/ 199 h 272"/>
              <a:gd name="T52" fmla="*/ 178 w 240"/>
              <a:gd name="T53" fmla="*/ 158 h 272"/>
              <a:gd name="T54" fmla="*/ 120 w 240"/>
              <a:gd name="T55" fmla="*/ 49 h 272"/>
              <a:gd name="T56" fmla="*/ 117 w 240"/>
              <a:gd name="T57" fmla="*/ 136 h 272"/>
              <a:gd name="T58" fmla="*/ 120 w 240"/>
              <a:gd name="T59" fmla="*/ 170 h 272"/>
              <a:gd name="T60" fmla="*/ 143 w 240"/>
              <a:gd name="T61" fmla="*/ 186 h 272"/>
              <a:gd name="T62" fmla="*/ 127 w 240"/>
              <a:gd name="T63" fmla="*/ 199 h 272"/>
              <a:gd name="T64" fmla="*/ 141 w 240"/>
              <a:gd name="T65" fmla="*/ 136 h 272"/>
              <a:gd name="T66" fmla="*/ 141 w 240"/>
              <a:gd name="T67" fmla="*/ 107 h 272"/>
              <a:gd name="T68" fmla="*/ 125 w 240"/>
              <a:gd name="T69" fmla="*/ 127 h 272"/>
              <a:gd name="T70" fmla="*/ 111 w 240"/>
              <a:gd name="T71" fmla="*/ 111 h 272"/>
              <a:gd name="T72" fmla="*/ 85 w 240"/>
              <a:gd name="T73" fmla="*/ 122 h 272"/>
              <a:gd name="T74" fmla="*/ 107 w 240"/>
              <a:gd name="T75" fmla="*/ 136 h 272"/>
              <a:gd name="T76" fmla="*/ 97 w 240"/>
              <a:gd name="T77" fmla="*/ 199 h 272"/>
              <a:gd name="T78" fmla="*/ 78 w 240"/>
              <a:gd name="T79" fmla="*/ 147 h 272"/>
              <a:gd name="T80" fmla="*/ 77 w 240"/>
              <a:gd name="T81" fmla="*/ 146 h 272"/>
              <a:gd name="T82" fmla="*/ 120 w 240"/>
              <a:gd name="T83" fmla="*/ 68 h 272"/>
              <a:gd name="T84" fmla="*/ 162 w 240"/>
              <a:gd name="T85" fmla="*/ 147 h 272"/>
              <a:gd name="T86" fmla="*/ 138 w 240"/>
              <a:gd name="T87" fmla="*/ 117 h 272"/>
              <a:gd name="T88" fmla="*/ 147 w 240"/>
              <a:gd name="T89" fmla="*/ 122 h 272"/>
              <a:gd name="T90" fmla="*/ 135 w 240"/>
              <a:gd name="T91" fmla="*/ 127 h 272"/>
              <a:gd name="T92" fmla="*/ 100 w 240"/>
              <a:gd name="T93" fmla="*/ 127 h 272"/>
              <a:gd name="T94" fmla="*/ 100 w 240"/>
              <a:gd name="T95" fmla="*/ 116 h 272"/>
              <a:gd name="T96" fmla="*/ 107 w 240"/>
              <a:gd name="T97" fmla="*/ 127 h 272"/>
              <a:gd name="T98" fmla="*/ 212 w 240"/>
              <a:gd name="T99" fmla="*/ 111 h 272"/>
              <a:gd name="T100" fmla="*/ 212 w 240"/>
              <a:gd name="T101" fmla="*/ 130 h 272"/>
              <a:gd name="T102" fmla="*/ 240 w 240"/>
              <a:gd name="T103" fmla="*/ 120 h 2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240" h="272">
                <a:moveTo>
                  <a:pt x="62" y="62"/>
                </a:moveTo>
                <a:cubicBezTo>
                  <a:pt x="66" y="58"/>
                  <a:pt x="66" y="52"/>
                  <a:pt x="62" y="49"/>
                </a:cubicBezTo>
                <a:cubicBezTo>
                  <a:pt x="49" y="35"/>
                  <a:pt x="49" y="35"/>
                  <a:pt x="49" y="35"/>
                </a:cubicBezTo>
                <a:cubicBezTo>
                  <a:pt x="45" y="32"/>
                  <a:pt x="39" y="32"/>
                  <a:pt x="35" y="35"/>
                </a:cubicBezTo>
                <a:cubicBezTo>
                  <a:pt x="32" y="39"/>
                  <a:pt x="32" y="45"/>
                  <a:pt x="35" y="49"/>
                </a:cubicBezTo>
                <a:cubicBezTo>
                  <a:pt x="49" y="62"/>
                  <a:pt x="49" y="62"/>
                  <a:pt x="49" y="62"/>
                </a:cubicBezTo>
                <a:cubicBezTo>
                  <a:pt x="50" y="64"/>
                  <a:pt x="53" y="65"/>
                  <a:pt x="55" y="65"/>
                </a:cubicBezTo>
                <a:cubicBezTo>
                  <a:pt x="58" y="65"/>
                  <a:pt x="60" y="64"/>
                  <a:pt x="62" y="62"/>
                </a:cubicBezTo>
                <a:moveTo>
                  <a:pt x="28" y="111"/>
                </a:moveTo>
                <a:cubicBezTo>
                  <a:pt x="9" y="111"/>
                  <a:pt x="9" y="111"/>
                  <a:pt x="9" y="111"/>
                </a:cubicBezTo>
                <a:cubicBezTo>
                  <a:pt x="4" y="111"/>
                  <a:pt x="0" y="115"/>
                  <a:pt x="0" y="120"/>
                </a:cubicBezTo>
                <a:cubicBezTo>
                  <a:pt x="0" y="125"/>
                  <a:pt x="4" y="130"/>
                  <a:pt x="9" y="130"/>
                </a:cubicBezTo>
                <a:cubicBezTo>
                  <a:pt x="28" y="130"/>
                  <a:pt x="28" y="130"/>
                  <a:pt x="28" y="130"/>
                </a:cubicBezTo>
                <a:cubicBezTo>
                  <a:pt x="34" y="130"/>
                  <a:pt x="38" y="125"/>
                  <a:pt x="38" y="120"/>
                </a:cubicBezTo>
                <a:cubicBezTo>
                  <a:pt x="38" y="115"/>
                  <a:pt x="34" y="111"/>
                  <a:pt x="28" y="111"/>
                </a:cubicBezTo>
                <a:moveTo>
                  <a:pt x="120" y="38"/>
                </a:moveTo>
                <a:cubicBezTo>
                  <a:pt x="125" y="38"/>
                  <a:pt x="129" y="34"/>
                  <a:pt x="129" y="29"/>
                </a:cubicBezTo>
                <a:cubicBezTo>
                  <a:pt x="129" y="10"/>
                  <a:pt x="129" y="10"/>
                  <a:pt x="129" y="10"/>
                </a:cubicBezTo>
                <a:cubicBezTo>
                  <a:pt x="129" y="4"/>
                  <a:pt x="125" y="0"/>
                  <a:pt x="120" y="0"/>
                </a:cubicBezTo>
                <a:cubicBezTo>
                  <a:pt x="115" y="0"/>
                  <a:pt x="111" y="4"/>
                  <a:pt x="111" y="10"/>
                </a:cubicBezTo>
                <a:cubicBezTo>
                  <a:pt x="111" y="29"/>
                  <a:pt x="111" y="29"/>
                  <a:pt x="111" y="29"/>
                </a:cubicBezTo>
                <a:cubicBezTo>
                  <a:pt x="111" y="34"/>
                  <a:pt x="115" y="38"/>
                  <a:pt x="120" y="38"/>
                </a:cubicBezTo>
                <a:moveTo>
                  <a:pt x="87" y="253"/>
                </a:moveTo>
                <a:cubicBezTo>
                  <a:pt x="87" y="264"/>
                  <a:pt x="96" y="272"/>
                  <a:pt x="107" y="272"/>
                </a:cubicBezTo>
                <a:cubicBezTo>
                  <a:pt x="133" y="272"/>
                  <a:pt x="133" y="272"/>
                  <a:pt x="133" y="272"/>
                </a:cubicBezTo>
                <a:cubicBezTo>
                  <a:pt x="144" y="272"/>
                  <a:pt x="153" y="264"/>
                  <a:pt x="153" y="253"/>
                </a:cubicBezTo>
                <a:cubicBezTo>
                  <a:pt x="153" y="244"/>
                  <a:pt x="153" y="244"/>
                  <a:pt x="153" y="244"/>
                </a:cubicBezTo>
                <a:cubicBezTo>
                  <a:pt x="87" y="244"/>
                  <a:pt x="87" y="244"/>
                  <a:pt x="87" y="244"/>
                </a:cubicBezTo>
                <a:cubicBezTo>
                  <a:pt x="87" y="253"/>
                  <a:pt x="87" y="253"/>
                  <a:pt x="87" y="253"/>
                </a:cubicBezTo>
                <a:close/>
                <a:moveTo>
                  <a:pt x="205" y="35"/>
                </a:moveTo>
                <a:cubicBezTo>
                  <a:pt x="201" y="32"/>
                  <a:pt x="195" y="32"/>
                  <a:pt x="192" y="35"/>
                </a:cubicBezTo>
                <a:cubicBezTo>
                  <a:pt x="178" y="49"/>
                  <a:pt x="178" y="49"/>
                  <a:pt x="178" y="49"/>
                </a:cubicBezTo>
                <a:cubicBezTo>
                  <a:pt x="174" y="52"/>
                  <a:pt x="174" y="58"/>
                  <a:pt x="178" y="62"/>
                </a:cubicBezTo>
                <a:cubicBezTo>
                  <a:pt x="180" y="64"/>
                  <a:pt x="182" y="65"/>
                  <a:pt x="185" y="65"/>
                </a:cubicBezTo>
                <a:cubicBezTo>
                  <a:pt x="187" y="65"/>
                  <a:pt x="190" y="64"/>
                  <a:pt x="192" y="62"/>
                </a:cubicBezTo>
                <a:cubicBezTo>
                  <a:pt x="205" y="49"/>
                  <a:pt x="205" y="49"/>
                  <a:pt x="205" y="49"/>
                </a:cubicBezTo>
                <a:cubicBezTo>
                  <a:pt x="209" y="45"/>
                  <a:pt x="209" y="39"/>
                  <a:pt x="205" y="35"/>
                </a:cubicBezTo>
                <a:moveTo>
                  <a:pt x="120" y="49"/>
                </a:moveTo>
                <a:cubicBezTo>
                  <a:pt x="81" y="49"/>
                  <a:pt x="50" y="80"/>
                  <a:pt x="50" y="118"/>
                </a:cubicBezTo>
                <a:cubicBezTo>
                  <a:pt x="50" y="132"/>
                  <a:pt x="54" y="145"/>
                  <a:pt x="61" y="156"/>
                </a:cubicBezTo>
                <a:cubicBezTo>
                  <a:pt x="62" y="157"/>
                  <a:pt x="62" y="158"/>
                  <a:pt x="62" y="158"/>
                </a:cubicBezTo>
                <a:cubicBezTo>
                  <a:pt x="75" y="176"/>
                  <a:pt x="78" y="182"/>
                  <a:pt x="78" y="186"/>
                </a:cubicBezTo>
                <a:cubicBezTo>
                  <a:pt x="78" y="199"/>
                  <a:pt x="78" y="199"/>
                  <a:pt x="78" y="199"/>
                </a:cubicBezTo>
                <a:cubicBezTo>
                  <a:pt x="75" y="199"/>
                  <a:pt x="75" y="199"/>
                  <a:pt x="75" y="199"/>
                </a:cubicBezTo>
                <a:cubicBezTo>
                  <a:pt x="71" y="199"/>
                  <a:pt x="69" y="200"/>
                  <a:pt x="69" y="204"/>
                </a:cubicBezTo>
                <a:cubicBezTo>
                  <a:pt x="69" y="229"/>
                  <a:pt x="69" y="229"/>
                  <a:pt x="69" y="229"/>
                </a:cubicBezTo>
                <a:cubicBezTo>
                  <a:pt x="69" y="233"/>
                  <a:pt x="71" y="235"/>
                  <a:pt x="75" y="235"/>
                </a:cubicBezTo>
                <a:cubicBezTo>
                  <a:pt x="166" y="235"/>
                  <a:pt x="166" y="235"/>
                  <a:pt x="166" y="235"/>
                </a:cubicBezTo>
                <a:cubicBezTo>
                  <a:pt x="169" y="235"/>
                  <a:pt x="171" y="233"/>
                  <a:pt x="171" y="229"/>
                </a:cubicBezTo>
                <a:cubicBezTo>
                  <a:pt x="171" y="204"/>
                  <a:pt x="171" y="204"/>
                  <a:pt x="171" y="204"/>
                </a:cubicBezTo>
                <a:cubicBezTo>
                  <a:pt x="171" y="200"/>
                  <a:pt x="169" y="199"/>
                  <a:pt x="166" y="199"/>
                </a:cubicBezTo>
                <a:cubicBezTo>
                  <a:pt x="162" y="199"/>
                  <a:pt x="162" y="199"/>
                  <a:pt x="162" y="199"/>
                </a:cubicBezTo>
                <a:cubicBezTo>
                  <a:pt x="162" y="186"/>
                  <a:pt x="162" y="186"/>
                  <a:pt x="162" y="186"/>
                </a:cubicBezTo>
                <a:cubicBezTo>
                  <a:pt x="162" y="183"/>
                  <a:pt x="163" y="178"/>
                  <a:pt x="178" y="158"/>
                </a:cubicBezTo>
                <a:cubicBezTo>
                  <a:pt x="186" y="146"/>
                  <a:pt x="190" y="133"/>
                  <a:pt x="190" y="118"/>
                </a:cubicBezTo>
                <a:cubicBezTo>
                  <a:pt x="190" y="80"/>
                  <a:pt x="159" y="49"/>
                  <a:pt x="120" y="49"/>
                </a:cubicBezTo>
                <a:moveTo>
                  <a:pt x="120" y="170"/>
                </a:moveTo>
                <a:cubicBezTo>
                  <a:pt x="117" y="136"/>
                  <a:pt x="117" y="136"/>
                  <a:pt x="117" y="136"/>
                </a:cubicBezTo>
                <a:cubicBezTo>
                  <a:pt x="124" y="136"/>
                  <a:pt x="124" y="136"/>
                  <a:pt x="124" y="136"/>
                </a:cubicBezTo>
                <a:lnTo>
                  <a:pt x="120" y="170"/>
                </a:lnTo>
                <a:close/>
                <a:moveTo>
                  <a:pt x="162" y="147"/>
                </a:moveTo>
                <a:cubicBezTo>
                  <a:pt x="147" y="168"/>
                  <a:pt x="143" y="176"/>
                  <a:pt x="143" y="186"/>
                </a:cubicBezTo>
                <a:cubicBezTo>
                  <a:pt x="143" y="199"/>
                  <a:pt x="143" y="199"/>
                  <a:pt x="143" y="199"/>
                </a:cubicBezTo>
                <a:cubicBezTo>
                  <a:pt x="127" y="199"/>
                  <a:pt x="127" y="199"/>
                  <a:pt x="127" y="199"/>
                </a:cubicBezTo>
                <a:cubicBezTo>
                  <a:pt x="134" y="136"/>
                  <a:pt x="134" y="136"/>
                  <a:pt x="134" y="136"/>
                </a:cubicBezTo>
                <a:cubicBezTo>
                  <a:pt x="141" y="136"/>
                  <a:pt x="141" y="136"/>
                  <a:pt x="141" y="136"/>
                </a:cubicBezTo>
                <a:cubicBezTo>
                  <a:pt x="149" y="136"/>
                  <a:pt x="156" y="130"/>
                  <a:pt x="156" y="122"/>
                </a:cubicBezTo>
                <a:cubicBezTo>
                  <a:pt x="156" y="113"/>
                  <a:pt x="149" y="107"/>
                  <a:pt x="141" y="107"/>
                </a:cubicBezTo>
                <a:cubicBezTo>
                  <a:pt x="137" y="107"/>
                  <a:pt x="134" y="108"/>
                  <a:pt x="131" y="111"/>
                </a:cubicBezTo>
                <a:cubicBezTo>
                  <a:pt x="127" y="115"/>
                  <a:pt x="125" y="122"/>
                  <a:pt x="125" y="127"/>
                </a:cubicBezTo>
                <a:cubicBezTo>
                  <a:pt x="116" y="127"/>
                  <a:pt x="116" y="127"/>
                  <a:pt x="116" y="127"/>
                </a:cubicBezTo>
                <a:cubicBezTo>
                  <a:pt x="116" y="122"/>
                  <a:pt x="115" y="116"/>
                  <a:pt x="111" y="111"/>
                </a:cubicBezTo>
                <a:cubicBezTo>
                  <a:pt x="108" y="108"/>
                  <a:pt x="104" y="107"/>
                  <a:pt x="100" y="107"/>
                </a:cubicBezTo>
                <a:cubicBezTo>
                  <a:pt x="92" y="107"/>
                  <a:pt x="85" y="113"/>
                  <a:pt x="85" y="122"/>
                </a:cubicBezTo>
                <a:cubicBezTo>
                  <a:pt x="85" y="130"/>
                  <a:pt x="92" y="136"/>
                  <a:pt x="100" y="136"/>
                </a:cubicBezTo>
                <a:cubicBezTo>
                  <a:pt x="107" y="136"/>
                  <a:pt x="107" y="136"/>
                  <a:pt x="107" y="136"/>
                </a:cubicBezTo>
                <a:cubicBezTo>
                  <a:pt x="114" y="199"/>
                  <a:pt x="114" y="199"/>
                  <a:pt x="114" y="199"/>
                </a:cubicBezTo>
                <a:cubicBezTo>
                  <a:pt x="97" y="199"/>
                  <a:pt x="97" y="199"/>
                  <a:pt x="97" y="199"/>
                </a:cubicBezTo>
                <a:cubicBezTo>
                  <a:pt x="97" y="186"/>
                  <a:pt x="97" y="186"/>
                  <a:pt x="97" y="186"/>
                </a:cubicBezTo>
                <a:cubicBezTo>
                  <a:pt x="97" y="177"/>
                  <a:pt x="93" y="168"/>
                  <a:pt x="78" y="147"/>
                </a:cubicBezTo>
                <a:cubicBezTo>
                  <a:pt x="78" y="147"/>
                  <a:pt x="78" y="147"/>
                  <a:pt x="78" y="147"/>
                </a:cubicBezTo>
                <a:cubicBezTo>
                  <a:pt x="77" y="146"/>
                  <a:pt x="77" y="146"/>
                  <a:pt x="77" y="146"/>
                </a:cubicBezTo>
                <a:cubicBezTo>
                  <a:pt x="71" y="138"/>
                  <a:pt x="68" y="128"/>
                  <a:pt x="68" y="118"/>
                </a:cubicBezTo>
                <a:cubicBezTo>
                  <a:pt x="68" y="91"/>
                  <a:pt x="92" y="68"/>
                  <a:pt x="120" y="68"/>
                </a:cubicBezTo>
                <a:cubicBezTo>
                  <a:pt x="148" y="68"/>
                  <a:pt x="172" y="91"/>
                  <a:pt x="172" y="118"/>
                </a:cubicBezTo>
                <a:cubicBezTo>
                  <a:pt x="172" y="129"/>
                  <a:pt x="168" y="139"/>
                  <a:pt x="162" y="147"/>
                </a:cubicBezTo>
                <a:moveTo>
                  <a:pt x="135" y="127"/>
                </a:moveTo>
                <a:cubicBezTo>
                  <a:pt x="135" y="124"/>
                  <a:pt x="136" y="119"/>
                  <a:pt x="138" y="117"/>
                </a:cubicBezTo>
                <a:cubicBezTo>
                  <a:pt x="139" y="116"/>
                  <a:pt x="140" y="116"/>
                  <a:pt x="141" y="116"/>
                </a:cubicBezTo>
                <a:cubicBezTo>
                  <a:pt x="144" y="116"/>
                  <a:pt x="147" y="119"/>
                  <a:pt x="147" y="122"/>
                </a:cubicBezTo>
                <a:cubicBezTo>
                  <a:pt x="147" y="125"/>
                  <a:pt x="144" y="127"/>
                  <a:pt x="141" y="127"/>
                </a:cubicBezTo>
                <a:cubicBezTo>
                  <a:pt x="135" y="127"/>
                  <a:pt x="135" y="127"/>
                  <a:pt x="135" y="127"/>
                </a:cubicBezTo>
                <a:close/>
                <a:moveTo>
                  <a:pt x="107" y="127"/>
                </a:moveTo>
                <a:cubicBezTo>
                  <a:pt x="100" y="127"/>
                  <a:pt x="100" y="127"/>
                  <a:pt x="100" y="127"/>
                </a:cubicBezTo>
                <a:cubicBezTo>
                  <a:pt x="97" y="127"/>
                  <a:pt x="94" y="125"/>
                  <a:pt x="94" y="122"/>
                </a:cubicBezTo>
                <a:cubicBezTo>
                  <a:pt x="94" y="119"/>
                  <a:pt x="97" y="116"/>
                  <a:pt x="100" y="116"/>
                </a:cubicBezTo>
                <a:cubicBezTo>
                  <a:pt x="102" y="116"/>
                  <a:pt x="103" y="117"/>
                  <a:pt x="104" y="118"/>
                </a:cubicBezTo>
                <a:cubicBezTo>
                  <a:pt x="106" y="120"/>
                  <a:pt x="107" y="124"/>
                  <a:pt x="107" y="127"/>
                </a:cubicBezTo>
                <a:moveTo>
                  <a:pt x="231" y="111"/>
                </a:moveTo>
                <a:cubicBezTo>
                  <a:pt x="212" y="111"/>
                  <a:pt x="212" y="111"/>
                  <a:pt x="212" y="111"/>
                </a:cubicBezTo>
                <a:cubicBezTo>
                  <a:pt x="206" y="111"/>
                  <a:pt x="202" y="115"/>
                  <a:pt x="202" y="120"/>
                </a:cubicBezTo>
                <a:cubicBezTo>
                  <a:pt x="202" y="125"/>
                  <a:pt x="206" y="130"/>
                  <a:pt x="212" y="130"/>
                </a:cubicBezTo>
                <a:cubicBezTo>
                  <a:pt x="231" y="130"/>
                  <a:pt x="231" y="130"/>
                  <a:pt x="231" y="130"/>
                </a:cubicBezTo>
                <a:cubicBezTo>
                  <a:pt x="236" y="130"/>
                  <a:pt x="240" y="125"/>
                  <a:pt x="240" y="120"/>
                </a:cubicBezTo>
                <a:cubicBezTo>
                  <a:pt x="240" y="115"/>
                  <a:pt x="236" y="111"/>
                  <a:pt x="231" y="111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45720" tIns="22860" rIns="45720" bIns="2286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105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23556" name="组合 23"/>
          <p:cNvGrpSpPr/>
          <p:nvPr/>
        </p:nvGrpSpPr>
        <p:grpSpPr>
          <a:xfrm>
            <a:off x="2500313" y="212725"/>
            <a:ext cx="7723187" cy="509588"/>
            <a:chOff x="3560907" y="431673"/>
            <a:chExt cx="5364153" cy="510207"/>
          </a:xfrm>
        </p:grpSpPr>
        <p:sp>
          <p:nvSpPr>
            <p:cNvPr id="23557" name="Title 1"/>
            <p:cNvSpPr txBox="1"/>
            <p:nvPr/>
          </p:nvSpPr>
          <p:spPr>
            <a:xfrm>
              <a:off x="3560907" y="431673"/>
              <a:ext cx="5364153" cy="506419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rIns="0" anchor="ctr"/>
            <a:p>
              <a:pPr algn="ctr" defTabSz="914400">
                <a:lnSpc>
                  <a:spcPct val="90000"/>
                </a:lnSpc>
              </a:pPr>
              <a:endParaRPr lang="zh-CN" altLang="en-GB" sz="32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endParaRPr>
            </a:p>
          </p:txBody>
        </p:sp>
        <p:cxnSp>
          <p:nvCxnSpPr>
            <p:cNvPr id="49" name="直接连接符 48"/>
            <p:cNvCxnSpPr/>
            <p:nvPr/>
          </p:nvCxnSpPr>
          <p:spPr>
            <a:xfrm>
              <a:off x="4262276" y="941880"/>
              <a:ext cx="3964233" cy="0"/>
            </a:xfrm>
            <a:prstGeom prst="line">
              <a:avLst/>
            </a:prstGeom>
            <a:ln w="381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2" name="矩形 51"/>
          <p:cNvSpPr/>
          <p:nvPr/>
        </p:nvSpPr>
        <p:spPr>
          <a:xfrm>
            <a:off x="0" y="6424613"/>
            <a:ext cx="12192000" cy="444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54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3560" name="TextBox 52"/>
          <p:cNvSpPr txBox="1"/>
          <p:nvPr/>
        </p:nvSpPr>
        <p:spPr>
          <a:xfrm>
            <a:off x="10058400" y="6472238"/>
            <a:ext cx="2232025" cy="369887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en-US" altLang="zh-CN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TAIJI   </a:t>
            </a: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太极集团</a:t>
            </a:r>
            <a:endParaRPr lang="zh-CN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562" name="TextBox 25"/>
          <p:cNvSpPr txBox="1"/>
          <p:nvPr/>
        </p:nvSpPr>
        <p:spPr>
          <a:xfrm>
            <a:off x="774065" y="842645"/>
            <a:ext cx="9680575" cy="5262245"/>
          </a:xfrm>
          <a:prstGeom prst="rect">
            <a:avLst/>
          </a:prstGeom>
          <a:noFill/>
          <a:ln w="12700">
            <a:noFill/>
          </a:ln>
        </p:spPr>
        <p:txBody>
          <a:bodyPr wrap="square" anchor="t">
            <a:spAutoFit/>
          </a:bodyPr>
          <a:p>
            <a:pPr eaLnBrk="0" hangingPunct="0">
              <a:lnSpc>
                <a:spcPct val="150000"/>
              </a:lnSpc>
            </a:pP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为了增人气，我们采取了一系列的措施：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增加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体重秤、便民服务椅；会员超低特价商品；无论距离远近、金额大小，主动送货上门。同时，积极走出店门，到社区去开展免费检测血压、血糖的活动，现场为顾客办理会员卡，宣传公司品牌形象。我和店上姐妹们一起制定学习计划和工作计划，分步骤完成目标，从一点一滴中提高专业性。诸如此类的专业贴心的服务，逐渐赢得了顾客的信任和认可，销售慢慢提升了，团队也稳定了下来。</a:t>
            </a:r>
            <a:endParaRPr lang="en-US" altLang="zh-CN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" name="Freeform 58"/>
          <p:cNvSpPr>
            <a:spLocks noEditPoints="1"/>
          </p:cNvSpPr>
          <p:nvPr/>
        </p:nvSpPr>
        <p:spPr bwMode="auto">
          <a:xfrm>
            <a:off x="7034213" y="2486025"/>
            <a:ext cx="590550" cy="547688"/>
          </a:xfrm>
          <a:custGeom>
            <a:avLst/>
            <a:gdLst>
              <a:gd name="T0" fmla="*/ 142 w 241"/>
              <a:gd name="T1" fmla="*/ 137 h 224"/>
              <a:gd name="T2" fmla="*/ 150 w 241"/>
              <a:gd name="T3" fmla="*/ 97 h 224"/>
              <a:gd name="T4" fmla="*/ 132 w 241"/>
              <a:gd name="T5" fmla="*/ 115 h 224"/>
              <a:gd name="T6" fmla="*/ 110 w 241"/>
              <a:gd name="T7" fmla="*/ 115 h 224"/>
              <a:gd name="T8" fmla="*/ 110 w 241"/>
              <a:gd name="T9" fmla="*/ 92 h 224"/>
              <a:gd name="T10" fmla="*/ 127 w 241"/>
              <a:gd name="T11" fmla="*/ 74 h 224"/>
              <a:gd name="T12" fmla="*/ 88 w 241"/>
              <a:gd name="T13" fmla="*/ 83 h 224"/>
              <a:gd name="T14" fmla="*/ 78 w 241"/>
              <a:gd name="T15" fmla="*/ 120 h 224"/>
              <a:gd name="T16" fmla="*/ 3 w 241"/>
              <a:gd name="T17" fmla="*/ 195 h 224"/>
              <a:gd name="T18" fmla="*/ 3 w 241"/>
              <a:gd name="T19" fmla="*/ 206 h 224"/>
              <a:gd name="T20" fmla="*/ 19 w 241"/>
              <a:gd name="T21" fmla="*/ 222 h 224"/>
              <a:gd name="T22" fmla="*/ 25 w 241"/>
              <a:gd name="T23" fmla="*/ 224 h 224"/>
              <a:gd name="T24" fmla="*/ 30 w 241"/>
              <a:gd name="T25" fmla="*/ 222 h 224"/>
              <a:gd name="T26" fmla="*/ 105 w 241"/>
              <a:gd name="T27" fmla="*/ 147 h 224"/>
              <a:gd name="T28" fmla="*/ 142 w 241"/>
              <a:gd name="T29" fmla="*/ 137 h 224"/>
              <a:gd name="T30" fmla="*/ 27 w 241"/>
              <a:gd name="T31" fmla="*/ 206 h 224"/>
              <a:gd name="T32" fmla="*/ 19 w 241"/>
              <a:gd name="T33" fmla="*/ 206 h 224"/>
              <a:gd name="T34" fmla="*/ 19 w 241"/>
              <a:gd name="T35" fmla="*/ 198 h 224"/>
              <a:gd name="T36" fmla="*/ 27 w 241"/>
              <a:gd name="T37" fmla="*/ 198 h 224"/>
              <a:gd name="T38" fmla="*/ 27 w 241"/>
              <a:gd name="T39" fmla="*/ 206 h 224"/>
              <a:gd name="T40" fmla="*/ 236 w 241"/>
              <a:gd name="T41" fmla="*/ 0 h 224"/>
              <a:gd name="T42" fmla="*/ 19 w 241"/>
              <a:gd name="T43" fmla="*/ 0 h 224"/>
              <a:gd name="T44" fmla="*/ 14 w 241"/>
              <a:gd name="T45" fmla="*/ 5 h 224"/>
              <a:gd name="T46" fmla="*/ 14 w 241"/>
              <a:gd name="T47" fmla="*/ 171 h 224"/>
              <a:gd name="T48" fmla="*/ 38 w 241"/>
              <a:gd name="T49" fmla="*/ 147 h 224"/>
              <a:gd name="T50" fmla="*/ 38 w 241"/>
              <a:gd name="T51" fmla="*/ 48 h 224"/>
              <a:gd name="T52" fmla="*/ 217 w 241"/>
              <a:gd name="T53" fmla="*/ 48 h 224"/>
              <a:gd name="T54" fmla="*/ 217 w 241"/>
              <a:gd name="T55" fmla="*/ 170 h 224"/>
              <a:gd name="T56" fmla="*/ 95 w 241"/>
              <a:gd name="T57" fmla="*/ 170 h 224"/>
              <a:gd name="T58" fmla="*/ 72 w 241"/>
              <a:gd name="T59" fmla="*/ 193 h 224"/>
              <a:gd name="T60" fmla="*/ 222 w 241"/>
              <a:gd name="T61" fmla="*/ 193 h 224"/>
              <a:gd name="T62" fmla="*/ 241 w 241"/>
              <a:gd name="T63" fmla="*/ 175 h 224"/>
              <a:gd name="T64" fmla="*/ 241 w 241"/>
              <a:gd name="T65" fmla="*/ 5 h 224"/>
              <a:gd name="T66" fmla="*/ 236 w 241"/>
              <a:gd name="T67" fmla="*/ 0 h 224"/>
              <a:gd name="T68" fmla="*/ 47 w 241"/>
              <a:gd name="T69" fmla="*/ 32 h 224"/>
              <a:gd name="T70" fmla="*/ 39 w 241"/>
              <a:gd name="T71" fmla="*/ 24 h 224"/>
              <a:gd name="T72" fmla="*/ 47 w 241"/>
              <a:gd name="T73" fmla="*/ 15 h 224"/>
              <a:gd name="T74" fmla="*/ 55 w 241"/>
              <a:gd name="T75" fmla="*/ 24 h 224"/>
              <a:gd name="T76" fmla="*/ 47 w 241"/>
              <a:gd name="T77" fmla="*/ 32 h 224"/>
              <a:gd name="T78" fmla="*/ 77 w 241"/>
              <a:gd name="T79" fmla="*/ 32 h 224"/>
              <a:gd name="T80" fmla="*/ 69 w 241"/>
              <a:gd name="T81" fmla="*/ 24 h 224"/>
              <a:gd name="T82" fmla="*/ 77 w 241"/>
              <a:gd name="T83" fmla="*/ 15 h 224"/>
              <a:gd name="T84" fmla="*/ 85 w 241"/>
              <a:gd name="T85" fmla="*/ 24 h 224"/>
              <a:gd name="T86" fmla="*/ 77 w 241"/>
              <a:gd name="T87" fmla="*/ 32 h 2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241" h="224">
                <a:moveTo>
                  <a:pt x="142" y="137"/>
                </a:moveTo>
                <a:cubicBezTo>
                  <a:pt x="153" y="126"/>
                  <a:pt x="155" y="110"/>
                  <a:pt x="150" y="97"/>
                </a:cubicBezTo>
                <a:cubicBezTo>
                  <a:pt x="132" y="115"/>
                  <a:pt x="132" y="115"/>
                  <a:pt x="132" y="115"/>
                </a:cubicBezTo>
                <a:cubicBezTo>
                  <a:pt x="126" y="121"/>
                  <a:pt x="116" y="121"/>
                  <a:pt x="110" y="115"/>
                </a:cubicBezTo>
                <a:cubicBezTo>
                  <a:pt x="104" y="108"/>
                  <a:pt x="104" y="98"/>
                  <a:pt x="110" y="92"/>
                </a:cubicBezTo>
                <a:cubicBezTo>
                  <a:pt x="127" y="74"/>
                  <a:pt x="127" y="74"/>
                  <a:pt x="127" y="74"/>
                </a:cubicBezTo>
                <a:cubicBezTo>
                  <a:pt x="114" y="70"/>
                  <a:pt x="99" y="73"/>
                  <a:pt x="88" y="83"/>
                </a:cubicBezTo>
                <a:cubicBezTo>
                  <a:pt x="78" y="93"/>
                  <a:pt x="75" y="107"/>
                  <a:pt x="78" y="120"/>
                </a:cubicBezTo>
                <a:cubicBezTo>
                  <a:pt x="3" y="195"/>
                  <a:pt x="3" y="195"/>
                  <a:pt x="3" y="195"/>
                </a:cubicBezTo>
                <a:cubicBezTo>
                  <a:pt x="0" y="198"/>
                  <a:pt x="0" y="203"/>
                  <a:pt x="3" y="206"/>
                </a:cubicBezTo>
                <a:cubicBezTo>
                  <a:pt x="19" y="222"/>
                  <a:pt x="19" y="222"/>
                  <a:pt x="19" y="222"/>
                </a:cubicBezTo>
                <a:cubicBezTo>
                  <a:pt x="21" y="223"/>
                  <a:pt x="23" y="224"/>
                  <a:pt x="25" y="224"/>
                </a:cubicBezTo>
                <a:cubicBezTo>
                  <a:pt x="27" y="224"/>
                  <a:pt x="29" y="223"/>
                  <a:pt x="30" y="222"/>
                </a:cubicBezTo>
                <a:cubicBezTo>
                  <a:pt x="105" y="147"/>
                  <a:pt x="105" y="147"/>
                  <a:pt x="105" y="147"/>
                </a:cubicBezTo>
                <a:cubicBezTo>
                  <a:pt x="118" y="150"/>
                  <a:pt x="132" y="147"/>
                  <a:pt x="142" y="137"/>
                </a:cubicBezTo>
                <a:close/>
                <a:moveTo>
                  <a:pt x="27" y="206"/>
                </a:moveTo>
                <a:cubicBezTo>
                  <a:pt x="25" y="208"/>
                  <a:pt x="21" y="208"/>
                  <a:pt x="19" y="206"/>
                </a:cubicBezTo>
                <a:cubicBezTo>
                  <a:pt x="17" y="204"/>
                  <a:pt x="17" y="200"/>
                  <a:pt x="19" y="198"/>
                </a:cubicBezTo>
                <a:cubicBezTo>
                  <a:pt x="21" y="195"/>
                  <a:pt x="25" y="195"/>
                  <a:pt x="27" y="198"/>
                </a:cubicBezTo>
                <a:cubicBezTo>
                  <a:pt x="30" y="200"/>
                  <a:pt x="30" y="204"/>
                  <a:pt x="27" y="206"/>
                </a:cubicBezTo>
                <a:close/>
                <a:moveTo>
                  <a:pt x="236" y="0"/>
                </a:moveTo>
                <a:cubicBezTo>
                  <a:pt x="19" y="0"/>
                  <a:pt x="19" y="0"/>
                  <a:pt x="19" y="0"/>
                </a:cubicBezTo>
                <a:cubicBezTo>
                  <a:pt x="16" y="0"/>
                  <a:pt x="14" y="2"/>
                  <a:pt x="14" y="5"/>
                </a:cubicBezTo>
                <a:cubicBezTo>
                  <a:pt x="14" y="171"/>
                  <a:pt x="14" y="171"/>
                  <a:pt x="14" y="171"/>
                </a:cubicBezTo>
                <a:cubicBezTo>
                  <a:pt x="38" y="147"/>
                  <a:pt x="38" y="147"/>
                  <a:pt x="38" y="147"/>
                </a:cubicBezTo>
                <a:cubicBezTo>
                  <a:pt x="38" y="48"/>
                  <a:pt x="38" y="48"/>
                  <a:pt x="38" y="48"/>
                </a:cubicBezTo>
                <a:cubicBezTo>
                  <a:pt x="217" y="48"/>
                  <a:pt x="217" y="48"/>
                  <a:pt x="217" y="48"/>
                </a:cubicBezTo>
                <a:cubicBezTo>
                  <a:pt x="217" y="170"/>
                  <a:pt x="217" y="170"/>
                  <a:pt x="217" y="170"/>
                </a:cubicBezTo>
                <a:cubicBezTo>
                  <a:pt x="95" y="170"/>
                  <a:pt x="95" y="170"/>
                  <a:pt x="95" y="170"/>
                </a:cubicBezTo>
                <a:cubicBezTo>
                  <a:pt x="72" y="193"/>
                  <a:pt x="72" y="193"/>
                  <a:pt x="72" y="193"/>
                </a:cubicBezTo>
                <a:cubicBezTo>
                  <a:pt x="222" y="193"/>
                  <a:pt x="222" y="193"/>
                  <a:pt x="222" y="193"/>
                </a:cubicBezTo>
                <a:cubicBezTo>
                  <a:pt x="233" y="193"/>
                  <a:pt x="241" y="185"/>
                  <a:pt x="241" y="175"/>
                </a:cubicBezTo>
                <a:cubicBezTo>
                  <a:pt x="241" y="5"/>
                  <a:pt x="241" y="5"/>
                  <a:pt x="241" y="5"/>
                </a:cubicBezTo>
                <a:cubicBezTo>
                  <a:pt x="241" y="2"/>
                  <a:pt x="239" y="0"/>
                  <a:pt x="236" y="0"/>
                </a:cubicBezTo>
                <a:close/>
                <a:moveTo>
                  <a:pt x="47" y="32"/>
                </a:moveTo>
                <a:cubicBezTo>
                  <a:pt x="42" y="32"/>
                  <a:pt x="39" y="28"/>
                  <a:pt x="39" y="24"/>
                </a:cubicBezTo>
                <a:cubicBezTo>
                  <a:pt x="39" y="19"/>
                  <a:pt x="42" y="15"/>
                  <a:pt x="47" y="15"/>
                </a:cubicBezTo>
                <a:cubicBezTo>
                  <a:pt x="52" y="15"/>
                  <a:pt x="55" y="19"/>
                  <a:pt x="55" y="24"/>
                </a:cubicBezTo>
                <a:cubicBezTo>
                  <a:pt x="55" y="28"/>
                  <a:pt x="52" y="32"/>
                  <a:pt x="47" y="32"/>
                </a:cubicBezTo>
                <a:close/>
                <a:moveTo>
                  <a:pt x="77" y="32"/>
                </a:moveTo>
                <a:cubicBezTo>
                  <a:pt x="72" y="32"/>
                  <a:pt x="69" y="28"/>
                  <a:pt x="69" y="24"/>
                </a:cubicBezTo>
                <a:cubicBezTo>
                  <a:pt x="69" y="19"/>
                  <a:pt x="72" y="15"/>
                  <a:pt x="77" y="15"/>
                </a:cubicBezTo>
                <a:cubicBezTo>
                  <a:pt x="81" y="15"/>
                  <a:pt x="85" y="19"/>
                  <a:pt x="85" y="24"/>
                </a:cubicBezTo>
                <a:cubicBezTo>
                  <a:pt x="85" y="28"/>
                  <a:pt x="81" y="32"/>
                  <a:pt x="77" y="3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45720" tIns="22860" rIns="45720" bIns="2286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105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2" name="Freeform 59"/>
          <p:cNvSpPr>
            <a:spLocks noEditPoints="1"/>
          </p:cNvSpPr>
          <p:nvPr/>
        </p:nvSpPr>
        <p:spPr bwMode="auto">
          <a:xfrm>
            <a:off x="4627563" y="2519363"/>
            <a:ext cx="558800" cy="479425"/>
          </a:xfrm>
          <a:custGeom>
            <a:avLst/>
            <a:gdLst>
              <a:gd name="T0" fmla="*/ 223 w 228"/>
              <a:gd name="T1" fmla="*/ 0 h 196"/>
              <a:gd name="T2" fmla="*/ 210 w 228"/>
              <a:gd name="T3" fmla="*/ 0 h 196"/>
              <a:gd name="T4" fmla="*/ 205 w 228"/>
              <a:gd name="T5" fmla="*/ 5 h 196"/>
              <a:gd name="T6" fmla="*/ 205 w 228"/>
              <a:gd name="T7" fmla="*/ 10 h 196"/>
              <a:gd name="T8" fmla="*/ 20 w 228"/>
              <a:gd name="T9" fmla="*/ 42 h 196"/>
              <a:gd name="T10" fmla="*/ 20 w 228"/>
              <a:gd name="T11" fmla="*/ 40 h 196"/>
              <a:gd name="T12" fmla="*/ 15 w 228"/>
              <a:gd name="T13" fmla="*/ 35 h 196"/>
              <a:gd name="T14" fmla="*/ 5 w 228"/>
              <a:gd name="T15" fmla="*/ 35 h 196"/>
              <a:gd name="T16" fmla="*/ 0 w 228"/>
              <a:gd name="T17" fmla="*/ 40 h 196"/>
              <a:gd name="T18" fmla="*/ 0 w 228"/>
              <a:gd name="T19" fmla="*/ 45 h 196"/>
              <a:gd name="T20" fmla="*/ 0 w 228"/>
              <a:gd name="T21" fmla="*/ 135 h 196"/>
              <a:gd name="T22" fmla="*/ 0 w 228"/>
              <a:gd name="T23" fmla="*/ 140 h 196"/>
              <a:gd name="T24" fmla="*/ 5 w 228"/>
              <a:gd name="T25" fmla="*/ 145 h 196"/>
              <a:gd name="T26" fmla="*/ 15 w 228"/>
              <a:gd name="T27" fmla="*/ 145 h 196"/>
              <a:gd name="T28" fmla="*/ 20 w 228"/>
              <a:gd name="T29" fmla="*/ 140 h 196"/>
              <a:gd name="T30" fmla="*/ 20 w 228"/>
              <a:gd name="T31" fmla="*/ 138 h 196"/>
              <a:gd name="T32" fmla="*/ 70 w 228"/>
              <a:gd name="T33" fmla="*/ 147 h 196"/>
              <a:gd name="T34" fmla="*/ 70 w 228"/>
              <a:gd name="T35" fmla="*/ 148 h 196"/>
              <a:gd name="T36" fmla="*/ 117 w 228"/>
              <a:gd name="T37" fmla="*/ 196 h 196"/>
              <a:gd name="T38" fmla="*/ 162 w 228"/>
              <a:gd name="T39" fmla="*/ 162 h 196"/>
              <a:gd name="T40" fmla="*/ 205 w 228"/>
              <a:gd name="T41" fmla="*/ 170 h 196"/>
              <a:gd name="T42" fmla="*/ 205 w 228"/>
              <a:gd name="T43" fmla="*/ 175 h 196"/>
              <a:gd name="T44" fmla="*/ 210 w 228"/>
              <a:gd name="T45" fmla="*/ 180 h 196"/>
              <a:gd name="T46" fmla="*/ 223 w 228"/>
              <a:gd name="T47" fmla="*/ 180 h 196"/>
              <a:gd name="T48" fmla="*/ 228 w 228"/>
              <a:gd name="T49" fmla="*/ 175 h 196"/>
              <a:gd name="T50" fmla="*/ 228 w 228"/>
              <a:gd name="T51" fmla="*/ 5 h 196"/>
              <a:gd name="T52" fmla="*/ 223 w 228"/>
              <a:gd name="T53" fmla="*/ 0 h 196"/>
              <a:gd name="T54" fmla="*/ 117 w 228"/>
              <a:gd name="T55" fmla="*/ 177 h 196"/>
              <a:gd name="T56" fmla="*/ 89 w 228"/>
              <a:gd name="T57" fmla="*/ 150 h 196"/>
              <a:gd name="T58" fmla="*/ 143 w 228"/>
              <a:gd name="T59" fmla="*/ 159 h 196"/>
              <a:gd name="T60" fmla="*/ 117 w 228"/>
              <a:gd name="T61" fmla="*/ 177 h 196"/>
              <a:gd name="T62" fmla="*/ 199 w 228"/>
              <a:gd name="T63" fmla="*/ 53 h 196"/>
              <a:gd name="T64" fmla="*/ 31 w 228"/>
              <a:gd name="T65" fmla="*/ 76 h 196"/>
              <a:gd name="T66" fmla="*/ 30 w 228"/>
              <a:gd name="T67" fmla="*/ 76 h 196"/>
              <a:gd name="T68" fmla="*/ 23 w 228"/>
              <a:gd name="T69" fmla="*/ 70 h 196"/>
              <a:gd name="T70" fmla="*/ 29 w 228"/>
              <a:gd name="T71" fmla="*/ 62 h 196"/>
              <a:gd name="T72" fmla="*/ 197 w 228"/>
              <a:gd name="T73" fmla="*/ 39 h 196"/>
              <a:gd name="T74" fmla="*/ 205 w 228"/>
              <a:gd name="T75" fmla="*/ 45 h 196"/>
              <a:gd name="T76" fmla="*/ 199 w 228"/>
              <a:gd name="T77" fmla="*/ 53 h 1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228" h="196">
                <a:moveTo>
                  <a:pt x="223" y="0"/>
                </a:moveTo>
                <a:cubicBezTo>
                  <a:pt x="210" y="0"/>
                  <a:pt x="210" y="0"/>
                  <a:pt x="210" y="0"/>
                </a:cubicBezTo>
                <a:cubicBezTo>
                  <a:pt x="207" y="0"/>
                  <a:pt x="205" y="2"/>
                  <a:pt x="205" y="5"/>
                </a:cubicBezTo>
                <a:cubicBezTo>
                  <a:pt x="205" y="10"/>
                  <a:pt x="205" y="10"/>
                  <a:pt x="205" y="10"/>
                </a:cubicBezTo>
                <a:cubicBezTo>
                  <a:pt x="20" y="42"/>
                  <a:pt x="20" y="42"/>
                  <a:pt x="20" y="42"/>
                </a:cubicBezTo>
                <a:cubicBezTo>
                  <a:pt x="20" y="40"/>
                  <a:pt x="20" y="40"/>
                  <a:pt x="20" y="40"/>
                </a:cubicBezTo>
                <a:cubicBezTo>
                  <a:pt x="20" y="37"/>
                  <a:pt x="18" y="35"/>
                  <a:pt x="15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2" y="35"/>
                  <a:pt x="0" y="37"/>
                  <a:pt x="0" y="40"/>
                </a:cubicBezTo>
                <a:cubicBezTo>
                  <a:pt x="0" y="45"/>
                  <a:pt x="0" y="45"/>
                  <a:pt x="0" y="45"/>
                </a:cubicBezTo>
                <a:cubicBezTo>
                  <a:pt x="0" y="135"/>
                  <a:pt x="0" y="135"/>
                  <a:pt x="0" y="135"/>
                </a:cubicBezTo>
                <a:cubicBezTo>
                  <a:pt x="0" y="140"/>
                  <a:pt x="0" y="140"/>
                  <a:pt x="0" y="140"/>
                </a:cubicBezTo>
                <a:cubicBezTo>
                  <a:pt x="0" y="143"/>
                  <a:pt x="2" y="145"/>
                  <a:pt x="5" y="145"/>
                </a:cubicBezTo>
                <a:cubicBezTo>
                  <a:pt x="15" y="145"/>
                  <a:pt x="15" y="145"/>
                  <a:pt x="15" y="145"/>
                </a:cubicBezTo>
                <a:cubicBezTo>
                  <a:pt x="18" y="145"/>
                  <a:pt x="20" y="143"/>
                  <a:pt x="20" y="140"/>
                </a:cubicBezTo>
                <a:cubicBezTo>
                  <a:pt x="20" y="138"/>
                  <a:pt x="20" y="138"/>
                  <a:pt x="20" y="138"/>
                </a:cubicBezTo>
                <a:cubicBezTo>
                  <a:pt x="70" y="147"/>
                  <a:pt x="70" y="147"/>
                  <a:pt x="70" y="147"/>
                </a:cubicBezTo>
                <a:cubicBezTo>
                  <a:pt x="70" y="147"/>
                  <a:pt x="70" y="148"/>
                  <a:pt x="70" y="148"/>
                </a:cubicBezTo>
                <a:cubicBezTo>
                  <a:pt x="70" y="175"/>
                  <a:pt x="91" y="196"/>
                  <a:pt x="117" y="196"/>
                </a:cubicBezTo>
                <a:cubicBezTo>
                  <a:pt x="138" y="196"/>
                  <a:pt x="156" y="182"/>
                  <a:pt x="162" y="162"/>
                </a:cubicBezTo>
                <a:cubicBezTo>
                  <a:pt x="205" y="170"/>
                  <a:pt x="205" y="170"/>
                  <a:pt x="205" y="170"/>
                </a:cubicBezTo>
                <a:cubicBezTo>
                  <a:pt x="205" y="175"/>
                  <a:pt x="205" y="175"/>
                  <a:pt x="205" y="175"/>
                </a:cubicBezTo>
                <a:cubicBezTo>
                  <a:pt x="205" y="178"/>
                  <a:pt x="207" y="180"/>
                  <a:pt x="210" y="180"/>
                </a:cubicBezTo>
                <a:cubicBezTo>
                  <a:pt x="223" y="180"/>
                  <a:pt x="223" y="180"/>
                  <a:pt x="223" y="180"/>
                </a:cubicBezTo>
                <a:cubicBezTo>
                  <a:pt x="226" y="180"/>
                  <a:pt x="228" y="178"/>
                  <a:pt x="228" y="175"/>
                </a:cubicBezTo>
                <a:cubicBezTo>
                  <a:pt x="228" y="5"/>
                  <a:pt x="228" y="5"/>
                  <a:pt x="228" y="5"/>
                </a:cubicBezTo>
                <a:cubicBezTo>
                  <a:pt x="228" y="2"/>
                  <a:pt x="226" y="0"/>
                  <a:pt x="223" y="0"/>
                </a:cubicBezTo>
                <a:moveTo>
                  <a:pt x="117" y="177"/>
                </a:moveTo>
                <a:cubicBezTo>
                  <a:pt x="102" y="177"/>
                  <a:pt x="90" y="165"/>
                  <a:pt x="89" y="150"/>
                </a:cubicBezTo>
                <a:cubicBezTo>
                  <a:pt x="143" y="159"/>
                  <a:pt x="143" y="159"/>
                  <a:pt x="143" y="159"/>
                </a:cubicBezTo>
                <a:cubicBezTo>
                  <a:pt x="139" y="170"/>
                  <a:pt x="129" y="177"/>
                  <a:pt x="117" y="177"/>
                </a:cubicBezTo>
                <a:moveTo>
                  <a:pt x="199" y="53"/>
                </a:moveTo>
                <a:cubicBezTo>
                  <a:pt x="31" y="76"/>
                  <a:pt x="31" y="76"/>
                  <a:pt x="31" y="76"/>
                </a:cubicBezTo>
                <a:cubicBezTo>
                  <a:pt x="30" y="76"/>
                  <a:pt x="30" y="76"/>
                  <a:pt x="30" y="76"/>
                </a:cubicBezTo>
                <a:cubicBezTo>
                  <a:pt x="26" y="76"/>
                  <a:pt x="23" y="73"/>
                  <a:pt x="23" y="70"/>
                </a:cubicBezTo>
                <a:cubicBezTo>
                  <a:pt x="22" y="66"/>
                  <a:pt x="25" y="62"/>
                  <a:pt x="29" y="62"/>
                </a:cubicBezTo>
                <a:cubicBezTo>
                  <a:pt x="197" y="39"/>
                  <a:pt x="197" y="39"/>
                  <a:pt x="197" y="39"/>
                </a:cubicBezTo>
                <a:cubicBezTo>
                  <a:pt x="201" y="38"/>
                  <a:pt x="204" y="41"/>
                  <a:pt x="205" y="45"/>
                </a:cubicBezTo>
                <a:cubicBezTo>
                  <a:pt x="205" y="49"/>
                  <a:pt x="203" y="52"/>
                  <a:pt x="199" y="5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45720" tIns="22860" rIns="45720" bIns="2286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105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4" name="Freeform 24"/>
          <p:cNvSpPr>
            <a:spLocks noEditPoints="1"/>
          </p:cNvSpPr>
          <p:nvPr/>
        </p:nvSpPr>
        <p:spPr bwMode="auto">
          <a:xfrm>
            <a:off x="2111375" y="2446338"/>
            <a:ext cx="588963" cy="665163"/>
          </a:xfrm>
          <a:custGeom>
            <a:avLst/>
            <a:gdLst>
              <a:gd name="T0" fmla="*/ 62 w 240"/>
              <a:gd name="T1" fmla="*/ 49 h 272"/>
              <a:gd name="T2" fmla="*/ 35 w 240"/>
              <a:gd name="T3" fmla="*/ 35 h 272"/>
              <a:gd name="T4" fmla="*/ 49 w 240"/>
              <a:gd name="T5" fmla="*/ 62 h 272"/>
              <a:gd name="T6" fmla="*/ 62 w 240"/>
              <a:gd name="T7" fmla="*/ 62 h 272"/>
              <a:gd name="T8" fmla="*/ 9 w 240"/>
              <a:gd name="T9" fmla="*/ 111 h 272"/>
              <a:gd name="T10" fmla="*/ 9 w 240"/>
              <a:gd name="T11" fmla="*/ 130 h 272"/>
              <a:gd name="T12" fmla="*/ 38 w 240"/>
              <a:gd name="T13" fmla="*/ 120 h 272"/>
              <a:gd name="T14" fmla="*/ 120 w 240"/>
              <a:gd name="T15" fmla="*/ 38 h 272"/>
              <a:gd name="T16" fmla="*/ 129 w 240"/>
              <a:gd name="T17" fmla="*/ 10 h 272"/>
              <a:gd name="T18" fmla="*/ 111 w 240"/>
              <a:gd name="T19" fmla="*/ 10 h 272"/>
              <a:gd name="T20" fmla="*/ 120 w 240"/>
              <a:gd name="T21" fmla="*/ 38 h 272"/>
              <a:gd name="T22" fmla="*/ 107 w 240"/>
              <a:gd name="T23" fmla="*/ 272 h 272"/>
              <a:gd name="T24" fmla="*/ 153 w 240"/>
              <a:gd name="T25" fmla="*/ 253 h 272"/>
              <a:gd name="T26" fmla="*/ 87 w 240"/>
              <a:gd name="T27" fmla="*/ 244 h 272"/>
              <a:gd name="T28" fmla="*/ 205 w 240"/>
              <a:gd name="T29" fmla="*/ 35 h 272"/>
              <a:gd name="T30" fmla="*/ 178 w 240"/>
              <a:gd name="T31" fmla="*/ 49 h 272"/>
              <a:gd name="T32" fmla="*/ 185 w 240"/>
              <a:gd name="T33" fmla="*/ 65 h 272"/>
              <a:gd name="T34" fmla="*/ 205 w 240"/>
              <a:gd name="T35" fmla="*/ 49 h 272"/>
              <a:gd name="T36" fmla="*/ 120 w 240"/>
              <a:gd name="T37" fmla="*/ 49 h 272"/>
              <a:gd name="T38" fmla="*/ 61 w 240"/>
              <a:gd name="T39" fmla="*/ 156 h 272"/>
              <a:gd name="T40" fmla="*/ 78 w 240"/>
              <a:gd name="T41" fmla="*/ 186 h 272"/>
              <a:gd name="T42" fmla="*/ 75 w 240"/>
              <a:gd name="T43" fmla="*/ 199 h 272"/>
              <a:gd name="T44" fmla="*/ 69 w 240"/>
              <a:gd name="T45" fmla="*/ 229 h 272"/>
              <a:gd name="T46" fmla="*/ 166 w 240"/>
              <a:gd name="T47" fmla="*/ 235 h 272"/>
              <a:gd name="T48" fmla="*/ 171 w 240"/>
              <a:gd name="T49" fmla="*/ 204 h 272"/>
              <a:gd name="T50" fmla="*/ 162 w 240"/>
              <a:gd name="T51" fmla="*/ 199 h 272"/>
              <a:gd name="T52" fmla="*/ 178 w 240"/>
              <a:gd name="T53" fmla="*/ 158 h 272"/>
              <a:gd name="T54" fmla="*/ 120 w 240"/>
              <a:gd name="T55" fmla="*/ 49 h 272"/>
              <a:gd name="T56" fmla="*/ 117 w 240"/>
              <a:gd name="T57" fmla="*/ 136 h 272"/>
              <a:gd name="T58" fmla="*/ 120 w 240"/>
              <a:gd name="T59" fmla="*/ 170 h 272"/>
              <a:gd name="T60" fmla="*/ 143 w 240"/>
              <a:gd name="T61" fmla="*/ 186 h 272"/>
              <a:gd name="T62" fmla="*/ 127 w 240"/>
              <a:gd name="T63" fmla="*/ 199 h 272"/>
              <a:gd name="T64" fmla="*/ 141 w 240"/>
              <a:gd name="T65" fmla="*/ 136 h 272"/>
              <a:gd name="T66" fmla="*/ 141 w 240"/>
              <a:gd name="T67" fmla="*/ 107 h 272"/>
              <a:gd name="T68" fmla="*/ 125 w 240"/>
              <a:gd name="T69" fmla="*/ 127 h 272"/>
              <a:gd name="T70" fmla="*/ 111 w 240"/>
              <a:gd name="T71" fmla="*/ 111 h 272"/>
              <a:gd name="T72" fmla="*/ 85 w 240"/>
              <a:gd name="T73" fmla="*/ 122 h 272"/>
              <a:gd name="T74" fmla="*/ 107 w 240"/>
              <a:gd name="T75" fmla="*/ 136 h 272"/>
              <a:gd name="T76" fmla="*/ 97 w 240"/>
              <a:gd name="T77" fmla="*/ 199 h 272"/>
              <a:gd name="T78" fmla="*/ 78 w 240"/>
              <a:gd name="T79" fmla="*/ 147 h 272"/>
              <a:gd name="T80" fmla="*/ 77 w 240"/>
              <a:gd name="T81" fmla="*/ 146 h 272"/>
              <a:gd name="T82" fmla="*/ 120 w 240"/>
              <a:gd name="T83" fmla="*/ 68 h 272"/>
              <a:gd name="T84" fmla="*/ 162 w 240"/>
              <a:gd name="T85" fmla="*/ 147 h 272"/>
              <a:gd name="T86" fmla="*/ 138 w 240"/>
              <a:gd name="T87" fmla="*/ 117 h 272"/>
              <a:gd name="T88" fmla="*/ 147 w 240"/>
              <a:gd name="T89" fmla="*/ 122 h 272"/>
              <a:gd name="T90" fmla="*/ 135 w 240"/>
              <a:gd name="T91" fmla="*/ 127 h 272"/>
              <a:gd name="T92" fmla="*/ 100 w 240"/>
              <a:gd name="T93" fmla="*/ 127 h 272"/>
              <a:gd name="T94" fmla="*/ 100 w 240"/>
              <a:gd name="T95" fmla="*/ 116 h 272"/>
              <a:gd name="T96" fmla="*/ 107 w 240"/>
              <a:gd name="T97" fmla="*/ 127 h 272"/>
              <a:gd name="T98" fmla="*/ 212 w 240"/>
              <a:gd name="T99" fmla="*/ 111 h 272"/>
              <a:gd name="T100" fmla="*/ 212 w 240"/>
              <a:gd name="T101" fmla="*/ 130 h 272"/>
              <a:gd name="T102" fmla="*/ 240 w 240"/>
              <a:gd name="T103" fmla="*/ 120 h 2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240" h="272">
                <a:moveTo>
                  <a:pt x="62" y="62"/>
                </a:moveTo>
                <a:cubicBezTo>
                  <a:pt x="66" y="58"/>
                  <a:pt x="66" y="52"/>
                  <a:pt x="62" y="49"/>
                </a:cubicBezTo>
                <a:cubicBezTo>
                  <a:pt x="49" y="35"/>
                  <a:pt x="49" y="35"/>
                  <a:pt x="49" y="35"/>
                </a:cubicBezTo>
                <a:cubicBezTo>
                  <a:pt x="45" y="32"/>
                  <a:pt x="39" y="32"/>
                  <a:pt x="35" y="35"/>
                </a:cubicBezTo>
                <a:cubicBezTo>
                  <a:pt x="32" y="39"/>
                  <a:pt x="32" y="45"/>
                  <a:pt x="35" y="49"/>
                </a:cubicBezTo>
                <a:cubicBezTo>
                  <a:pt x="49" y="62"/>
                  <a:pt x="49" y="62"/>
                  <a:pt x="49" y="62"/>
                </a:cubicBezTo>
                <a:cubicBezTo>
                  <a:pt x="50" y="64"/>
                  <a:pt x="53" y="65"/>
                  <a:pt x="55" y="65"/>
                </a:cubicBezTo>
                <a:cubicBezTo>
                  <a:pt x="58" y="65"/>
                  <a:pt x="60" y="64"/>
                  <a:pt x="62" y="62"/>
                </a:cubicBezTo>
                <a:moveTo>
                  <a:pt x="28" y="111"/>
                </a:moveTo>
                <a:cubicBezTo>
                  <a:pt x="9" y="111"/>
                  <a:pt x="9" y="111"/>
                  <a:pt x="9" y="111"/>
                </a:cubicBezTo>
                <a:cubicBezTo>
                  <a:pt x="4" y="111"/>
                  <a:pt x="0" y="115"/>
                  <a:pt x="0" y="120"/>
                </a:cubicBezTo>
                <a:cubicBezTo>
                  <a:pt x="0" y="125"/>
                  <a:pt x="4" y="130"/>
                  <a:pt x="9" y="130"/>
                </a:cubicBezTo>
                <a:cubicBezTo>
                  <a:pt x="28" y="130"/>
                  <a:pt x="28" y="130"/>
                  <a:pt x="28" y="130"/>
                </a:cubicBezTo>
                <a:cubicBezTo>
                  <a:pt x="34" y="130"/>
                  <a:pt x="38" y="125"/>
                  <a:pt x="38" y="120"/>
                </a:cubicBezTo>
                <a:cubicBezTo>
                  <a:pt x="38" y="115"/>
                  <a:pt x="34" y="111"/>
                  <a:pt x="28" y="111"/>
                </a:cubicBezTo>
                <a:moveTo>
                  <a:pt x="120" y="38"/>
                </a:moveTo>
                <a:cubicBezTo>
                  <a:pt x="125" y="38"/>
                  <a:pt x="129" y="34"/>
                  <a:pt x="129" y="29"/>
                </a:cubicBezTo>
                <a:cubicBezTo>
                  <a:pt x="129" y="10"/>
                  <a:pt x="129" y="10"/>
                  <a:pt x="129" y="10"/>
                </a:cubicBezTo>
                <a:cubicBezTo>
                  <a:pt x="129" y="4"/>
                  <a:pt x="125" y="0"/>
                  <a:pt x="120" y="0"/>
                </a:cubicBezTo>
                <a:cubicBezTo>
                  <a:pt x="115" y="0"/>
                  <a:pt x="111" y="4"/>
                  <a:pt x="111" y="10"/>
                </a:cubicBezTo>
                <a:cubicBezTo>
                  <a:pt x="111" y="29"/>
                  <a:pt x="111" y="29"/>
                  <a:pt x="111" y="29"/>
                </a:cubicBezTo>
                <a:cubicBezTo>
                  <a:pt x="111" y="34"/>
                  <a:pt x="115" y="38"/>
                  <a:pt x="120" y="38"/>
                </a:cubicBezTo>
                <a:moveTo>
                  <a:pt x="87" y="253"/>
                </a:moveTo>
                <a:cubicBezTo>
                  <a:pt x="87" y="264"/>
                  <a:pt x="96" y="272"/>
                  <a:pt x="107" y="272"/>
                </a:cubicBezTo>
                <a:cubicBezTo>
                  <a:pt x="133" y="272"/>
                  <a:pt x="133" y="272"/>
                  <a:pt x="133" y="272"/>
                </a:cubicBezTo>
                <a:cubicBezTo>
                  <a:pt x="144" y="272"/>
                  <a:pt x="153" y="264"/>
                  <a:pt x="153" y="253"/>
                </a:cubicBezTo>
                <a:cubicBezTo>
                  <a:pt x="153" y="244"/>
                  <a:pt x="153" y="244"/>
                  <a:pt x="153" y="244"/>
                </a:cubicBezTo>
                <a:cubicBezTo>
                  <a:pt x="87" y="244"/>
                  <a:pt x="87" y="244"/>
                  <a:pt x="87" y="244"/>
                </a:cubicBezTo>
                <a:cubicBezTo>
                  <a:pt x="87" y="253"/>
                  <a:pt x="87" y="253"/>
                  <a:pt x="87" y="253"/>
                </a:cubicBezTo>
                <a:close/>
                <a:moveTo>
                  <a:pt x="205" y="35"/>
                </a:moveTo>
                <a:cubicBezTo>
                  <a:pt x="201" y="32"/>
                  <a:pt x="195" y="32"/>
                  <a:pt x="192" y="35"/>
                </a:cubicBezTo>
                <a:cubicBezTo>
                  <a:pt x="178" y="49"/>
                  <a:pt x="178" y="49"/>
                  <a:pt x="178" y="49"/>
                </a:cubicBezTo>
                <a:cubicBezTo>
                  <a:pt x="174" y="52"/>
                  <a:pt x="174" y="58"/>
                  <a:pt x="178" y="62"/>
                </a:cubicBezTo>
                <a:cubicBezTo>
                  <a:pt x="180" y="64"/>
                  <a:pt x="182" y="65"/>
                  <a:pt x="185" y="65"/>
                </a:cubicBezTo>
                <a:cubicBezTo>
                  <a:pt x="187" y="65"/>
                  <a:pt x="190" y="64"/>
                  <a:pt x="192" y="62"/>
                </a:cubicBezTo>
                <a:cubicBezTo>
                  <a:pt x="205" y="49"/>
                  <a:pt x="205" y="49"/>
                  <a:pt x="205" y="49"/>
                </a:cubicBezTo>
                <a:cubicBezTo>
                  <a:pt x="209" y="45"/>
                  <a:pt x="209" y="39"/>
                  <a:pt x="205" y="35"/>
                </a:cubicBezTo>
                <a:moveTo>
                  <a:pt x="120" y="49"/>
                </a:moveTo>
                <a:cubicBezTo>
                  <a:pt x="81" y="49"/>
                  <a:pt x="50" y="80"/>
                  <a:pt x="50" y="118"/>
                </a:cubicBezTo>
                <a:cubicBezTo>
                  <a:pt x="50" y="132"/>
                  <a:pt x="54" y="145"/>
                  <a:pt x="61" y="156"/>
                </a:cubicBezTo>
                <a:cubicBezTo>
                  <a:pt x="62" y="157"/>
                  <a:pt x="62" y="158"/>
                  <a:pt x="62" y="158"/>
                </a:cubicBezTo>
                <a:cubicBezTo>
                  <a:pt x="75" y="176"/>
                  <a:pt x="78" y="182"/>
                  <a:pt x="78" y="186"/>
                </a:cubicBezTo>
                <a:cubicBezTo>
                  <a:pt x="78" y="199"/>
                  <a:pt x="78" y="199"/>
                  <a:pt x="78" y="199"/>
                </a:cubicBezTo>
                <a:cubicBezTo>
                  <a:pt x="75" y="199"/>
                  <a:pt x="75" y="199"/>
                  <a:pt x="75" y="199"/>
                </a:cubicBezTo>
                <a:cubicBezTo>
                  <a:pt x="71" y="199"/>
                  <a:pt x="69" y="200"/>
                  <a:pt x="69" y="204"/>
                </a:cubicBezTo>
                <a:cubicBezTo>
                  <a:pt x="69" y="229"/>
                  <a:pt x="69" y="229"/>
                  <a:pt x="69" y="229"/>
                </a:cubicBezTo>
                <a:cubicBezTo>
                  <a:pt x="69" y="233"/>
                  <a:pt x="71" y="235"/>
                  <a:pt x="75" y="235"/>
                </a:cubicBezTo>
                <a:cubicBezTo>
                  <a:pt x="166" y="235"/>
                  <a:pt x="166" y="235"/>
                  <a:pt x="166" y="235"/>
                </a:cubicBezTo>
                <a:cubicBezTo>
                  <a:pt x="169" y="235"/>
                  <a:pt x="171" y="233"/>
                  <a:pt x="171" y="229"/>
                </a:cubicBezTo>
                <a:cubicBezTo>
                  <a:pt x="171" y="204"/>
                  <a:pt x="171" y="204"/>
                  <a:pt x="171" y="204"/>
                </a:cubicBezTo>
                <a:cubicBezTo>
                  <a:pt x="171" y="200"/>
                  <a:pt x="169" y="199"/>
                  <a:pt x="166" y="199"/>
                </a:cubicBezTo>
                <a:cubicBezTo>
                  <a:pt x="162" y="199"/>
                  <a:pt x="162" y="199"/>
                  <a:pt x="162" y="199"/>
                </a:cubicBezTo>
                <a:cubicBezTo>
                  <a:pt x="162" y="186"/>
                  <a:pt x="162" y="186"/>
                  <a:pt x="162" y="186"/>
                </a:cubicBezTo>
                <a:cubicBezTo>
                  <a:pt x="162" y="183"/>
                  <a:pt x="163" y="178"/>
                  <a:pt x="178" y="158"/>
                </a:cubicBezTo>
                <a:cubicBezTo>
                  <a:pt x="186" y="146"/>
                  <a:pt x="190" y="133"/>
                  <a:pt x="190" y="118"/>
                </a:cubicBezTo>
                <a:cubicBezTo>
                  <a:pt x="190" y="80"/>
                  <a:pt x="159" y="49"/>
                  <a:pt x="120" y="49"/>
                </a:cubicBezTo>
                <a:moveTo>
                  <a:pt x="120" y="170"/>
                </a:moveTo>
                <a:cubicBezTo>
                  <a:pt x="117" y="136"/>
                  <a:pt x="117" y="136"/>
                  <a:pt x="117" y="136"/>
                </a:cubicBezTo>
                <a:cubicBezTo>
                  <a:pt x="124" y="136"/>
                  <a:pt x="124" y="136"/>
                  <a:pt x="124" y="136"/>
                </a:cubicBezTo>
                <a:lnTo>
                  <a:pt x="120" y="170"/>
                </a:lnTo>
                <a:close/>
                <a:moveTo>
                  <a:pt x="162" y="147"/>
                </a:moveTo>
                <a:cubicBezTo>
                  <a:pt x="147" y="168"/>
                  <a:pt x="143" y="176"/>
                  <a:pt x="143" y="186"/>
                </a:cubicBezTo>
                <a:cubicBezTo>
                  <a:pt x="143" y="199"/>
                  <a:pt x="143" y="199"/>
                  <a:pt x="143" y="199"/>
                </a:cubicBezTo>
                <a:cubicBezTo>
                  <a:pt x="127" y="199"/>
                  <a:pt x="127" y="199"/>
                  <a:pt x="127" y="199"/>
                </a:cubicBezTo>
                <a:cubicBezTo>
                  <a:pt x="134" y="136"/>
                  <a:pt x="134" y="136"/>
                  <a:pt x="134" y="136"/>
                </a:cubicBezTo>
                <a:cubicBezTo>
                  <a:pt x="141" y="136"/>
                  <a:pt x="141" y="136"/>
                  <a:pt x="141" y="136"/>
                </a:cubicBezTo>
                <a:cubicBezTo>
                  <a:pt x="149" y="136"/>
                  <a:pt x="156" y="130"/>
                  <a:pt x="156" y="122"/>
                </a:cubicBezTo>
                <a:cubicBezTo>
                  <a:pt x="156" y="113"/>
                  <a:pt x="149" y="107"/>
                  <a:pt x="141" y="107"/>
                </a:cubicBezTo>
                <a:cubicBezTo>
                  <a:pt x="137" y="107"/>
                  <a:pt x="134" y="108"/>
                  <a:pt x="131" y="111"/>
                </a:cubicBezTo>
                <a:cubicBezTo>
                  <a:pt x="127" y="115"/>
                  <a:pt x="125" y="122"/>
                  <a:pt x="125" y="127"/>
                </a:cubicBezTo>
                <a:cubicBezTo>
                  <a:pt x="116" y="127"/>
                  <a:pt x="116" y="127"/>
                  <a:pt x="116" y="127"/>
                </a:cubicBezTo>
                <a:cubicBezTo>
                  <a:pt x="116" y="122"/>
                  <a:pt x="115" y="116"/>
                  <a:pt x="111" y="111"/>
                </a:cubicBezTo>
                <a:cubicBezTo>
                  <a:pt x="108" y="108"/>
                  <a:pt x="104" y="107"/>
                  <a:pt x="100" y="107"/>
                </a:cubicBezTo>
                <a:cubicBezTo>
                  <a:pt x="92" y="107"/>
                  <a:pt x="85" y="113"/>
                  <a:pt x="85" y="122"/>
                </a:cubicBezTo>
                <a:cubicBezTo>
                  <a:pt x="85" y="130"/>
                  <a:pt x="92" y="136"/>
                  <a:pt x="100" y="136"/>
                </a:cubicBezTo>
                <a:cubicBezTo>
                  <a:pt x="107" y="136"/>
                  <a:pt x="107" y="136"/>
                  <a:pt x="107" y="136"/>
                </a:cubicBezTo>
                <a:cubicBezTo>
                  <a:pt x="114" y="199"/>
                  <a:pt x="114" y="199"/>
                  <a:pt x="114" y="199"/>
                </a:cubicBezTo>
                <a:cubicBezTo>
                  <a:pt x="97" y="199"/>
                  <a:pt x="97" y="199"/>
                  <a:pt x="97" y="199"/>
                </a:cubicBezTo>
                <a:cubicBezTo>
                  <a:pt x="97" y="186"/>
                  <a:pt x="97" y="186"/>
                  <a:pt x="97" y="186"/>
                </a:cubicBezTo>
                <a:cubicBezTo>
                  <a:pt x="97" y="177"/>
                  <a:pt x="93" y="168"/>
                  <a:pt x="78" y="147"/>
                </a:cubicBezTo>
                <a:cubicBezTo>
                  <a:pt x="78" y="147"/>
                  <a:pt x="78" y="147"/>
                  <a:pt x="78" y="147"/>
                </a:cubicBezTo>
                <a:cubicBezTo>
                  <a:pt x="77" y="146"/>
                  <a:pt x="77" y="146"/>
                  <a:pt x="77" y="146"/>
                </a:cubicBezTo>
                <a:cubicBezTo>
                  <a:pt x="71" y="138"/>
                  <a:pt x="68" y="128"/>
                  <a:pt x="68" y="118"/>
                </a:cubicBezTo>
                <a:cubicBezTo>
                  <a:pt x="68" y="91"/>
                  <a:pt x="92" y="68"/>
                  <a:pt x="120" y="68"/>
                </a:cubicBezTo>
                <a:cubicBezTo>
                  <a:pt x="148" y="68"/>
                  <a:pt x="172" y="91"/>
                  <a:pt x="172" y="118"/>
                </a:cubicBezTo>
                <a:cubicBezTo>
                  <a:pt x="172" y="129"/>
                  <a:pt x="168" y="139"/>
                  <a:pt x="162" y="147"/>
                </a:cubicBezTo>
                <a:moveTo>
                  <a:pt x="135" y="127"/>
                </a:moveTo>
                <a:cubicBezTo>
                  <a:pt x="135" y="124"/>
                  <a:pt x="136" y="119"/>
                  <a:pt x="138" y="117"/>
                </a:cubicBezTo>
                <a:cubicBezTo>
                  <a:pt x="139" y="116"/>
                  <a:pt x="140" y="116"/>
                  <a:pt x="141" y="116"/>
                </a:cubicBezTo>
                <a:cubicBezTo>
                  <a:pt x="144" y="116"/>
                  <a:pt x="147" y="119"/>
                  <a:pt x="147" y="122"/>
                </a:cubicBezTo>
                <a:cubicBezTo>
                  <a:pt x="147" y="125"/>
                  <a:pt x="144" y="127"/>
                  <a:pt x="141" y="127"/>
                </a:cubicBezTo>
                <a:cubicBezTo>
                  <a:pt x="135" y="127"/>
                  <a:pt x="135" y="127"/>
                  <a:pt x="135" y="127"/>
                </a:cubicBezTo>
                <a:close/>
                <a:moveTo>
                  <a:pt x="107" y="127"/>
                </a:moveTo>
                <a:cubicBezTo>
                  <a:pt x="100" y="127"/>
                  <a:pt x="100" y="127"/>
                  <a:pt x="100" y="127"/>
                </a:cubicBezTo>
                <a:cubicBezTo>
                  <a:pt x="97" y="127"/>
                  <a:pt x="94" y="125"/>
                  <a:pt x="94" y="122"/>
                </a:cubicBezTo>
                <a:cubicBezTo>
                  <a:pt x="94" y="119"/>
                  <a:pt x="97" y="116"/>
                  <a:pt x="100" y="116"/>
                </a:cubicBezTo>
                <a:cubicBezTo>
                  <a:pt x="102" y="116"/>
                  <a:pt x="103" y="117"/>
                  <a:pt x="104" y="118"/>
                </a:cubicBezTo>
                <a:cubicBezTo>
                  <a:pt x="106" y="120"/>
                  <a:pt x="107" y="124"/>
                  <a:pt x="107" y="127"/>
                </a:cubicBezTo>
                <a:moveTo>
                  <a:pt x="231" y="111"/>
                </a:moveTo>
                <a:cubicBezTo>
                  <a:pt x="212" y="111"/>
                  <a:pt x="212" y="111"/>
                  <a:pt x="212" y="111"/>
                </a:cubicBezTo>
                <a:cubicBezTo>
                  <a:pt x="206" y="111"/>
                  <a:pt x="202" y="115"/>
                  <a:pt x="202" y="120"/>
                </a:cubicBezTo>
                <a:cubicBezTo>
                  <a:pt x="202" y="125"/>
                  <a:pt x="206" y="130"/>
                  <a:pt x="212" y="130"/>
                </a:cubicBezTo>
                <a:cubicBezTo>
                  <a:pt x="231" y="130"/>
                  <a:pt x="231" y="130"/>
                  <a:pt x="231" y="130"/>
                </a:cubicBezTo>
                <a:cubicBezTo>
                  <a:pt x="236" y="130"/>
                  <a:pt x="240" y="125"/>
                  <a:pt x="240" y="120"/>
                </a:cubicBezTo>
                <a:cubicBezTo>
                  <a:pt x="240" y="115"/>
                  <a:pt x="236" y="111"/>
                  <a:pt x="231" y="111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45720" tIns="22860" rIns="45720" bIns="2286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105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23556" name="组合 23"/>
          <p:cNvGrpSpPr/>
          <p:nvPr/>
        </p:nvGrpSpPr>
        <p:grpSpPr>
          <a:xfrm>
            <a:off x="2500313" y="212725"/>
            <a:ext cx="7723187" cy="509588"/>
            <a:chOff x="3560907" y="431673"/>
            <a:chExt cx="5364153" cy="510207"/>
          </a:xfrm>
        </p:grpSpPr>
        <p:sp>
          <p:nvSpPr>
            <p:cNvPr id="23557" name="Title 1"/>
            <p:cNvSpPr txBox="1"/>
            <p:nvPr/>
          </p:nvSpPr>
          <p:spPr>
            <a:xfrm>
              <a:off x="3560907" y="431673"/>
              <a:ext cx="5364153" cy="506419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rIns="0" anchor="ctr"/>
            <a:p>
              <a:pPr algn="ctr" defTabSz="914400">
                <a:lnSpc>
                  <a:spcPct val="90000"/>
                </a:lnSpc>
              </a:pPr>
              <a:endParaRPr lang="zh-CN" altLang="en-GB" sz="32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endParaRPr>
            </a:p>
          </p:txBody>
        </p:sp>
        <p:cxnSp>
          <p:nvCxnSpPr>
            <p:cNvPr id="49" name="直接连接符 48"/>
            <p:cNvCxnSpPr/>
            <p:nvPr/>
          </p:nvCxnSpPr>
          <p:spPr>
            <a:xfrm>
              <a:off x="4262276" y="941880"/>
              <a:ext cx="3964233" cy="0"/>
            </a:xfrm>
            <a:prstGeom prst="line">
              <a:avLst/>
            </a:prstGeom>
            <a:ln w="381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2" name="矩形 51"/>
          <p:cNvSpPr/>
          <p:nvPr/>
        </p:nvSpPr>
        <p:spPr>
          <a:xfrm>
            <a:off x="0" y="6424613"/>
            <a:ext cx="12192000" cy="444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54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3560" name="TextBox 52"/>
          <p:cNvSpPr txBox="1"/>
          <p:nvPr/>
        </p:nvSpPr>
        <p:spPr>
          <a:xfrm>
            <a:off x="10058400" y="6472238"/>
            <a:ext cx="2232025" cy="369887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en-US" altLang="zh-CN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TAIJI   </a:t>
            </a: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太极集团</a:t>
            </a:r>
            <a:endParaRPr lang="zh-CN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562" name="TextBox 25"/>
          <p:cNvSpPr txBox="1"/>
          <p:nvPr/>
        </p:nvSpPr>
        <p:spPr>
          <a:xfrm>
            <a:off x="788035" y="1574483"/>
            <a:ext cx="9666288" cy="2676525"/>
          </a:xfrm>
          <a:prstGeom prst="rect">
            <a:avLst/>
          </a:prstGeom>
          <a:noFill/>
          <a:ln w="12700">
            <a:noFill/>
          </a:ln>
        </p:spPr>
        <p:txBody>
          <a:bodyPr anchor="t">
            <a:spAutoFit/>
          </a:bodyPr>
          <a:p>
            <a:pPr eaLnBrk="0" hangingPunct="0">
              <a:lnSpc>
                <a:spcPct val="150000"/>
              </a:lnSpc>
            </a:pP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看到店上一点一点在变好，从那以后我给自己树立了一个信念，一件事情，一份工作，只要脚踏实地，勤勤恳恳，持之以恒地去做，无论事情大小，只要做过了，必定会有收获。</a:t>
            </a:r>
            <a:endParaRPr lang="en-US" altLang="zh-CN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" name="Freeform 58"/>
          <p:cNvSpPr>
            <a:spLocks noEditPoints="1"/>
          </p:cNvSpPr>
          <p:nvPr/>
        </p:nvSpPr>
        <p:spPr bwMode="auto">
          <a:xfrm>
            <a:off x="7034213" y="2486025"/>
            <a:ext cx="590550" cy="547688"/>
          </a:xfrm>
          <a:custGeom>
            <a:avLst/>
            <a:gdLst>
              <a:gd name="T0" fmla="*/ 142 w 241"/>
              <a:gd name="T1" fmla="*/ 137 h 224"/>
              <a:gd name="T2" fmla="*/ 150 w 241"/>
              <a:gd name="T3" fmla="*/ 97 h 224"/>
              <a:gd name="T4" fmla="*/ 132 w 241"/>
              <a:gd name="T5" fmla="*/ 115 h 224"/>
              <a:gd name="T6" fmla="*/ 110 w 241"/>
              <a:gd name="T7" fmla="*/ 115 h 224"/>
              <a:gd name="T8" fmla="*/ 110 w 241"/>
              <a:gd name="T9" fmla="*/ 92 h 224"/>
              <a:gd name="T10" fmla="*/ 127 w 241"/>
              <a:gd name="T11" fmla="*/ 74 h 224"/>
              <a:gd name="T12" fmla="*/ 88 w 241"/>
              <a:gd name="T13" fmla="*/ 83 h 224"/>
              <a:gd name="T14" fmla="*/ 78 w 241"/>
              <a:gd name="T15" fmla="*/ 120 h 224"/>
              <a:gd name="T16" fmla="*/ 3 w 241"/>
              <a:gd name="T17" fmla="*/ 195 h 224"/>
              <a:gd name="T18" fmla="*/ 3 w 241"/>
              <a:gd name="T19" fmla="*/ 206 h 224"/>
              <a:gd name="T20" fmla="*/ 19 w 241"/>
              <a:gd name="T21" fmla="*/ 222 h 224"/>
              <a:gd name="T22" fmla="*/ 25 w 241"/>
              <a:gd name="T23" fmla="*/ 224 h 224"/>
              <a:gd name="T24" fmla="*/ 30 w 241"/>
              <a:gd name="T25" fmla="*/ 222 h 224"/>
              <a:gd name="T26" fmla="*/ 105 w 241"/>
              <a:gd name="T27" fmla="*/ 147 h 224"/>
              <a:gd name="T28" fmla="*/ 142 w 241"/>
              <a:gd name="T29" fmla="*/ 137 h 224"/>
              <a:gd name="T30" fmla="*/ 27 w 241"/>
              <a:gd name="T31" fmla="*/ 206 h 224"/>
              <a:gd name="T32" fmla="*/ 19 w 241"/>
              <a:gd name="T33" fmla="*/ 206 h 224"/>
              <a:gd name="T34" fmla="*/ 19 w 241"/>
              <a:gd name="T35" fmla="*/ 198 h 224"/>
              <a:gd name="T36" fmla="*/ 27 w 241"/>
              <a:gd name="T37" fmla="*/ 198 h 224"/>
              <a:gd name="T38" fmla="*/ 27 w 241"/>
              <a:gd name="T39" fmla="*/ 206 h 224"/>
              <a:gd name="T40" fmla="*/ 236 w 241"/>
              <a:gd name="T41" fmla="*/ 0 h 224"/>
              <a:gd name="T42" fmla="*/ 19 w 241"/>
              <a:gd name="T43" fmla="*/ 0 h 224"/>
              <a:gd name="T44" fmla="*/ 14 w 241"/>
              <a:gd name="T45" fmla="*/ 5 h 224"/>
              <a:gd name="T46" fmla="*/ 14 w 241"/>
              <a:gd name="T47" fmla="*/ 171 h 224"/>
              <a:gd name="T48" fmla="*/ 38 w 241"/>
              <a:gd name="T49" fmla="*/ 147 h 224"/>
              <a:gd name="T50" fmla="*/ 38 w 241"/>
              <a:gd name="T51" fmla="*/ 48 h 224"/>
              <a:gd name="T52" fmla="*/ 217 w 241"/>
              <a:gd name="T53" fmla="*/ 48 h 224"/>
              <a:gd name="T54" fmla="*/ 217 w 241"/>
              <a:gd name="T55" fmla="*/ 170 h 224"/>
              <a:gd name="T56" fmla="*/ 95 w 241"/>
              <a:gd name="T57" fmla="*/ 170 h 224"/>
              <a:gd name="T58" fmla="*/ 72 w 241"/>
              <a:gd name="T59" fmla="*/ 193 h 224"/>
              <a:gd name="T60" fmla="*/ 222 w 241"/>
              <a:gd name="T61" fmla="*/ 193 h 224"/>
              <a:gd name="T62" fmla="*/ 241 w 241"/>
              <a:gd name="T63" fmla="*/ 175 h 224"/>
              <a:gd name="T64" fmla="*/ 241 w 241"/>
              <a:gd name="T65" fmla="*/ 5 h 224"/>
              <a:gd name="T66" fmla="*/ 236 w 241"/>
              <a:gd name="T67" fmla="*/ 0 h 224"/>
              <a:gd name="T68" fmla="*/ 47 w 241"/>
              <a:gd name="T69" fmla="*/ 32 h 224"/>
              <a:gd name="T70" fmla="*/ 39 w 241"/>
              <a:gd name="T71" fmla="*/ 24 h 224"/>
              <a:gd name="T72" fmla="*/ 47 w 241"/>
              <a:gd name="T73" fmla="*/ 15 h 224"/>
              <a:gd name="T74" fmla="*/ 55 w 241"/>
              <a:gd name="T75" fmla="*/ 24 h 224"/>
              <a:gd name="T76" fmla="*/ 47 w 241"/>
              <a:gd name="T77" fmla="*/ 32 h 224"/>
              <a:gd name="T78" fmla="*/ 77 w 241"/>
              <a:gd name="T79" fmla="*/ 32 h 224"/>
              <a:gd name="T80" fmla="*/ 69 w 241"/>
              <a:gd name="T81" fmla="*/ 24 h 224"/>
              <a:gd name="T82" fmla="*/ 77 w 241"/>
              <a:gd name="T83" fmla="*/ 15 h 224"/>
              <a:gd name="T84" fmla="*/ 85 w 241"/>
              <a:gd name="T85" fmla="*/ 24 h 224"/>
              <a:gd name="T86" fmla="*/ 77 w 241"/>
              <a:gd name="T87" fmla="*/ 32 h 2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241" h="224">
                <a:moveTo>
                  <a:pt x="142" y="137"/>
                </a:moveTo>
                <a:cubicBezTo>
                  <a:pt x="153" y="126"/>
                  <a:pt x="155" y="110"/>
                  <a:pt x="150" y="97"/>
                </a:cubicBezTo>
                <a:cubicBezTo>
                  <a:pt x="132" y="115"/>
                  <a:pt x="132" y="115"/>
                  <a:pt x="132" y="115"/>
                </a:cubicBezTo>
                <a:cubicBezTo>
                  <a:pt x="126" y="121"/>
                  <a:pt x="116" y="121"/>
                  <a:pt x="110" y="115"/>
                </a:cubicBezTo>
                <a:cubicBezTo>
                  <a:pt x="104" y="108"/>
                  <a:pt x="104" y="98"/>
                  <a:pt x="110" y="92"/>
                </a:cubicBezTo>
                <a:cubicBezTo>
                  <a:pt x="127" y="74"/>
                  <a:pt x="127" y="74"/>
                  <a:pt x="127" y="74"/>
                </a:cubicBezTo>
                <a:cubicBezTo>
                  <a:pt x="114" y="70"/>
                  <a:pt x="99" y="73"/>
                  <a:pt x="88" y="83"/>
                </a:cubicBezTo>
                <a:cubicBezTo>
                  <a:pt x="78" y="93"/>
                  <a:pt x="75" y="107"/>
                  <a:pt x="78" y="120"/>
                </a:cubicBezTo>
                <a:cubicBezTo>
                  <a:pt x="3" y="195"/>
                  <a:pt x="3" y="195"/>
                  <a:pt x="3" y="195"/>
                </a:cubicBezTo>
                <a:cubicBezTo>
                  <a:pt x="0" y="198"/>
                  <a:pt x="0" y="203"/>
                  <a:pt x="3" y="206"/>
                </a:cubicBezTo>
                <a:cubicBezTo>
                  <a:pt x="19" y="222"/>
                  <a:pt x="19" y="222"/>
                  <a:pt x="19" y="222"/>
                </a:cubicBezTo>
                <a:cubicBezTo>
                  <a:pt x="21" y="223"/>
                  <a:pt x="23" y="224"/>
                  <a:pt x="25" y="224"/>
                </a:cubicBezTo>
                <a:cubicBezTo>
                  <a:pt x="27" y="224"/>
                  <a:pt x="29" y="223"/>
                  <a:pt x="30" y="222"/>
                </a:cubicBezTo>
                <a:cubicBezTo>
                  <a:pt x="105" y="147"/>
                  <a:pt x="105" y="147"/>
                  <a:pt x="105" y="147"/>
                </a:cubicBezTo>
                <a:cubicBezTo>
                  <a:pt x="118" y="150"/>
                  <a:pt x="132" y="147"/>
                  <a:pt x="142" y="137"/>
                </a:cubicBezTo>
                <a:close/>
                <a:moveTo>
                  <a:pt x="27" y="206"/>
                </a:moveTo>
                <a:cubicBezTo>
                  <a:pt x="25" y="208"/>
                  <a:pt x="21" y="208"/>
                  <a:pt x="19" y="206"/>
                </a:cubicBezTo>
                <a:cubicBezTo>
                  <a:pt x="17" y="204"/>
                  <a:pt x="17" y="200"/>
                  <a:pt x="19" y="198"/>
                </a:cubicBezTo>
                <a:cubicBezTo>
                  <a:pt x="21" y="195"/>
                  <a:pt x="25" y="195"/>
                  <a:pt x="27" y="198"/>
                </a:cubicBezTo>
                <a:cubicBezTo>
                  <a:pt x="30" y="200"/>
                  <a:pt x="30" y="204"/>
                  <a:pt x="27" y="206"/>
                </a:cubicBezTo>
                <a:close/>
                <a:moveTo>
                  <a:pt x="236" y="0"/>
                </a:moveTo>
                <a:cubicBezTo>
                  <a:pt x="19" y="0"/>
                  <a:pt x="19" y="0"/>
                  <a:pt x="19" y="0"/>
                </a:cubicBezTo>
                <a:cubicBezTo>
                  <a:pt x="16" y="0"/>
                  <a:pt x="14" y="2"/>
                  <a:pt x="14" y="5"/>
                </a:cubicBezTo>
                <a:cubicBezTo>
                  <a:pt x="14" y="171"/>
                  <a:pt x="14" y="171"/>
                  <a:pt x="14" y="171"/>
                </a:cubicBezTo>
                <a:cubicBezTo>
                  <a:pt x="38" y="147"/>
                  <a:pt x="38" y="147"/>
                  <a:pt x="38" y="147"/>
                </a:cubicBezTo>
                <a:cubicBezTo>
                  <a:pt x="38" y="48"/>
                  <a:pt x="38" y="48"/>
                  <a:pt x="38" y="48"/>
                </a:cubicBezTo>
                <a:cubicBezTo>
                  <a:pt x="217" y="48"/>
                  <a:pt x="217" y="48"/>
                  <a:pt x="217" y="48"/>
                </a:cubicBezTo>
                <a:cubicBezTo>
                  <a:pt x="217" y="170"/>
                  <a:pt x="217" y="170"/>
                  <a:pt x="217" y="170"/>
                </a:cubicBezTo>
                <a:cubicBezTo>
                  <a:pt x="95" y="170"/>
                  <a:pt x="95" y="170"/>
                  <a:pt x="95" y="170"/>
                </a:cubicBezTo>
                <a:cubicBezTo>
                  <a:pt x="72" y="193"/>
                  <a:pt x="72" y="193"/>
                  <a:pt x="72" y="193"/>
                </a:cubicBezTo>
                <a:cubicBezTo>
                  <a:pt x="222" y="193"/>
                  <a:pt x="222" y="193"/>
                  <a:pt x="222" y="193"/>
                </a:cubicBezTo>
                <a:cubicBezTo>
                  <a:pt x="233" y="193"/>
                  <a:pt x="241" y="185"/>
                  <a:pt x="241" y="175"/>
                </a:cubicBezTo>
                <a:cubicBezTo>
                  <a:pt x="241" y="5"/>
                  <a:pt x="241" y="5"/>
                  <a:pt x="241" y="5"/>
                </a:cubicBezTo>
                <a:cubicBezTo>
                  <a:pt x="241" y="2"/>
                  <a:pt x="239" y="0"/>
                  <a:pt x="236" y="0"/>
                </a:cubicBezTo>
                <a:close/>
                <a:moveTo>
                  <a:pt x="47" y="32"/>
                </a:moveTo>
                <a:cubicBezTo>
                  <a:pt x="42" y="32"/>
                  <a:pt x="39" y="28"/>
                  <a:pt x="39" y="24"/>
                </a:cubicBezTo>
                <a:cubicBezTo>
                  <a:pt x="39" y="19"/>
                  <a:pt x="42" y="15"/>
                  <a:pt x="47" y="15"/>
                </a:cubicBezTo>
                <a:cubicBezTo>
                  <a:pt x="52" y="15"/>
                  <a:pt x="55" y="19"/>
                  <a:pt x="55" y="24"/>
                </a:cubicBezTo>
                <a:cubicBezTo>
                  <a:pt x="55" y="28"/>
                  <a:pt x="52" y="32"/>
                  <a:pt x="47" y="32"/>
                </a:cubicBezTo>
                <a:close/>
                <a:moveTo>
                  <a:pt x="77" y="32"/>
                </a:moveTo>
                <a:cubicBezTo>
                  <a:pt x="72" y="32"/>
                  <a:pt x="69" y="28"/>
                  <a:pt x="69" y="24"/>
                </a:cubicBezTo>
                <a:cubicBezTo>
                  <a:pt x="69" y="19"/>
                  <a:pt x="72" y="15"/>
                  <a:pt x="77" y="15"/>
                </a:cubicBezTo>
                <a:cubicBezTo>
                  <a:pt x="81" y="15"/>
                  <a:pt x="85" y="19"/>
                  <a:pt x="85" y="24"/>
                </a:cubicBezTo>
                <a:cubicBezTo>
                  <a:pt x="85" y="28"/>
                  <a:pt x="81" y="32"/>
                  <a:pt x="77" y="3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45720" tIns="22860" rIns="45720" bIns="2286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105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2" name="Freeform 59"/>
          <p:cNvSpPr>
            <a:spLocks noEditPoints="1"/>
          </p:cNvSpPr>
          <p:nvPr/>
        </p:nvSpPr>
        <p:spPr bwMode="auto">
          <a:xfrm>
            <a:off x="4627563" y="2519363"/>
            <a:ext cx="558800" cy="479425"/>
          </a:xfrm>
          <a:custGeom>
            <a:avLst/>
            <a:gdLst>
              <a:gd name="T0" fmla="*/ 223 w 228"/>
              <a:gd name="T1" fmla="*/ 0 h 196"/>
              <a:gd name="T2" fmla="*/ 210 w 228"/>
              <a:gd name="T3" fmla="*/ 0 h 196"/>
              <a:gd name="T4" fmla="*/ 205 w 228"/>
              <a:gd name="T5" fmla="*/ 5 h 196"/>
              <a:gd name="T6" fmla="*/ 205 w 228"/>
              <a:gd name="T7" fmla="*/ 10 h 196"/>
              <a:gd name="T8" fmla="*/ 20 w 228"/>
              <a:gd name="T9" fmla="*/ 42 h 196"/>
              <a:gd name="T10" fmla="*/ 20 w 228"/>
              <a:gd name="T11" fmla="*/ 40 h 196"/>
              <a:gd name="T12" fmla="*/ 15 w 228"/>
              <a:gd name="T13" fmla="*/ 35 h 196"/>
              <a:gd name="T14" fmla="*/ 5 w 228"/>
              <a:gd name="T15" fmla="*/ 35 h 196"/>
              <a:gd name="T16" fmla="*/ 0 w 228"/>
              <a:gd name="T17" fmla="*/ 40 h 196"/>
              <a:gd name="T18" fmla="*/ 0 w 228"/>
              <a:gd name="T19" fmla="*/ 45 h 196"/>
              <a:gd name="T20" fmla="*/ 0 w 228"/>
              <a:gd name="T21" fmla="*/ 135 h 196"/>
              <a:gd name="T22" fmla="*/ 0 w 228"/>
              <a:gd name="T23" fmla="*/ 140 h 196"/>
              <a:gd name="T24" fmla="*/ 5 w 228"/>
              <a:gd name="T25" fmla="*/ 145 h 196"/>
              <a:gd name="T26" fmla="*/ 15 w 228"/>
              <a:gd name="T27" fmla="*/ 145 h 196"/>
              <a:gd name="T28" fmla="*/ 20 w 228"/>
              <a:gd name="T29" fmla="*/ 140 h 196"/>
              <a:gd name="T30" fmla="*/ 20 w 228"/>
              <a:gd name="T31" fmla="*/ 138 h 196"/>
              <a:gd name="T32" fmla="*/ 70 w 228"/>
              <a:gd name="T33" fmla="*/ 147 h 196"/>
              <a:gd name="T34" fmla="*/ 70 w 228"/>
              <a:gd name="T35" fmla="*/ 148 h 196"/>
              <a:gd name="T36" fmla="*/ 117 w 228"/>
              <a:gd name="T37" fmla="*/ 196 h 196"/>
              <a:gd name="T38" fmla="*/ 162 w 228"/>
              <a:gd name="T39" fmla="*/ 162 h 196"/>
              <a:gd name="T40" fmla="*/ 205 w 228"/>
              <a:gd name="T41" fmla="*/ 170 h 196"/>
              <a:gd name="T42" fmla="*/ 205 w 228"/>
              <a:gd name="T43" fmla="*/ 175 h 196"/>
              <a:gd name="T44" fmla="*/ 210 w 228"/>
              <a:gd name="T45" fmla="*/ 180 h 196"/>
              <a:gd name="T46" fmla="*/ 223 w 228"/>
              <a:gd name="T47" fmla="*/ 180 h 196"/>
              <a:gd name="T48" fmla="*/ 228 w 228"/>
              <a:gd name="T49" fmla="*/ 175 h 196"/>
              <a:gd name="T50" fmla="*/ 228 w 228"/>
              <a:gd name="T51" fmla="*/ 5 h 196"/>
              <a:gd name="T52" fmla="*/ 223 w 228"/>
              <a:gd name="T53" fmla="*/ 0 h 196"/>
              <a:gd name="T54" fmla="*/ 117 w 228"/>
              <a:gd name="T55" fmla="*/ 177 h 196"/>
              <a:gd name="T56" fmla="*/ 89 w 228"/>
              <a:gd name="T57" fmla="*/ 150 h 196"/>
              <a:gd name="T58" fmla="*/ 143 w 228"/>
              <a:gd name="T59" fmla="*/ 159 h 196"/>
              <a:gd name="T60" fmla="*/ 117 w 228"/>
              <a:gd name="T61" fmla="*/ 177 h 196"/>
              <a:gd name="T62" fmla="*/ 199 w 228"/>
              <a:gd name="T63" fmla="*/ 53 h 196"/>
              <a:gd name="T64" fmla="*/ 31 w 228"/>
              <a:gd name="T65" fmla="*/ 76 h 196"/>
              <a:gd name="T66" fmla="*/ 30 w 228"/>
              <a:gd name="T67" fmla="*/ 76 h 196"/>
              <a:gd name="T68" fmla="*/ 23 w 228"/>
              <a:gd name="T69" fmla="*/ 70 h 196"/>
              <a:gd name="T70" fmla="*/ 29 w 228"/>
              <a:gd name="T71" fmla="*/ 62 h 196"/>
              <a:gd name="T72" fmla="*/ 197 w 228"/>
              <a:gd name="T73" fmla="*/ 39 h 196"/>
              <a:gd name="T74" fmla="*/ 205 w 228"/>
              <a:gd name="T75" fmla="*/ 45 h 196"/>
              <a:gd name="T76" fmla="*/ 199 w 228"/>
              <a:gd name="T77" fmla="*/ 53 h 1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228" h="196">
                <a:moveTo>
                  <a:pt x="223" y="0"/>
                </a:moveTo>
                <a:cubicBezTo>
                  <a:pt x="210" y="0"/>
                  <a:pt x="210" y="0"/>
                  <a:pt x="210" y="0"/>
                </a:cubicBezTo>
                <a:cubicBezTo>
                  <a:pt x="207" y="0"/>
                  <a:pt x="205" y="2"/>
                  <a:pt x="205" y="5"/>
                </a:cubicBezTo>
                <a:cubicBezTo>
                  <a:pt x="205" y="10"/>
                  <a:pt x="205" y="10"/>
                  <a:pt x="205" y="10"/>
                </a:cubicBezTo>
                <a:cubicBezTo>
                  <a:pt x="20" y="42"/>
                  <a:pt x="20" y="42"/>
                  <a:pt x="20" y="42"/>
                </a:cubicBezTo>
                <a:cubicBezTo>
                  <a:pt x="20" y="40"/>
                  <a:pt x="20" y="40"/>
                  <a:pt x="20" y="40"/>
                </a:cubicBezTo>
                <a:cubicBezTo>
                  <a:pt x="20" y="37"/>
                  <a:pt x="18" y="35"/>
                  <a:pt x="15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2" y="35"/>
                  <a:pt x="0" y="37"/>
                  <a:pt x="0" y="40"/>
                </a:cubicBezTo>
                <a:cubicBezTo>
                  <a:pt x="0" y="45"/>
                  <a:pt x="0" y="45"/>
                  <a:pt x="0" y="45"/>
                </a:cubicBezTo>
                <a:cubicBezTo>
                  <a:pt x="0" y="135"/>
                  <a:pt x="0" y="135"/>
                  <a:pt x="0" y="135"/>
                </a:cubicBezTo>
                <a:cubicBezTo>
                  <a:pt x="0" y="140"/>
                  <a:pt x="0" y="140"/>
                  <a:pt x="0" y="140"/>
                </a:cubicBezTo>
                <a:cubicBezTo>
                  <a:pt x="0" y="143"/>
                  <a:pt x="2" y="145"/>
                  <a:pt x="5" y="145"/>
                </a:cubicBezTo>
                <a:cubicBezTo>
                  <a:pt x="15" y="145"/>
                  <a:pt x="15" y="145"/>
                  <a:pt x="15" y="145"/>
                </a:cubicBezTo>
                <a:cubicBezTo>
                  <a:pt x="18" y="145"/>
                  <a:pt x="20" y="143"/>
                  <a:pt x="20" y="140"/>
                </a:cubicBezTo>
                <a:cubicBezTo>
                  <a:pt x="20" y="138"/>
                  <a:pt x="20" y="138"/>
                  <a:pt x="20" y="138"/>
                </a:cubicBezTo>
                <a:cubicBezTo>
                  <a:pt x="70" y="147"/>
                  <a:pt x="70" y="147"/>
                  <a:pt x="70" y="147"/>
                </a:cubicBezTo>
                <a:cubicBezTo>
                  <a:pt x="70" y="147"/>
                  <a:pt x="70" y="148"/>
                  <a:pt x="70" y="148"/>
                </a:cubicBezTo>
                <a:cubicBezTo>
                  <a:pt x="70" y="175"/>
                  <a:pt x="91" y="196"/>
                  <a:pt x="117" y="196"/>
                </a:cubicBezTo>
                <a:cubicBezTo>
                  <a:pt x="138" y="196"/>
                  <a:pt x="156" y="182"/>
                  <a:pt x="162" y="162"/>
                </a:cubicBezTo>
                <a:cubicBezTo>
                  <a:pt x="205" y="170"/>
                  <a:pt x="205" y="170"/>
                  <a:pt x="205" y="170"/>
                </a:cubicBezTo>
                <a:cubicBezTo>
                  <a:pt x="205" y="175"/>
                  <a:pt x="205" y="175"/>
                  <a:pt x="205" y="175"/>
                </a:cubicBezTo>
                <a:cubicBezTo>
                  <a:pt x="205" y="178"/>
                  <a:pt x="207" y="180"/>
                  <a:pt x="210" y="180"/>
                </a:cubicBezTo>
                <a:cubicBezTo>
                  <a:pt x="223" y="180"/>
                  <a:pt x="223" y="180"/>
                  <a:pt x="223" y="180"/>
                </a:cubicBezTo>
                <a:cubicBezTo>
                  <a:pt x="226" y="180"/>
                  <a:pt x="228" y="178"/>
                  <a:pt x="228" y="175"/>
                </a:cubicBezTo>
                <a:cubicBezTo>
                  <a:pt x="228" y="5"/>
                  <a:pt x="228" y="5"/>
                  <a:pt x="228" y="5"/>
                </a:cubicBezTo>
                <a:cubicBezTo>
                  <a:pt x="228" y="2"/>
                  <a:pt x="226" y="0"/>
                  <a:pt x="223" y="0"/>
                </a:cubicBezTo>
                <a:moveTo>
                  <a:pt x="117" y="177"/>
                </a:moveTo>
                <a:cubicBezTo>
                  <a:pt x="102" y="177"/>
                  <a:pt x="90" y="165"/>
                  <a:pt x="89" y="150"/>
                </a:cubicBezTo>
                <a:cubicBezTo>
                  <a:pt x="143" y="159"/>
                  <a:pt x="143" y="159"/>
                  <a:pt x="143" y="159"/>
                </a:cubicBezTo>
                <a:cubicBezTo>
                  <a:pt x="139" y="170"/>
                  <a:pt x="129" y="177"/>
                  <a:pt x="117" y="177"/>
                </a:cubicBezTo>
                <a:moveTo>
                  <a:pt x="199" y="53"/>
                </a:moveTo>
                <a:cubicBezTo>
                  <a:pt x="31" y="76"/>
                  <a:pt x="31" y="76"/>
                  <a:pt x="31" y="76"/>
                </a:cubicBezTo>
                <a:cubicBezTo>
                  <a:pt x="30" y="76"/>
                  <a:pt x="30" y="76"/>
                  <a:pt x="30" y="76"/>
                </a:cubicBezTo>
                <a:cubicBezTo>
                  <a:pt x="26" y="76"/>
                  <a:pt x="23" y="73"/>
                  <a:pt x="23" y="70"/>
                </a:cubicBezTo>
                <a:cubicBezTo>
                  <a:pt x="22" y="66"/>
                  <a:pt x="25" y="62"/>
                  <a:pt x="29" y="62"/>
                </a:cubicBezTo>
                <a:cubicBezTo>
                  <a:pt x="197" y="39"/>
                  <a:pt x="197" y="39"/>
                  <a:pt x="197" y="39"/>
                </a:cubicBezTo>
                <a:cubicBezTo>
                  <a:pt x="201" y="38"/>
                  <a:pt x="204" y="41"/>
                  <a:pt x="205" y="45"/>
                </a:cubicBezTo>
                <a:cubicBezTo>
                  <a:pt x="205" y="49"/>
                  <a:pt x="203" y="52"/>
                  <a:pt x="199" y="5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45720" tIns="22860" rIns="45720" bIns="2286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105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4" name="Freeform 24"/>
          <p:cNvSpPr>
            <a:spLocks noEditPoints="1"/>
          </p:cNvSpPr>
          <p:nvPr/>
        </p:nvSpPr>
        <p:spPr bwMode="auto">
          <a:xfrm>
            <a:off x="2111375" y="2446338"/>
            <a:ext cx="588963" cy="665163"/>
          </a:xfrm>
          <a:custGeom>
            <a:avLst/>
            <a:gdLst>
              <a:gd name="T0" fmla="*/ 62 w 240"/>
              <a:gd name="T1" fmla="*/ 49 h 272"/>
              <a:gd name="T2" fmla="*/ 35 w 240"/>
              <a:gd name="T3" fmla="*/ 35 h 272"/>
              <a:gd name="T4" fmla="*/ 49 w 240"/>
              <a:gd name="T5" fmla="*/ 62 h 272"/>
              <a:gd name="T6" fmla="*/ 62 w 240"/>
              <a:gd name="T7" fmla="*/ 62 h 272"/>
              <a:gd name="T8" fmla="*/ 9 w 240"/>
              <a:gd name="T9" fmla="*/ 111 h 272"/>
              <a:gd name="T10" fmla="*/ 9 w 240"/>
              <a:gd name="T11" fmla="*/ 130 h 272"/>
              <a:gd name="T12" fmla="*/ 38 w 240"/>
              <a:gd name="T13" fmla="*/ 120 h 272"/>
              <a:gd name="T14" fmla="*/ 120 w 240"/>
              <a:gd name="T15" fmla="*/ 38 h 272"/>
              <a:gd name="T16" fmla="*/ 129 w 240"/>
              <a:gd name="T17" fmla="*/ 10 h 272"/>
              <a:gd name="T18" fmla="*/ 111 w 240"/>
              <a:gd name="T19" fmla="*/ 10 h 272"/>
              <a:gd name="T20" fmla="*/ 120 w 240"/>
              <a:gd name="T21" fmla="*/ 38 h 272"/>
              <a:gd name="T22" fmla="*/ 107 w 240"/>
              <a:gd name="T23" fmla="*/ 272 h 272"/>
              <a:gd name="T24" fmla="*/ 153 w 240"/>
              <a:gd name="T25" fmla="*/ 253 h 272"/>
              <a:gd name="T26" fmla="*/ 87 w 240"/>
              <a:gd name="T27" fmla="*/ 244 h 272"/>
              <a:gd name="T28" fmla="*/ 205 w 240"/>
              <a:gd name="T29" fmla="*/ 35 h 272"/>
              <a:gd name="T30" fmla="*/ 178 w 240"/>
              <a:gd name="T31" fmla="*/ 49 h 272"/>
              <a:gd name="T32" fmla="*/ 185 w 240"/>
              <a:gd name="T33" fmla="*/ 65 h 272"/>
              <a:gd name="T34" fmla="*/ 205 w 240"/>
              <a:gd name="T35" fmla="*/ 49 h 272"/>
              <a:gd name="T36" fmla="*/ 120 w 240"/>
              <a:gd name="T37" fmla="*/ 49 h 272"/>
              <a:gd name="T38" fmla="*/ 61 w 240"/>
              <a:gd name="T39" fmla="*/ 156 h 272"/>
              <a:gd name="T40" fmla="*/ 78 w 240"/>
              <a:gd name="T41" fmla="*/ 186 h 272"/>
              <a:gd name="T42" fmla="*/ 75 w 240"/>
              <a:gd name="T43" fmla="*/ 199 h 272"/>
              <a:gd name="T44" fmla="*/ 69 w 240"/>
              <a:gd name="T45" fmla="*/ 229 h 272"/>
              <a:gd name="T46" fmla="*/ 166 w 240"/>
              <a:gd name="T47" fmla="*/ 235 h 272"/>
              <a:gd name="T48" fmla="*/ 171 w 240"/>
              <a:gd name="T49" fmla="*/ 204 h 272"/>
              <a:gd name="T50" fmla="*/ 162 w 240"/>
              <a:gd name="T51" fmla="*/ 199 h 272"/>
              <a:gd name="T52" fmla="*/ 178 w 240"/>
              <a:gd name="T53" fmla="*/ 158 h 272"/>
              <a:gd name="T54" fmla="*/ 120 w 240"/>
              <a:gd name="T55" fmla="*/ 49 h 272"/>
              <a:gd name="T56" fmla="*/ 117 w 240"/>
              <a:gd name="T57" fmla="*/ 136 h 272"/>
              <a:gd name="T58" fmla="*/ 120 w 240"/>
              <a:gd name="T59" fmla="*/ 170 h 272"/>
              <a:gd name="T60" fmla="*/ 143 w 240"/>
              <a:gd name="T61" fmla="*/ 186 h 272"/>
              <a:gd name="T62" fmla="*/ 127 w 240"/>
              <a:gd name="T63" fmla="*/ 199 h 272"/>
              <a:gd name="T64" fmla="*/ 141 w 240"/>
              <a:gd name="T65" fmla="*/ 136 h 272"/>
              <a:gd name="T66" fmla="*/ 141 w 240"/>
              <a:gd name="T67" fmla="*/ 107 h 272"/>
              <a:gd name="T68" fmla="*/ 125 w 240"/>
              <a:gd name="T69" fmla="*/ 127 h 272"/>
              <a:gd name="T70" fmla="*/ 111 w 240"/>
              <a:gd name="T71" fmla="*/ 111 h 272"/>
              <a:gd name="T72" fmla="*/ 85 w 240"/>
              <a:gd name="T73" fmla="*/ 122 h 272"/>
              <a:gd name="T74" fmla="*/ 107 w 240"/>
              <a:gd name="T75" fmla="*/ 136 h 272"/>
              <a:gd name="T76" fmla="*/ 97 w 240"/>
              <a:gd name="T77" fmla="*/ 199 h 272"/>
              <a:gd name="T78" fmla="*/ 78 w 240"/>
              <a:gd name="T79" fmla="*/ 147 h 272"/>
              <a:gd name="T80" fmla="*/ 77 w 240"/>
              <a:gd name="T81" fmla="*/ 146 h 272"/>
              <a:gd name="T82" fmla="*/ 120 w 240"/>
              <a:gd name="T83" fmla="*/ 68 h 272"/>
              <a:gd name="T84" fmla="*/ 162 w 240"/>
              <a:gd name="T85" fmla="*/ 147 h 272"/>
              <a:gd name="T86" fmla="*/ 138 w 240"/>
              <a:gd name="T87" fmla="*/ 117 h 272"/>
              <a:gd name="T88" fmla="*/ 147 w 240"/>
              <a:gd name="T89" fmla="*/ 122 h 272"/>
              <a:gd name="T90" fmla="*/ 135 w 240"/>
              <a:gd name="T91" fmla="*/ 127 h 272"/>
              <a:gd name="T92" fmla="*/ 100 w 240"/>
              <a:gd name="T93" fmla="*/ 127 h 272"/>
              <a:gd name="T94" fmla="*/ 100 w 240"/>
              <a:gd name="T95" fmla="*/ 116 h 272"/>
              <a:gd name="T96" fmla="*/ 107 w 240"/>
              <a:gd name="T97" fmla="*/ 127 h 272"/>
              <a:gd name="T98" fmla="*/ 212 w 240"/>
              <a:gd name="T99" fmla="*/ 111 h 272"/>
              <a:gd name="T100" fmla="*/ 212 w 240"/>
              <a:gd name="T101" fmla="*/ 130 h 272"/>
              <a:gd name="T102" fmla="*/ 240 w 240"/>
              <a:gd name="T103" fmla="*/ 120 h 2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240" h="272">
                <a:moveTo>
                  <a:pt x="62" y="62"/>
                </a:moveTo>
                <a:cubicBezTo>
                  <a:pt x="66" y="58"/>
                  <a:pt x="66" y="52"/>
                  <a:pt x="62" y="49"/>
                </a:cubicBezTo>
                <a:cubicBezTo>
                  <a:pt x="49" y="35"/>
                  <a:pt x="49" y="35"/>
                  <a:pt x="49" y="35"/>
                </a:cubicBezTo>
                <a:cubicBezTo>
                  <a:pt x="45" y="32"/>
                  <a:pt x="39" y="32"/>
                  <a:pt x="35" y="35"/>
                </a:cubicBezTo>
                <a:cubicBezTo>
                  <a:pt x="32" y="39"/>
                  <a:pt x="32" y="45"/>
                  <a:pt x="35" y="49"/>
                </a:cubicBezTo>
                <a:cubicBezTo>
                  <a:pt x="49" y="62"/>
                  <a:pt x="49" y="62"/>
                  <a:pt x="49" y="62"/>
                </a:cubicBezTo>
                <a:cubicBezTo>
                  <a:pt x="50" y="64"/>
                  <a:pt x="53" y="65"/>
                  <a:pt x="55" y="65"/>
                </a:cubicBezTo>
                <a:cubicBezTo>
                  <a:pt x="58" y="65"/>
                  <a:pt x="60" y="64"/>
                  <a:pt x="62" y="62"/>
                </a:cubicBezTo>
                <a:moveTo>
                  <a:pt x="28" y="111"/>
                </a:moveTo>
                <a:cubicBezTo>
                  <a:pt x="9" y="111"/>
                  <a:pt x="9" y="111"/>
                  <a:pt x="9" y="111"/>
                </a:cubicBezTo>
                <a:cubicBezTo>
                  <a:pt x="4" y="111"/>
                  <a:pt x="0" y="115"/>
                  <a:pt x="0" y="120"/>
                </a:cubicBezTo>
                <a:cubicBezTo>
                  <a:pt x="0" y="125"/>
                  <a:pt x="4" y="130"/>
                  <a:pt x="9" y="130"/>
                </a:cubicBezTo>
                <a:cubicBezTo>
                  <a:pt x="28" y="130"/>
                  <a:pt x="28" y="130"/>
                  <a:pt x="28" y="130"/>
                </a:cubicBezTo>
                <a:cubicBezTo>
                  <a:pt x="34" y="130"/>
                  <a:pt x="38" y="125"/>
                  <a:pt x="38" y="120"/>
                </a:cubicBezTo>
                <a:cubicBezTo>
                  <a:pt x="38" y="115"/>
                  <a:pt x="34" y="111"/>
                  <a:pt x="28" y="111"/>
                </a:cubicBezTo>
                <a:moveTo>
                  <a:pt x="120" y="38"/>
                </a:moveTo>
                <a:cubicBezTo>
                  <a:pt x="125" y="38"/>
                  <a:pt x="129" y="34"/>
                  <a:pt x="129" y="29"/>
                </a:cubicBezTo>
                <a:cubicBezTo>
                  <a:pt x="129" y="10"/>
                  <a:pt x="129" y="10"/>
                  <a:pt x="129" y="10"/>
                </a:cubicBezTo>
                <a:cubicBezTo>
                  <a:pt x="129" y="4"/>
                  <a:pt x="125" y="0"/>
                  <a:pt x="120" y="0"/>
                </a:cubicBezTo>
                <a:cubicBezTo>
                  <a:pt x="115" y="0"/>
                  <a:pt x="111" y="4"/>
                  <a:pt x="111" y="10"/>
                </a:cubicBezTo>
                <a:cubicBezTo>
                  <a:pt x="111" y="29"/>
                  <a:pt x="111" y="29"/>
                  <a:pt x="111" y="29"/>
                </a:cubicBezTo>
                <a:cubicBezTo>
                  <a:pt x="111" y="34"/>
                  <a:pt x="115" y="38"/>
                  <a:pt x="120" y="38"/>
                </a:cubicBezTo>
                <a:moveTo>
                  <a:pt x="87" y="253"/>
                </a:moveTo>
                <a:cubicBezTo>
                  <a:pt x="87" y="264"/>
                  <a:pt x="96" y="272"/>
                  <a:pt x="107" y="272"/>
                </a:cubicBezTo>
                <a:cubicBezTo>
                  <a:pt x="133" y="272"/>
                  <a:pt x="133" y="272"/>
                  <a:pt x="133" y="272"/>
                </a:cubicBezTo>
                <a:cubicBezTo>
                  <a:pt x="144" y="272"/>
                  <a:pt x="153" y="264"/>
                  <a:pt x="153" y="253"/>
                </a:cubicBezTo>
                <a:cubicBezTo>
                  <a:pt x="153" y="244"/>
                  <a:pt x="153" y="244"/>
                  <a:pt x="153" y="244"/>
                </a:cubicBezTo>
                <a:cubicBezTo>
                  <a:pt x="87" y="244"/>
                  <a:pt x="87" y="244"/>
                  <a:pt x="87" y="244"/>
                </a:cubicBezTo>
                <a:cubicBezTo>
                  <a:pt x="87" y="253"/>
                  <a:pt x="87" y="253"/>
                  <a:pt x="87" y="253"/>
                </a:cubicBezTo>
                <a:close/>
                <a:moveTo>
                  <a:pt x="205" y="35"/>
                </a:moveTo>
                <a:cubicBezTo>
                  <a:pt x="201" y="32"/>
                  <a:pt x="195" y="32"/>
                  <a:pt x="192" y="35"/>
                </a:cubicBezTo>
                <a:cubicBezTo>
                  <a:pt x="178" y="49"/>
                  <a:pt x="178" y="49"/>
                  <a:pt x="178" y="49"/>
                </a:cubicBezTo>
                <a:cubicBezTo>
                  <a:pt x="174" y="52"/>
                  <a:pt x="174" y="58"/>
                  <a:pt x="178" y="62"/>
                </a:cubicBezTo>
                <a:cubicBezTo>
                  <a:pt x="180" y="64"/>
                  <a:pt x="182" y="65"/>
                  <a:pt x="185" y="65"/>
                </a:cubicBezTo>
                <a:cubicBezTo>
                  <a:pt x="187" y="65"/>
                  <a:pt x="190" y="64"/>
                  <a:pt x="192" y="62"/>
                </a:cubicBezTo>
                <a:cubicBezTo>
                  <a:pt x="205" y="49"/>
                  <a:pt x="205" y="49"/>
                  <a:pt x="205" y="49"/>
                </a:cubicBezTo>
                <a:cubicBezTo>
                  <a:pt x="209" y="45"/>
                  <a:pt x="209" y="39"/>
                  <a:pt x="205" y="35"/>
                </a:cubicBezTo>
                <a:moveTo>
                  <a:pt x="120" y="49"/>
                </a:moveTo>
                <a:cubicBezTo>
                  <a:pt x="81" y="49"/>
                  <a:pt x="50" y="80"/>
                  <a:pt x="50" y="118"/>
                </a:cubicBezTo>
                <a:cubicBezTo>
                  <a:pt x="50" y="132"/>
                  <a:pt x="54" y="145"/>
                  <a:pt x="61" y="156"/>
                </a:cubicBezTo>
                <a:cubicBezTo>
                  <a:pt x="62" y="157"/>
                  <a:pt x="62" y="158"/>
                  <a:pt x="62" y="158"/>
                </a:cubicBezTo>
                <a:cubicBezTo>
                  <a:pt x="75" y="176"/>
                  <a:pt x="78" y="182"/>
                  <a:pt x="78" y="186"/>
                </a:cubicBezTo>
                <a:cubicBezTo>
                  <a:pt x="78" y="199"/>
                  <a:pt x="78" y="199"/>
                  <a:pt x="78" y="199"/>
                </a:cubicBezTo>
                <a:cubicBezTo>
                  <a:pt x="75" y="199"/>
                  <a:pt x="75" y="199"/>
                  <a:pt x="75" y="199"/>
                </a:cubicBezTo>
                <a:cubicBezTo>
                  <a:pt x="71" y="199"/>
                  <a:pt x="69" y="200"/>
                  <a:pt x="69" y="204"/>
                </a:cubicBezTo>
                <a:cubicBezTo>
                  <a:pt x="69" y="229"/>
                  <a:pt x="69" y="229"/>
                  <a:pt x="69" y="229"/>
                </a:cubicBezTo>
                <a:cubicBezTo>
                  <a:pt x="69" y="233"/>
                  <a:pt x="71" y="235"/>
                  <a:pt x="75" y="235"/>
                </a:cubicBezTo>
                <a:cubicBezTo>
                  <a:pt x="166" y="235"/>
                  <a:pt x="166" y="235"/>
                  <a:pt x="166" y="235"/>
                </a:cubicBezTo>
                <a:cubicBezTo>
                  <a:pt x="169" y="235"/>
                  <a:pt x="171" y="233"/>
                  <a:pt x="171" y="229"/>
                </a:cubicBezTo>
                <a:cubicBezTo>
                  <a:pt x="171" y="204"/>
                  <a:pt x="171" y="204"/>
                  <a:pt x="171" y="204"/>
                </a:cubicBezTo>
                <a:cubicBezTo>
                  <a:pt x="171" y="200"/>
                  <a:pt x="169" y="199"/>
                  <a:pt x="166" y="199"/>
                </a:cubicBezTo>
                <a:cubicBezTo>
                  <a:pt x="162" y="199"/>
                  <a:pt x="162" y="199"/>
                  <a:pt x="162" y="199"/>
                </a:cubicBezTo>
                <a:cubicBezTo>
                  <a:pt x="162" y="186"/>
                  <a:pt x="162" y="186"/>
                  <a:pt x="162" y="186"/>
                </a:cubicBezTo>
                <a:cubicBezTo>
                  <a:pt x="162" y="183"/>
                  <a:pt x="163" y="178"/>
                  <a:pt x="178" y="158"/>
                </a:cubicBezTo>
                <a:cubicBezTo>
                  <a:pt x="186" y="146"/>
                  <a:pt x="190" y="133"/>
                  <a:pt x="190" y="118"/>
                </a:cubicBezTo>
                <a:cubicBezTo>
                  <a:pt x="190" y="80"/>
                  <a:pt x="159" y="49"/>
                  <a:pt x="120" y="49"/>
                </a:cubicBezTo>
                <a:moveTo>
                  <a:pt x="120" y="170"/>
                </a:moveTo>
                <a:cubicBezTo>
                  <a:pt x="117" y="136"/>
                  <a:pt x="117" y="136"/>
                  <a:pt x="117" y="136"/>
                </a:cubicBezTo>
                <a:cubicBezTo>
                  <a:pt x="124" y="136"/>
                  <a:pt x="124" y="136"/>
                  <a:pt x="124" y="136"/>
                </a:cubicBezTo>
                <a:lnTo>
                  <a:pt x="120" y="170"/>
                </a:lnTo>
                <a:close/>
                <a:moveTo>
                  <a:pt x="162" y="147"/>
                </a:moveTo>
                <a:cubicBezTo>
                  <a:pt x="147" y="168"/>
                  <a:pt x="143" y="176"/>
                  <a:pt x="143" y="186"/>
                </a:cubicBezTo>
                <a:cubicBezTo>
                  <a:pt x="143" y="199"/>
                  <a:pt x="143" y="199"/>
                  <a:pt x="143" y="199"/>
                </a:cubicBezTo>
                <a:cubicBezTo>
                  <a:pt x="127" y="199"/>
                  <a:pt x="127" y="199"/>
                  <a:pt x="127" y="199"/>
                </a:cubicBezTo>
                <a:cubicBezTo>
                  <a:pt x="134" y="136"/>
                  <a:pt x="134" y="136"/>
                  <a:pt x="134" y="136"/>
                </a:cubicBezTo>
                <a:cubicBezTo>
                  <a:pt x="141" y="136"/>
                  <a:pt x="141" y="136"/>
                  <a:pt x="141" y="136"/>
                </a:cubicBezTo>
                <a:cubicBezTo>
                  <a:pt x="149" y="136"/>
                  <a:pt x="156" y="130"/>
                  <a:pt x="156" y="122"/>
                </a:cubicBezTo>
                <a:cubicBezTo>
                  <a:pt x="156" y="113"/>
                  <a:pt x="149" y="107"/>
                  <a:pt x="141" y="107"/>
                </a:cubicBezTo>
                <a:cubicBezTo>
                  <a:pt x="137" y="107"/>
                  <a:pt x="134" y="108"/>
                  <a:pt x="131" y="111"/>
                </a:cubicBezTo>
                <a:cubicBezTo>
                  <a:pt x="127" y="115"/>
                  <a:pt x="125" y="122"/>
                  <a:pt x="125" y="127"/>
                </a:cubicBezTo>
                <a:cubicBezTo>
                  <a:pt x="116" y="127"/>
                  <a:pt x="116" y="127"/>
                  <a:pt x="116" y="127"/>
                </a:cubicBezTo>
                <a:cubicBezTo>
                  <a:pt x="116" y="122"/>
                  <a:pt x="115" y="116"/>
                  <a:pt x="111" y="111"/>
                </a:cubicBezTo>
                <a:cubicBezTo>
                  <a:pt x="108" y="108"/>
                  <a:pt x="104" y="107"/>
                  <a:pt x="100" y="107"/>
                </a:cubicBezTo>
                <a:cubicBezTo>
                  <a:pt x="92" y="107"/>
                  <a:pt x="85" y="113"/>
                  <a:pt x="85" y="122"/>
                </a:cubicBezTo>
                <a:cubicBezTo>
                  <a:pt x="85" y="130"/>
                  <a:pt x="92" y="136"/>
                  <a:pt x="100" y="136"/>
                </a:cubicBezTo>
                <a:cubicBezTo>
                  <a:pt x="107" y="136"/>
                  <a:pt x="107" y="136"/>
                  <a:pt x="107" y="136"/>
                </a:cubicBezTo>
                <a:cubicBezTo>
                  <a:pt x="114" y="199"/>
                  <a:pt x="114" y="199"/>
                  <a:pt x="114" y="199"/>
                </a:cubicBezTo>
                <a:cubicBezTo>
                  <a:pt x="97" y="199"/>
                  <a:pt x="97" y="199"/>
                  <a:pt x="97" y="199"/>
                </a:cubicBezTo>
                <a:cubicBezTo>
                  <a:pt x="97" y="186"/>
                  <a:pt x="97" y="186"/>
                  <a:pt x="97" y="186"/>
                </a:cubicBezTo>
                <a:cubicBezTo>
                  <a:pt x="97" y="177"/>
                  <a:pt x="93" y="168"/>
                  <a:pt x="78" y="147"/>
                </a:cubicBezTo>
                <a:cubicBezTo>
                  <a:pt x="78" y="147"/>
                  <a:pt x="78" y="147"/>
                  <a:pt x="78" y="147"/>
                </a:cubicBezTo>
                <a:cubicBezTo>
                  <a:pt x="77" y="146"/>
                  <a:pt x="77" y="146"/>
                  <a:pt x="77" y="146"/>
                </a:cubicBezTo>
                <a:cubicBezTo>
                  <a:pt x="71" y="138"/>
                  <a:pt x="68" y="128"/>
                  <a:pt x="68" y="118"/>
                </a:cubicBezTo>
                <a:cubicBezTo>
                  <a:pt x="68" y="91"/>
                  <a:pt x="92" y="68"/>
                  <a:pt x="120" y="68"/>
                </a:cubicBezTo>
                <a:cubicBezTo>
                  <a:pt x="148" y="68"/>
                  <a:pt x="172" y="91"/>
                  <a:pt x="172" y="118"/>
                </a:cubicBezTo>
                <a:cubicBezTo>
                  <a:pt x="172" y="129"/>
                  <a:pt x="168" y="139"/>
                  <a:pt x="162" y="147"/>
                </a:cubicBezTo>
                <a:moveTo>
                  <a:pt x="135" y="127"/>
                </a:moveTo>
                <a:cubicBezTo>
                  <a:pt x="135" y="124"/>
                  <a:pt x="136" y="119"/>
                  <a:pt x="138" y="117"/>
                </a:cubicBezTo>
                <a:cubicBezTo>
                  <a:pt x="139" y="116"/>
                  <a:pt x="140" y="116"/>
                  <a:pt x="141" y="116"/>
                </a:cubicBezTo>
                <a:cubicBezTo>
                  <a:pt x="144" y="116"/>
                  <a:pt x="147" y="119"/>
                  <a:pt x="147" y="122"/>
                </a:cubicBezTo>
                <a:cubicBezTo>
                  <a:pt x="147" y="125"/>
                  <a:pt x="144" y="127"/>
                  <a:pt x="141" y="127"/>
                </a:cubicBezTo>
                <a:cubicBezTo>
                  <a:pt x="135" y="127"/>
                  <a:pt x="135" y="127"/>
                  <a:pt x="135" y="127"/>
                </a:cubicBezTo>
                <a:close/>
                <a:moveTo>
                  <a:pt x="107" y="127"/>
                </a:moveTo>
                <a:cubicBezTo>
                  <a:pt x="100" y="127"/>
                  <a:pt x="100" y="127"/>
                  <a:pt x="100" y="127"/>
                </a:cubicBezTo>
                <a:cubicBezTo>
                  <a:pt x="97" y="127"/>
                  <a:pt x="94" y="125"/>
                  <a:pt x="94" y="122"/>
                </a:cubicBezTo>
                <a:cubicBezTo>
                  <a:pt x="94" y="119"/>
                  <a:pt x="97" y="116"/>
                  <a:pt x="100" y="116"/>
                </a:cubicBezTo>
                <a:cubicBezTo>
                  <a:pt x="102" y="116"/>
                  <a:pt x="103" y="117"/>
                  <a:pt x="104" y="118"/>
                </a:cubicBezTo>
                <a:cubicBezTo>
                  <a:pt x="106" y="120"/>
                  <a:pt x="107" y="124"/>
                  <a:pt x="107" y="127"/>
                </a:cubicBezTo>
                <a:moveTo>
                  <a:pt x="231" y="111"/>
                </a:moveTo>
                <a:cubicBezTo>
                  <a:pt x="212" y="111"/>
                  <a:pt x="212" y="111"/>
                  <a:pt x="212" y="111"/>
                </a:cubicBezTo>
                <a:cubicBezTo>
                  <a:pt x="206" y="111"/>
                  <a:pt x="202" y="115"/>
                  <a:pt x="202" y="120"/>
                </a:cubicBezTo>
                <a:cubicBezTo>
                  <a:pt x="202" y="125"/>
                  <a:pt x="206" y="130"/>
                  <a:pt x="212" y="130"/>
                </a:cubicBezTo>
                <a:cubicBezTo>
                  <a:pt x="231" y="130"/>
                  <a:pt x="231" y="130"/>
                  <a:pt x="231" y="130"/>
                </a:cubicBezTo>
                <a:cubicBezTo>
                  <a:pt x="236" y="130"/>
                  <a:pt x="240" y="125"/>
                  <a:pt x="240" y="120"/>
                </a:cubicBezTo>
                <a:cubicBezTo>
                  <a:pt x="240" y="115"/>
                  <a:pt x="236" y="111"/>
                  <a:pt x="231" y="111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45720" tIns="22860" rIns="45720" bIns="2286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105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23556" name="组合 23"/>
          <p:cNvGrpSpPr/>
          <p:nvPr/>
        </p:nvGrpSpPr>
        <p:grpSpPr>
          <a:xfrm>
            <a:off x="2500313" y="212725"/>
            <a:ext cx="7723187" cy="509588"/>
            <a:chOff x="3560907" y="431673"/>
            <a:chExt cx="5364153" cy="510207"/>
          </a:xfrm>
        </p:grpSpPr>
        <p:sp>
          <p:nvSpPr>
            <p:cNvPr id="23557" name="Title 1"/>
            <p:cNvSpPr txBox="1"/>
            <p:nvPr/>
          </p:nvSpPr>
          <p:spPr>
            <a:xfrm>
              <a:off x="3560907" y="431673"/>
              <a:ext cx="5364153" cy="506419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rIns="0" anchor="ctr"/>
            <a:p>
              <a:pPr algn="ctr" defTabSz="914400">
                <a:lnSpc>
                  <a:spcPct val="90000"/>
                </a:lnSpc>
              </a:pPr>
              <a:r>
                <a:rPr lang="zh-CN" altLang="en-GB" sz="32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rPr>
                <a:t>万变的困难 不变的决心</a:t>
              </a:r>
              <a:endParaRPr lang="zh-CN" altLang="en-GB" sz="32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endParaRPr>
            </a:p>
          </p:txBody>
        </p:sp>
        <p:cxnSp>
          <p:nvCxnSpPr>
            <p:cNvPr id="49" name="直接连接符 48"/>
            <p:cNvCxnSpPr/>
            <p:nvPr/>
          </p:nvCxnSpPr>
          <p:spPr>
            <a:xfrm>
              <a:off x="4262276" y="941880"/>
              <a:ext cx="3964233" cy="0"/>
            </a:xfrm>
            <a:prstGeom prst="line">
              <a:avLst/>
            </a:prstGeom>
            <a:ln w="381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2" name="矩形 51"/>
          <p:cNvSpPr/>
          <p:nvPr/>
        </p:nvSpPr>
        <p:spPr>
          <a:xfrm>
            <a:off x="0" y="6424613"/>
            <a:ext cx="12192000" cy="444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54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3560" name="TextBox 52"/>
          <p:cNvSpPr txBox="1"/>
          <p:nvPr/>
        </p:nvSpPr>
        <p:spPr>
          <a:xfrm>
            <a:off x="10058400" y="6472238"/>
            <a:ext cx="2232025" cy="369887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en-US" altLang="zh-CN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TAIJI   </a:t>
            </a: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太极集团</a:t>
            </a:r>
            <a:endParaRPr lang="zh-CN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562" name="TextBox 25"/>
          <p:cNvSpPr txBox="1"/>
          <p:nvPr/>
        </p:nvSpPr>
        <p:spPr>
          <a:xfrm>
            <a:off x="562610" y="619760"/>
            <a:ext cx="10626725" cy="5908040"/>
          </a:xfrm>
          <a:prstGeom prst="rect">
            <a:avLst/>
          </a:prstGeom>
          <a:noFill/>
          <a:ln w="12700">
            <a:noFill/>
          </a:ln>
        </p:spPr>
        <p:txBody>
          <a:bodyPr wrap="square" anchor="t">
            <a:spAutoFit/>
          </a:bodyPr>
          <a:p>
            <a:pPr eaLnBrk="0" hangingPunct="0">
              <a:lnSpc>
                <a:spcPct val="150000"/>
              </a:lnSpc>
            </a:pP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温江店地处成都市五医院对面，旁边是菜市场入口，形象升级后生意好起来，也吸引了一些竞争药房在附近开业。竞争环境刺激我们不断优化自己的工作，不断提升专业性、销售技能和服务水平。当我们感到可以自如应对困难，即将进入舒适区的时候，更大的挑战迎面而来。地铁17号线在温江修建，历时3年，门口开始打围，打围后车辆绕行，过路的行人明显减少，门庭冷清，周围商家纷纷转租转让。修地铁还带来了很多灰尘和噪音，夏天里，人本身就容易烦躁，有时噪音大到在店内不能进行正常交流，顾客容易闹情绪。怎么办？</a:t>
            </a:r>
            <a:endParaRPr lang="en-US" altLang="zh-CN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" name="Freeform 58"/>
          <p:cNvSpPr>
            <a:spLocks noEditPoints="1"/>
          </p:cNvSpPr>
          <p:nvPr/>
        </p:nvSpPr>
        <p:spPr bwMode="auto">
          <a:xfrm>
            <a:off x="7034213" y="2486025"/>
            <a:ext cx="590550" cy="547688"/>
          </a:xfrm>
          <a:custGeom>
            <a:avLst/>
            <a:gdLst>
              <a:gd name="T0" fmla="*/ 142 w 241"/>
              <a:gd name="T1" fmla="*/ 137 h 224"/>
              <a:gd name="T2" fmla="*/ 150 w 241"/>
              <a:gd name="T3" fmla="*/ 97 h 224"/>
              <a:gd name="T4" fmla="*/ 132 w 241"/>
              <a:gd name="T5" fmla="*/ 115 h 224"/>
              <a:gd name="T6" fmla="*/ 110 w 241"/>
              <a:gd name="T7" fmla="*/ 115 h 224"/>
              <a:gd name="T8" fmla="*/ 110 w 241"/>
              <a:gd name="T9" fmla="*/ 92 h 224"/>
              <a:gd name="T10" fmla="*/ 127 w 241"/>
              <a:gd name="T11" fmla="*/ 74 h 224"/>
              <a:gd name="T12" fmla="*/ 88 w 241"/>
              <a:gd name="T13" fmla="*/ 83 h 224"/>
              <a:gd name="T14" fmla="*/ 78 w 241"/>
              <a:gd name="T15" fmla="*/ 120 h 224"/>
              <a:gd name="T16" fmla="*/ 3 w 241"/>
              <a:gd name="T17" fmla="*/ 195 h 224"/>
              <a:gd name="T18" fmla="*/ 3 w 241"/>
              <a:gd name="T19" fmla="*/ 206 h 224"/>
              <a:gd name="T20" fmla="*/ 19 w 241"/>
              <a:gd name="T21" fmla="*/ 222 h 224"/>
              <a:gd name="T22" fmla="*/ 25 w 241"/>
              <a:gd name="T23" fmla="*/ 224 h 224"/>
              <a:gd name="T24" fmla="*/ 30 w 241"/>
              <a:gd name="T25" fmla="*/ 222 h 224"/>
              <a:gd name="T26" fmla="*/ 105 w 241"/>
              <a:gd name="T27" fmla="*/ 147 h 224"/>
              <a:gd name="T28" fmla="*/ 142 w 241"/>
              <a:gd name="T29" fmla="*/ 137 h 224"/>
              <a:gd name="T30" fmla="*/ 27 w 241"/>
              <a:gd name="T31" fmla="*/ 206 h 224"/>
              <a:gd name="T32" fmla="*/ 19 w 241"/>
              <a:gd name="T33" fmla="*/ 206 h 224"/>
              <a:gd name="T34" fmla="*/ 19 w 241"/>
              <a:gd name="T35" fmla="*/ 198 h 224"/>
              <a:gd name="T36" fmla="*/ 27 w 241"/>
              <a:gd name="T37" fmla="*/ 198 h 224"/>
              <a:gd name="T38" fmla="*/ 27 w 241"/>
              <a:gd name="T39" fmla="*/ 206 h 224"/>
              <a:gd name="T40" fmla="*/ 236 w 241"/>
              <a:gd name="T41" fmla="*/ 0 h 224"/>
              <a:gd name="T42" fmla="*/ 19 w 241"/>
              <a:gd name="T43" fmla="*/ 0 h 224"/>
              <a:gd name="T44" fmla="*/ 14 w 241"/>
              <a:gd name="T45" fmla="*/ 5 h 224"/>
              <a:gd name="T46" fmla="*/ 14 w 241"/>
              <a:gd name="T47" fmla="*/ 171 h 224"/>
              <a:gd name="T48" fmla="*/ 38 w 241"/>
              <a:gd name="T49" fmla="*/ 147 h 224"/>
              <a:gd name="T50" fmla="*/ 38 w 241"/>
              <a:gd name="T51" fmla="*/ 48 h 224"/>
              <a:gd name="T52" fmla="*/ 217 w 241"/>
              <a:gd name="T53" fmla="*/ 48 h 224"/>
              <a:gd name="T54" fmla="*/ 217 w 241"/>
              <a:gd name="T55" fmla="*/ 170 h 224"/>
              <a:gd name="T56" fmla="*/ 95 w 241"/>
              <a:gd name="T57" fmla="*/ 170 h 224"/>
              <a:gd name="T58" fmla="*/ 72 w 241"/>
              <a:gd name="T59" fmla="*/ 193 h 224"/>
              <a:gd name="T60" fmla="*/ 222 w 241"/>
              <a:gd name="T61" fmla="*/ 193 h 224"/>
              <a:gd name="T62" fmla="*/ 241 w 241"/>
              <a:gd name="T63" fmla="*/ 175 h 224"/>
              <a:gd name="T64" fmla="*/ 241 w 241"/>
              <a:gd name="T65" fmla="*/ 5 h 224"/>
              <a:gd name="T66" fmla="*/ 236 w 241"/>
              <a:gd name="T67" fmla="*/ 0 h 224"/>
              <a:gd name="T68" fmla="*/ 47 w 241"/>
              <a:gd name="T69" fmla="*/ 32 h 224"/>
              <a:gd name="T70" fmla="*/ 39 w 241"/>
              <a:gd name="T71" fmla="*/ 24 h 224"/>
              <a:gd name="T72" fmla="*/ 47 w 241"/>
              <a:gd name="T73" fmla="*/ 15 h 224"/>
              <a:gd name="T74" fmla="*/ 55 w 241"/>
              <a:gd name="T75" fmla="*/ 24 h 224"/>
              <a:gd name="T76" fmla="*/ 47 w 241"/>
              <a:gd name="T77" fmla="*/ 32 h 224"/>
              <a:gd name="T78" fmla="*/ 77 w 241"/>
              <a:gd name="T79" fmla="*/ 32 h 224"/>
              <a:gd name="T80" fmla="*/ 69 w 241"/>
              <a:gd name="T81" fmla="*/ 24 h 224"/>
              <a:gd name="T82" fmla="*/ 77 w 241"/>
              <a:gd name="T83" fmla="*/ 15 h 224"/>
              <a:gd name="T84" fmla="*/ 85 w 241"/>
              <a:gd name="T85" fmla="*/ 24 h 224"/>
              <a:gd name="T86" fmla="*/ 77 w 241"/>
              <a:gd name="T87" fmla="*/ 32 h 2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241" h="224">
                <a:moveTo>
                  <a:pt x="142" y="137"/>
                </a:moveTo>
                <a:cubicBezTo>
                  <a:pt x="153" y="126"/>
                  <a:pt x="155" y="110"/>
                  <a:pt x="150" y="97"/>
                </a:cubicBezTo>
                <a:cubicBezTo>
                  <a:pt x="132" y="115"/>
                  <a:pt x="132" y="115"/>
                  <a:pt x="132" y="115"/>
                </a:cubicBezTo>
                <a:cubicBezTo>
                  <a:pt x="126" y="121"/>
                  <a:pt x="116" y="121"/>
                  <a:pt x="110" y="115"/>
                </a:cubicBezTo>
                <a:cubicBezTo>
                  <a:pt x="104" y="108"/>
                  <a:pt x="104" y="98"/>
                  <a:pt x="110" y="92"/>
                </a:cubicBezTo>
                <a:cubicBezTo>
                  <a:pt x="127" y="74"/>
                  <a:pt x="127" y="74"/>
                  <a:pt x="127" y="74"/>
                </a:cubicBezTo>
                <a:cubicBezTo>
                  <a:pt x="114" y="70"/>
                  <a:pt x="99" y="73"/>
                  <a:pt x="88" y="83"/>
                </a:cubicBezTo>
                <a:cubicBezTo>
                  <a:pt x="78" y="93"/>
                  <a:pt x="75" y="107"/>
                  <a:pt x="78" y="120"/>
                </a:cubicBezTo>
                <a:cubicBezTo>
                  <a:pt x="3" y="195"/>
                  <a:pt x="3" y="195"/>
                  <a:pt x="3" y="195"/>
                </a:cubicBezTo>
                <a:cubicBezTo>
                  <a:pt x="0" y="198"/>
                  <a:pt x="0" y="203"/>
                  <a:pt x="3" y="206"/>
                </a:cubicBezTo>
                <a:cubicBezTo>
                  <a:pt x="19" y="222"/>
                  <a:pt x="19" y="222"/>
                  <a:pt x="19" y="222"/>
                </a:cubicBezTo>
                <a:cubicBezTo>
                  <a:pt x="21" y="223"/>
                  <a:pt x="23" y="224"/>
                  <a:pt x="25" y="224"/>
                </a:cubicBezTo>
                <a:cubicBezTo>
                  <a:pt x="27" y="224"/>
                  <a:pt x="29" y="223"/>
                  <a:pt x="30" y="222"/>
                </a:cubicBezTo>
                <a:cubicBezTo>
                  <a:pt x="105" y="147"/>
                  <a:pt x="105" y="147"/>
                  <a:pt x="105" y="147"/>
                </a:cubicBezTo>
                <a:cubicBezTo>
                  <a:pt x="118" y="150"/>
                  <a:pt x="132" y="147"/>
                  <a:pt x="142" y="137"/>
                </a:cubicBezTo>
                <a:close/>
                <a:moveTo>
                  <a:pt x="27" y="206"/>
                </a:moveTo>
                <a:cubicBezTo>
                  <a:pt x="25" y="208"/>
                  <a:pt x="21" y="208"/>
                  <a:pt x="19" y="206"/>
                </a:cubicBezTo>
                <a:cubicBezTo>
                  <a:pt x="17" y="204"/>
                  <a:pt x="17" y="200"/>
                  <a:pt x="19" y="198"/>
                </a:cubicBezTo>
                <a:cubicBezTo>
                  <a:pt x="21" y="195"/>
                  <a:pt x="25" y="195"/>
                  <a:pt x="27" y="198"/>
                </a:cubicBezTo>
                <a:cubicBezTo>
                  <a:pt x="30" y="200"/>
                  <a:pt x="30" y="204"/>
                  <a:pt x="27" y="206"/>
                </a:cubicBezTo>
                <a:close/>
                <a:moveTo>
                  <a:pt x="236" y="0"/>
                </a:moveTo>
                <a:cubicBezTo>
                  <a:pt x="19" y="0"/>
                  <a:pt x="19" y="0"/>
                  <a:pt x="19" y="0"/>
                </a:cubicBezTo>
                <a:cubicBezTo>
                  <a:pt x="16" y="0"/>
                  <a:pt x="14" y="2"/>
                  <a:pt x="14" y="5"/>
                </a:cubicBezTo>
                <a:cubicBezTo>
                  <a:pt x="14" y="171"/>
                  <a:pt x="14" y="171"/>
                  <a:pt x="14" y="171"/>
                </a:cubicBezTo>
                <a:cubicBezTo>
                  <a:pt x="38" y="147"/>
                  <a:pt x="38" y="147"/>
                  <a:pt x="38" y="147"/>
                </a:cubicBezTo>
                <a:cubicBezTo>
                  <a:pt x="38" y="48"/>
                  <a:pt x="38" y="48"/>
                  <a:pt x="38" y="48"/>
                </a:cubicBezTo>
                <a:cubicBezTo>
                  <a:pt x="217" y="48"/>
                  <a:pt x="217" y="48"/>
                  <a:pt x="217" y="48"/>
                </a:cubicBezTo>
                <a:cubicBezTo>
                  <a:pt x="217" y="170"/>
                  <a:pt x="217" y="170"/>
                  <a:pt x="217" y="170"/>
                </a:cubicBezTo>
                <a:cubicBezTo>
                  <a:pt x="95" y="170"/>
                  <a:pt x="95" y="170"/>
                  <a:pt x="95" y="170"/>
                </a:cubicBezTo>
                <a:cubicBezTo>
                  <a:pt x="72" y="193"/>
                  <a:pt x="72" y="193"/>
                  <a:pt x="72" y="193"/>
                </a:cubicBezTo>
                <a:cubicBezTo>
                  <a:pt x="222" y="193"/>
                  <a:pt x="222" y="193"/>
                  <a:pt x="222" y="193"/>
                </a:cubicBezTo>
                <a:cubicBezTo>
                  <a:pt x="233" y="193"/>
                  <a:pt x="241" y="185"/>
                  <a:pt x="241" y="175"/>
                </a:cubicBezTo>
                <a:cubicBezTo>
                  <a:pt x="241" y="5"/>
                  <a:pt x="241" y="5"/>
                  <a:pt x="241" y="5"/>
                </a:cubicBezTo>
                <a:cubicBezTo>
                  <a:pt x="241" y="2"/>
                  <a:pt x="239" y="0"/>
                  <a:pt x="236" y="0"/>
                </a:cubicBezTo>
                <a:close/>
                <a:moveTo>
                  <a:pt x="47" y="32"/>
                </a:moveTo>
                <a:cubicBezTo>
                  <a:pt x="42" y="32"/>
                  <a:pt x="39" y="28"/>
                  <a:pt x="39" y="24"/>
                </a:cubicBezTo>
                <a:cubicBezTo>
                  <a:pt x="39" y="19"/>
                  <a:pt x="42" y="15"/>
                  <a:pt x="47" y="15"/>
                </a:cubicBezTo>
                <a:cubicBezTo>
                  <a:pt x="52" y="15"/>
                  <a:pt x="55" y="19"/>
                  <a:pt x="55" y="24"/>
                </a:cubicBezTo>
                <a:cubicBezTo>
                  <a:pt x="55" y="28"/>
                  <a:pt x="52" y="32"/>
                  <a:pt x="47" y="32"/>
                </a:cubicBezTo>
                <a:close/>
                <a:moveTo>
                  <a:pt x="77" y="32"/>
                </a:moveTo>
                <a:cubicBezTo>
                  <a:pt x="72" y="32"/>
                  <a:pt x="69" y="28"/>
                  <a:pt x="69" y="24"/>
                </a:cubicBezTo>
                <a:cubicBezTo>
                  <a:pt x="69" y="19"/>
                  <a:pt x="72" y="15"/>
                  <a:pt x="77" y="15"/>
                </a:cubicBezTo>
                <a:cubicBezTo>
                  <a:pt x="81" y="15"/>
                  <a:pt x="85" y="19"/>
                  <a:pt x="85" y="24"/>
                </a:cubicBezTo>
                <a:cubicBezTo>
                  <a:pt x="85" y="28"/>
                  <a:pt x="81" y="32"/>
                  <a:pt x="77" y="3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45720" tIns="22860" rIns="45720" bIns="2286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105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2" name="Freeform 59"/>
          <p:cNvSpPr>
            <a:spLocks noEditPoints="1"/>
          </p:cNvSpPr>
          <p:nvPr/>
        </p:nvSpPr>
        <p:spPr bwMode="auto">
          <a:xfrm>
            <a:off x="4627563" y="2519363"/>
            <a:ext cx="558800" cy="479425"/>
          </a:xfrm>
          <a:custGeom>
            <a:avLst/>
            <a:gdLst>
              <a:gd name="T0" fmla="*/ 223 w 228"/>
              <a:gd name="T1" fmla="*/ 0 h 196"/>
              <a:gd name="T2" fmla="*/ 210 w 228"/>
              <a:gd name="T3" fmla="*/ 0 h 196"/>
              <a:gd name="T4" fmla="*/ 205 w 228"/>
              <a:gd name="T5" fmla="*/ 5 h 196"/>
              <a:gd name="T6" fmla="*/ 205 w 228"/>
              <a:gd name="T7" fmla="*/ 10 h 196"/>
              <a:gd name="T8" fmla="*/ 20 w 228"/>
              <a:gd name="T9" fmla="*/ 42 h 196"/>
              <a:gd name="T10" fmla="*/ 20 w 228"/>
              <a:gd name="T11" fmla="*/ 40 h 196"/>
              <a:gd name="T12" fmla="*/ 15 w 228"/>
              <a:gd name="T13" fmla="*/ 35 h 196"/>
              <a:gd name="T14" fmla="*/ 5 w 228"/>
              <a:gd name="T15" fmla="*/ 35 h 196"/>
              <a:gd name="T16" fmla="*/ 0 w 228"/>
              <a:gd name="T17" fmla="*/ 40 h 196"/>
              <a:gd name="T18" fmla="*/ 0 w 228"/>
              <a:gd name="T19" fmla="*/ 45 h 196"/>
              <a:gd name="T20" fmla="*/ 0 w 228"/>
              <a:gd name="T21" fmla="*/ 135 h 196"/>
              <a:gd name="T22" fmla="*/ 0 w 228"/>
              <a:gd name="T23" fmla="*/ 140 h 196"/>
              <a:gd name="T24" fmla="*/ 5 w 228"/>
              <a:gd name="T25" fmla="*/ 145 h 196"/>
              <a:gd name="T26" fmla="*/ 15 w 228"/>
              <a:gd name="T27" fmla="*/ 145 h 196"/>
              <a:gd name="T28" fmla="*/ 20 w 228"/>
              <a:gd name="T29" fmla="*/ 140 h 196"/>
              <a:gd name="T30" fmla="*/ 20 w 228"/>
              <a:gd name="T31" fmla="*/ 138 h 196"/>
              <a:gd name="T32" fmla="*/ 70 w 228"/>
              <a:gd name="T33" fmla="*/ 147 h 196"/>
              <a:gd name="T34" fmla="*/ 70 w 228"/>
              <a:gd name="T35" fmla="*/ 148 h 196"/>
              <a:gd name="T36" fmla="*/ 117 w 228"/>
              <a:gd name="T37" fmla="*/ 196 h 196"/>
              <a:gd name="T38" fmla="*/ 162 w 228"/>
              <a:gd name="T39" fmla="*/ 162 h 196"/>
              <a:gd name="T40" fmla="*/ 205 w 228"/>
              <a:gd name="T41" fmla="*/ 170 h 196"/>
              <a:gd name="T42" fmla="*/ 205 w 228"/>
              <a:gd name="T43" fmla="*/ 175 h 196"/>
              <a:gd name="T44" fmla="*/ 210 w 228"/>
              <a:gd name="T45" fmla="*/ 180 h 196"/>
              <a:gd name="T46" fmla="*/ 223 w 228"/>
              <a:gd name="T47" fmla="*/ 180 h 196"/>
              <a:gd name="T48" fmla="*/ 228 w 228"/>
              <a:gd name="T49" fmla="*/ 175 h 196"/>
              <a:gd name="T50" fmla="*/ 228 w 228"/>
              <a:gd name="T51" fmla="*/ 5 h 196"/>
              <a:gd name="T52" fmla="*/ 223 w 228"/>
              <a:gd name="T53" fmla="*/ 0 h 196"/>
              <a:gd name="T54" fmla="*/ 117 w 228"/>
              <a:gd name="T55" fmla="*/ 177 h 196"/>
              <a:gd name="T56" fmla="*/ 89 w 228"/>
              <a:gd name="T57" fmla="*/ 150 h 196"/>
              <a:gd name="T58" fmla="*/ 143 w 228"/>
              <a:gd name="T59" fmla="*/ 159 h 196"/>
              <a:gd name="T60" fmla="*/ 117 w 228"/>
              <a:gd name="T61" fmla="*/ 177 h 196"/>
              <a:gd name="T62" fmla="*/ 199 w 228"/>
              <a:gd name="T63" fmla="*/ 53 h 196"/>
              <a:gd name="T64" fmla="*/ 31 w 228"/>
              <a:gd name="T65" fmla="*/ 76 h 196"/>
              <a:gd name="T66" fmla="*/ 30 w 228"/>
              <a:gd name="T67" fmla="*/ 76 h 196"/>
              <a:gd name="T68" fmla="*/ 23 w 228"/>
              <a:gd name="T69" fmla="*/ 70 h 196"/>
              <a:gd name="T70" fmla="*/ 29 w 228"/>
              <a:gd name="T71" fmla="*/ 62 h 196"/>
              <a:gd name="T72" fmla="*/ 197 w 228"/>
              <a:gd name="T73" fmla="*/ 39 h 196"/>
              <a:gd name="T74" fmla="*/ 205 w 228"/>
              <a:gd name="T75" fmla="*/ 45 h 196"/>
              <a:gd name="T76" fmla="*/ 199 w 228"/>
              <a:gd name="T77" fmla="*/ 53 h 1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228" h="196">
                <a:moveTo>
                  <a:pt x="223" y="0"/>
                </a:moveTo>
                <a:cubicBezTo>
                  <a:pt x="210" y="0"/>
                  <a:pt x="210" y="0"/>
                  <a:pt x="210" y="0"/>
                </a:cubicBezTo>
                <a:cubicBezTo>
                  <a:pt x="207" y="0"/>
                  <a:pt x="205" y="2"/>
                  <a:pt x="205" y="5"/>
                </a:cubicBezTo>
                <a:cubicBezTo>
                  <a:pt x="205" y="10"/>
                  <a:pt x="205" y="10"/>
                  <a:pt x="205" y="10"/>
                </a:cubicBezTo>
                <a:cubicBezTo>
                  <a:pt x="20" y="42"/>
                  <a:pt x="20" y="42"/>
                  <a:pt x="20" y="42"/>
                </a:cubicBezTo>
                <a:cubicBezTo>
                  <a:pt x="20" y="40"/>
                  <a:pt x="20" y="40"/>
                  <a:pt x="20" y="40"/>
                </a:cubicBezTo>
                <a:cubicBezTo>
                  <a:pt x="20" y="37"/>
                  <a:pt x="18" y="35"/>
                  <a:pt x="15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2" y="35"/>
                  <a:pt x="0" y="37"/>
                  <a:pt x="0" y="40"/>
                </a:cubicBezTo>
                <a:cubicBezTo>
                  <a:pt x="0" y="45"/>
                  <a:pt x="0" y="45"/>
                  <a:pt x="0" y="45"/>
                </a:cubicBezTo>
                <a:cubicBezTo>
                  <a:pt x="0" y="135"/>
                  <a:pt x="0" y="135"/>
                  <a:pt x="0" y="135"/>
                </a:cubicBezTo>
                <a:cubicBezTo>
                  <a:pt x="0" y="140"/>
                  <a:pt x="0" y="140"/>
                  <a:pt x="0" y="140"/>
                </a:cubicBezTo>
                <a:cubicBezTo>
                  <a:pt x="0" y="143"/>
                  <a:pt x="2" y="145"/>
                  <a:pt x="5" y="145"/>
                </a:cubicBezTo>
                <a:cubicBezTo>
                  <a:pt x="15" y="145"/>
                  <a:pt x="15" y="145"/>
                  <a:pt x="15" y="145"/>
                </a:cubicBezTo>
                <a:cubicBezTo>
                  <a:pt x="18" y="145"/>
                  <a:pt x="20" y="143"/>
                  <a:pt x="20" y="140"/>
                </a:cubicBezTo>
                <a:cubicBezTo>
                  <a:pt x="20" y="138"/>
                  <a:pt x="20" y="138"/>
                  <a:pt x="20" y="138"/>
                </a:cubicBezTo>
                <a:cubicBezTo>
                  <a:pt x="70" y="147"/>
                  <a:pt x="70" y="147"/>
                  <a:pt x="70" y="147"/>
                </a:cubicBezTo>
                <a:cubicBezTo>
                  <a:pt x="70" y="147"/>
                  <a:pt x="70" y="148"/>
                  <a:pt x="70" y="148"/>
                </a:cubicBezTo>
                <a:cubicBezTo>
                  <a:pt x="70" y="175"/>
                  <a:pt x="91" y="196"/>
                  <a:pt x="117" y="196"/>
                </a:cubicBezTo>
                <a:cubicBezTo>
                  <a:pt x="138" y="196"/>
                  <a:pt x="156" y="182"/>
                  <a:pt x="162" y="162"/>
                </a:cubicBezTo>
                <a:cubicBezTo>
                  <a:pt x="205" y="170"/>
                  <a:pt x="205" y="170"/>
                  <a:pt x="205" y="170"/>
                </a:cubicBezTo>
                <a:cubicBezTo>
                  <a:pt x="205" y="175"/>
                  <a:pt x="205" y="175"/>
                  <a:pt x="205" y="175"/>
                </a:cubicBezTo>
                <a:cubicBezTo>
                  <a:pt x="205" y="178"/>
                  <a:pt x="207" y="180"/>
                  <a:pt x="210" y="180"/>
                </a:cubicBezTo>
                <a:cubicBezTo>
                  <a:pt x="223" y="180"/>
                  <a:pt x="223" y="180"/>
                  <a:pt x="223" y="180"/>
                </a:cubicBezTo>
                <a:cubicBezTo>
                  <a:pt x="226" y="180"/>
                  <a:pt x="228" y="178"/>
                  <a:pt x="228" y="175"/>
                </a:cubicBezTo>
                <a:cubicBezTo>
                  <a:pt x="228" y="5"/>
                  <a:pt x="228" y="5"/>
                  <a:pt x="228" y="5"/>
                </a:cubicBezTo>
                <a:cubicBezTo>
                  <a:pt x="228" y="2"/>
                  <a:pt x="226" y="0"/>
                  <a:pt x="223" y="0"/>
                </a:cubicBezTo>
                <a:moveTo>
                  <a:pt x="117" y="177"/>
                </a:moveTo>
                <a:cubicBezTo>
                  <a:pt x="102" y="177"/>
                  <a:pt x="90" y="165"/>
                  <a:pt x="89" y="150"/>
                </a:cubicBezTo>
                <a:cubicBezTo>
                  <a:pt x="143" y="159"/>
                  <a:pt x="143" y="159"/>
                  <a:pt x="143" y="159"/>
                </a:cubicBezTo>
                <a:cubicBezTo>
                  <a:pt x="139" y="170"/>
                  <a:pt x="129" y="177"/>
                  <a:pt x="117" y="177"/>
                </a:cubicBezTo>
                <a:moveTo>
                  <a:pt x="199" y="53"/>
                </a:moveTo>
                <a:cubicBezTo>
                  <a:pt x="31" y="76"/>
                  <a:pt x="31" y="76"/>
                  <a:pt x="31" y="76"/>
                </a:cubicBezTo>
                <a:cubicBezTo>
                  <a:pt x="30" y="76"/>
                  <a:pt x="30" y="76"/>
                  <a:pt x="30" y="76"/>
                </a:cubicBezTo>
                <a:cubicBezTo>
                  <a:pt x="26" y="76"/>
                  <a:pt x="23" y="73"/>
                  <a:pt x="23" y="70"/>
                </a:cubicBezTo>
                <a:cubicBezTo>
                  <a:pt x="22" y="66"/>
                  <a:pt x="25" y="62"/>
                  <a:pt x="29" y="62"/>
                </a:cubicBezTo>
                <a:cubicBezTo>
                  <a:pt x="197" y="39"/>
                  <a:pt x="197" y="39"/>
                  <a:pt x="197" y="39"/>
                </a:cubicBezTo>
                <a:cubicBezTo>
                  <a:pt x="201" y="38"/>
                  <a:pt x="204" y="41"/>
                  <a:pt x="205" y="45"/>
                </a:cubicBezTo>
                <a:cubicBezTo>
                  <a:pt x="205" y="49"/>
                  <a:pt x="203" y="52"/>
                  <a:pt x="199" y="5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45720" tIns="22860" rIns="45720" bIns="2286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105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4" name="Freeform 24"/>
          <p:cNvSpPr>
            <a:spLocks noEditPoints="1"/>
          </p:cNvSpPr>
          <p:nvPr/>
        </p:nvSpPr>
        <p:spPr bwMode="auto">
          <a:xfrm>
            <a:off x="2111375" y="2446338"/>
            <a:ext cx="588963" cy="665163"/>
          </a:xfrm>
          <a:custGeom>
            <a:avLst/>
            <a:gdLst>
              <a:gd name="T0" fmla="*/ 62 w 240"/>
              <a:gd name="T1" fmla="*/ 49 h 272"/>
              <a:gd name="T2" fmla="*/ 35 w 240"/>
              <a:gd name="T3" fmla="*/ 35 h 272"/>
              <a:gd name="T4" fmla="*/ 49 w 240"/>
              <a:gd name="T5" fmla="*/ 62 h 272"/>
              <a:gd name="T6" fmla="*/ 62 w 240"/>
              <a:gd name="T7" fmla="*/ 62 h 272"/>
              <a:gd name="T8" fmla="*/ 9 w 240"/>
              <a:gd name="T9" fmla="*/ 111 h 272"/>
              <a:gd name="T10" fmla="*/ 9 w 240"/>
              <a:gd name="T11" fmla="*/ 130 h 272"/>
              <a:gd name="T12" fmla="*/ 38 w 240"/>
              <a:gd name="T13" fmla="*/ 120 h 272"/>
              <a:gd name="T14" fmla="*/ 120 w 240"/>
              <a:gd name="T15" fmla="*/ 38 h 272"/>
              <a:gd name="T16" fmla="*/ 129 w 240"/>
              <a:gd name="T17" fmla="*/ 10 h 272"/>
              <a:gd name="T18" fmla="*/ 111 w 240"/>
              <a:gd name="T19" fmla="*/ 10 h 272"/>
              <a:gd name="T20" fmla="*/ 120 w 240"/>
              <a:gd name="T21" fmla="*/ 38 h 272"/>
              <a:gd name="T22" fmla="*/ 107 w 240"/>
              <a:gd name="T23" fmla="*/ 272 h 272"/>
              <a:gd name="T24" fmla="*/ 153 w 240"/>
              <a:gd name="T25" fmla="*/ 253 h 272"/>
              <a:gd name="T26" fmla="*/ 87 w 240"/>
              <a:gd name="T27" fmla="*/ 244 h 272"/>
              <a:gd name="T28" fmla="*/ 205 w 240"/>
              <a:gd name="T29" fmla="*/ 35 h 272"/>
              <a:gd name="T30" fmla="*/ 178 w 240"/>
              <a:gd name="T31" fmla="*/ 49 h 272"/>
              <a:gd name="T32" fmla="*/ 185 w 240"/>
              <a:gd name="T33" fmla="*/ 65 h 272"/>
              <a:gd name="T34" fmla="*/ 205 w 240"/>
              <a:gd name="T35" fmla="*/ 49 h 272"/>
              <a:gd name="T36" fmla="*/ 120 w 240"/>
              <a:gd name="T37" fmla="*/ 49 h 272"/>
              <a:gd name="T38" fmla="*/ 61 w 240"/>
              <a:gd name="T39" fmla="*/ 156 h 272"/>
              <a:gd name="T40" fmla="*/ 78 w 240"/>
              <a:gd name="T41" fmla="*/ 186 h 272"/>
              <a:gd name="T42" fmla="*/ 75 w 240"/>
              <a:gd name="T43" fmla="*/ 199 h 272"/>
              <a:gd name="T44" fmla="*/ 69 w 240"/>
              <a:gd name="T45" fmla="*/ 229 h 272"/>
              <a:gd name="T46" fmla="*/ 166 w 240"/>
              <a:gd name="T47" fmla="*/ 235 h 272"/>
              <a:gd name="T48" fmla="*/ 171 w 240"/>
              <a:gd name="T49" fmla="*/ 204 h 272"/>
              <a:gd name="T50" fmla="*/ 162 w 240"/>
              <a:gd name="T51" fmla="*/ 199 h 272"/>
              <a:gd name="T52" fmla="*/ 178 w 240"/>
              <a:gd name="T53" fmla="*/ 158 h 272"/>
              <a:gd name="T54" fmla="*/ 120 w 240"/>
              <a:gd name="T55" fmla="*/ 49 h 272"/>
              <a:gd name="T56" fmla="*/ 117 w 240"/>
              <a:gd name="T57" fmla="*/ 136 h 272"/>
              <a:gd name="T58" fmla="*/ 120 w 240"/>
              <a:gd name="T59" fmla="*/ 170 h 272"/>
              <a:gd name="T60" fmla="*/ 143 w 240"/>
              <a:gd name="T61" fmla="*/ 186 h 272"/>
              <a:gd name="T62" fmla="*/ 127 w 240"/>
              <a:gd name="T63" fmla="*/ 199 h 272"/>
              <a:gd name="T64" fmla="*/ 141 w 240"/>
              <a:gd name="T65" fmla="*/ 136 h 272"/>
              <a:gd name="T66" fmla="*/ 141 w 240"/>
              <a:gd name="T67" fmla="*/ 107 h 272"/>
              <a:gd name="T68" fmla="*/ 125 w 240"/>
              <a:gd name="T69" fmla="*/ 127 h 272"/>
              <a:gd name="T70" fmla="*/ 111 w 240"/>
              <a:gd name="T71" fmla="*/ 111 h 272"/>
              <a:gd name="T72" fmla="*/ 85 w 240"/>
              <a:gd name="T73" fmla="*/ 122 h 272"/>
              <a:gd name="T74" fmla="*/ 107 w 240"/>
              <a:gd name="T75" fmla="*/ 136 h 272"/>
              <a:gd name="T76" fmla="*/ 97 w 240"/>
              <a:gd name="T77" fmla="*/ 199 h 272"/>
              <a:gd name="T78" fmla="*/ 78 w 240"/>
              <a:gd name="T79" fmla="*/ 147 h 272"/>
              <a:gd name="T80" fmla="*/ 77 w 240"/>
              <a:gd name="T81" fmla="*/ 146 h 272"/>
              <a:gd name="T82" fmla="*/ 120 w 240"/>
              <a:gd name="T83" fmla="*/ 68 h 272"/>
              <a:gd name="T84" fmla="*/ 162 w 240"/>
              <a:gd name="T85" fmla="*/ 147 h 272"/>
              <a:gd name="T86" fmla="*/ 138 w 240"/>
              <a:gd name="T87" fmla="*/ 117 h 272"/>
              <a:gd name="T88" fmla="*/ 147 w 240"/>
              <a:gd name="T89" fmla="*/ 122 h 272"/>
              <a:gd name="T90" fmla="*/ 135 w 240"/>
              <a:gd name="T91" fmla="*/ 127 h 272"/>
              <a:gd name="T92" fmla="*/ 100 w 240"/>
              <a:gd name="T93" fmla="*/ 127 h 272"/>
              <a:gd name="T94" fmla="*/ 100 w 240"/>
              <a:gd name="T95" fmla="*/ 116 h 272"/>
              <a:gd name="T96" fmla="*/ 107 w 240"/>
              <a:gd name="T97" fmla="*/ 127 h 272"/>
              <a:gd name="T98" fmla="*/ 212 w 240"/>
              <a:gd name="T99" fmla="*/ 111 h 272"/>
              <a:gd name="T100" fmla="*/ 212 w 240"/>
              <a:gd name="T101" fmla="*/ 130 h 272"/>
              <a:gd name="T102" fmla="*/ 240 w 240"/>
              <a:gd name="T103" fmla="*/ 120 h 2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240" h="272">
                <a:moveTo>
                  <a:pt x="62" y="62"/>
                </a:moveTo>
                <a:cubicBezTo>
                  <a:pt x="66" y="58"/>
                  <a:pt x="66" y="52"/>
                  <a:pt x="62" y="49"/>
                </a:cubicBezTo>
                <a:cubicBezTo>
                  <a:pt x="49" y="35"/>
                  <a:pt x="49" y="35"/>
                  <a:pt x="49" y="35"/>
                </a:cubicBezTo>
                <a:cubicBezTo>
                  <a:pt x="45" y="32"/>
                  <a:pt x="39" y="32"/>
                  <a:pt x="35" y="35"/>
                </a:cubicBezTo>
                <a:cubicBezTo>
                  <a:pt x="32" y="39"/>
                  <a:pt x="32" y="45"/>
                  <a:pt x="35" y="49"/>
                </a:cubicBezTo>
                <a:cubicBezTo>
                  <a:pt x="49" y="62"/>
                  <a:pt x="49" y="62"/>
                  <a:pt x="49" y="62"/>
                </a:cubicBezTo>
                <a:cubicBezTo>
                  <a:pt x="50" y="64"/>
                  <a:pt x="53" y="65"/>
                  <a:pt x="55" y="65"/>
                </a:cubicBezTo>
                <a:cubicBezTo>
                  <a:pt x="58" y="65"/>
                  <a:pt x="60" y="64"/>
                  <a:pt x="62" y="62"/>
                </a:cubicBezTo>
                <a:moveTo>
                  <a:pt x="28" y="111"/>
                </a:moveTo>
                <a:cubicBezTo>
                  <a:pt x="9" y="111"/>
                  <a:pt x="9" y="111"/>
                  <a:pt x="9" y="111"/>
                </a:cubicBezTo>
                <a:cubicBezTo>
                  <a:pt x="4" y="111"/>
                  <a:pt x="0" y="115"/>
                  <a:pt x="0" y="120"/>
                </a:cubicBezTo>
                <a:cubicBezTo>
                  <a:pt x="0" y="125"/>
                  <a:pt x="4" y="130"/>
                  <a:pt x="9" y="130"/>
                </a:cubicBezTo>
                <a:cubicBezTo>
                  <a:pt x="28" y="130"/>
                  <a:pt x="28" y="130"/>
                  <a:pt x="28" y="130"/>
                </a:cubicBezTo>
                <a:cubicBezTo>
                  <a:pt x="34" y="130"/>
                  <a:pt x="38" y="125"/>
                  <a:pt x="38" y="120"/>
                </a:cubicBezTo>
                <a:cubicBezTo>
                  <a:pt x="38" y="115"/>
                  <a:pt x="34" y="111"/>
                  <a:pt x="28" y="111"/>
                </a:cubicBezTo>
                <a:moveTo>
                  <a:pt x="120" y="38"/>
                </a:moveTo>
                <a:cubicBezTo>
                  <a:pt x="125" y="38"/>
                  <a:pt x="129" y="34"/>
                  <a:pt x="129" y="29"/>
                </a:cubicBezTo>
                <a:cubicBezTo>
                  <a:pt x="129" y="10"/>
                  <a:pt x="129" y="10"/>
                  <a:pt x="129" y="10"/>
                </a:cubicBezTo>
                <a:cubicBezTo>
                  <a:pt x="129" y="4"/>
                  <a:pt x="125" y="0"/>
                  <a:pt x="120" y="0"/>
                </a:cubicBezTo>
                <a:cubicBezTo>
                  <a:pt x="115" y="0"/>
                  <a:pt x="111" y="4"/>
                  <a:pt x="111" y="10"/>
                </a:cubicBezTo>
                <a:cubicBezTo>
                  <a:pt x="111" y="29"/>
                  <a:pt x="111" y="29"/>
                  <a:pt x="111" y="29"/>
                </a:cubicBezTo>
                <a:cubicBezTo>
                  <a:pt x="111" y="34"/>
                  <a:pt x="115" y="38"/>
                  <a:pt x="120" y="38"/>
                </a:cubicBezTo>
                <a:moveTo>
                  <a:pt x="87" y="253"/>
                </a:moveTo>
                <a:cubicBezTo>
                  <a:pt x="87" y="264"/>
                  <a:pt x="96" y="272"/>
                  <a:pt x="107" y="272"/>
                </a:cubicBezTo>
                <a:cubicBezTo>
                  <a:pt x="133" y="272"/>
                  <a:pt x="133" y="272"/>
                  <a:pt x="133" y="272"/>
                </a:cubicBezTo>
                <a:cubicBezTo>
                  <a:pt x="144" y="272"/>
                  <a:pt x="153" y="264"/>
                  <a:pt x="153" y="253"/>
                </a:cubicBezTo>
                <a:cubicBezTo>
                  <a:pt x="153" y="244"/>
                  <a:pt x="153" y="244"/>
                  <a:pt x="153" y="244"/>
                </a:cubicBezTo>
                <a:cubicBezTo>
                  <a:pt x="87" y="244"/>
                  <a:pt x="87" y="244"/>
                  <a:pt x="87" y="244"/>
                </a:cubicBezTo>
                <a:cubicBezTo>
                  <a:pt x="87" y="253"/>
                  <a:pt x="87" y="253"/>
                  <a:pt x="87" y="253"/>
                </a:cubicBezTo>
                <a:close/>
                <a:moveTo>
                  <a:pt x="205" y="35"/>
                </a:moveTo>
                <a:cubicBezTo>
                  <a:pt x="201" y="32"/>
                  <a:pt x="195" y="32"/>
                  <a:pt x="192" y="35"/>
                </a:cubicBezTo>
                <a:cubicBezTo>
                  <a:pt x="178" y="49"/>
                  <a:pt x="178" y="49"/>
                  <a:pt x="178" y="49"/>
                </a:cubicBezTo>
                <a:cubicBezTo>
                  <a:pt x="174" y="52"/>
                  <a:pt x="174" y="58"/>
                  <a:pt x="178" y="62"/>
                </a:cubicBezTo>
                <a:cubicBezTo>
                  <a:pt x="180" y="64"/>
                  <a:pt x="182" y="65"/>
                  <a:pt x="185" y="65"/>
                </a:cubicBezTo>
                <a:cubicBezTo>
                  <a:pt x="187" y="65"/>
                  <a:pt x="190" y="64"/>
                  <a:pt x="192" y="62"/>
                </a:cubicBezTo>
                <a:cubicBezTo>
                  <a:pt x="205" y="49"/>
                  <a:pt x="205" y="49"/>
                  <a:pt x="205" y="49"/>
                </a:cubicBezTo>
                <a:cubicBezTo>
                  <a:pt x="209" y="45"/>
                  <a:pt x="209" y="39"/>
                  <a:pt x="205" y="35"/>
                </a:cubicBezTo>
                <a:moveTo>
                  <a:pt x="120" y="49"/>
                </a:moveTo>
                <a:cubicBezTo>
                  <a:pt x="81" y="49"/>
                  <a:pt x="50" y="80"/>
                  <a:pt x="50" y="118"/>
                </a:cubicBezTo>
                <a:cubicBezTo>
                  <a:pt x="50" y="132"/>
                  <a:pt x="54" y="145"/>
                  <a:pt x="61" y="156"/>
                </a:cubicBezTo>
                <a:cubicBezTo>
                  <a:pt x="62" y="157"/>
                  <a:pt x="62" y="158"/>
                  <a:pt x="62" y="158"/>
                </a:cubicBezTo>
                <a:cubicBezTo>
                  <a:pt x="75" y="176"/>
                  <a:pt x="78" y="182"/>
                  <a:pt x="78" y="186"/>
                </a:cubicBezTo>
                <a:cubicBezTo>
                  <a:pt x="78" y="199"/>
                  <a:pt x="78" y="199"/>
                  <a:pt x="78" y="199"/>
                </a:cubicBezTo>
                <a:cubicBezTo>
                  <a:pt x="75" y="199"/>
                  <a:pt x="75" y="199"/>
                  <a:pt x="75" y="199"/>
                </a:cubicBezTo>
                <a:cubicBezTo>
                  <a:pt x="71" y="199"/>
                  <a:pt x="69" y="200"/>
                  <a:pt x="69" y="204"/>
                </a:cubicBezTo>
                <a:cubicBezTo>
                  <a:pt x="69" y="229"/>
                  <a:pt x="69" y="229"/>
                  <a:pt x="69" y="229"/>
                </a:cubicBezTo>
                <a:cubicBezTo>
                  <a:pt x="69" y="233"/>
                  <a:pt x="71" y="235"/>
                  <a:pt x="75" y="235"/>
                </a:cubicBezTo>
                <a:cubicBezTo>
                  <a:pt x="166" y="235"/>
                  <a:pt x="166" y="235"/>
                  <a:pt x="166" y="235"/>
                </a:cubicBezTo>
                <a:cubicBezTo>
                  <a:pt x="169" y="235"/>
                  <a:pt x="171" y="233"/>
                  <a:pt x="171" y="229"/>
                </a:cubicBezTo>
                <a:cubicBezTo>
                  <a:pt x="171" y="204"/>
                  <a:pt x="171" y="204"/>
                  <a:pt x="171" y="204"/>
                </a:cubicBezTo>
                <a:cubicBezTo>
                  <a:pt x="171" y="200"/>
                  <a:pt x="169" y="199"/>
                  <a:pt x="166" y="199"/>
                </a:cubicBezTo>
                <a:cubicBezTo>
                  <a:pt x="162" y="199"/>
                  <a:pt x="162" y="199"/>
                  <a:pt x="162" y="199"/>
                </a:cubicBezTo>
                <a:cubicBezTo>
                  <a:pt x="162" y="186"/>
                  <a:pt x="162" y="186"/>
                  <a:pt x="162" y="186"/>
                </a:cubicBezTo>
                <a:cubicBezTo>
                  <a:pt x="162" y="183"/>
                  <a:pt x="163" y="178"/>
                  <a:pt x="178" y="158"/>
                </a:cubicBezTo>
                <a:cubicBezTo>
                  <a:pt x="186" y="146"/>
                  <a:pt x="190" y="133"/>
                  <a:pt x="190" y="118"/>
                </a:cubicBezTo>
                <a:cubicBezTo>
                  <a:pt x="190" y="80"/>
                  <a:pt x="159" y="49"/>
                  <a:pt x="120" y="49"/>
                </a:cubicBezTo>
                <a:moveTo>
                  <a:pt x="120" y="170"/>
                </a:moveTo>
                <a:cubicBezTo>
                  <a:pt x="117" y="136"/>
                  <a:pt x="117" y="136"/>
                  <a:pt x="117" y="136"/>
                </a:cubicBezTo>
                <a:cubicBezTo>
                  <a:pt x="124" y="136"/>
                  <a:pt x="124" y="136"/>
                  <a:pt x="124" y="136"/>
                </a:cubicBezTo>
                <a:lnTo>
                  <a:pt x="120" y="170"/>
                </a:lnTo>
                <a:close/>
                <a:moveTo>
                  <a:pt x="162" y="147"/>
                </a:moveTo>
                <a:cubicBezTo>
                  <a:pt x="147" y="168"/>
                  <a:pt x="143" y="176"/>
                  <a:pt x="143" y="186"/>
                </a:cubicBezTo>
                <a:cubicBezTo>
                  <a:pt x="143" y="199"/>
                  <a:pt x="143" y="199"/>
                  <a:pt x="143" y="199"/>
                </a:cubicBezTo>
                <a:cubicBezTo>
                  <a:pt x="127" y="199"/>
                  <a:pt x="127" y="199"/>
                  <a:pt x="127" y="199"/>
                </a:cubicBezTo>
                <a:cubicBezTo>
                  <a:pt x="134" y="136"/>
                  <a:pt x="134" y="136"/>
                  <a:pt x="134" y="136"/>
                </a:cubicBezTo>
                <a:cubicBezTo>
                  <a:pt x="141" y="136"/>
                  <a:pt x="141" y="136"/>
                  <a:pt x="141" y="136"/>
                </a:cubicBezTo>
                <a:cubicBezTo>
                  <a:pt x="149" y="136"/>
                  <a:pt x="156" y="130"/>
                  <a:pt x="156" y="122"/>
                </a:cubicBezTo>
                <a:cubicBezTo>
                  <a:pt x="156" y="113"/>
                  <a:pt x="149" y="107"/>
                  <a:pt x="141" y="107"/>
                </a:cubicBezTo>
                <a:cubicBezTo>
                  <a:pt x="137" y="107"/>
                  <a:pt x="134" y="108"/>
                  <a:pt x="131" y="111"/>
                </a:cubicBezTo>
                <a:cubicBezTo>
                  <a:pt x="127" y="115"/>
                  <a:pt x="125" y="122"/>
                  <a:pt x="125" y="127"/>
                </a:cubicBezTo>
                <a:cubicBezTo>
                  <a:pt x="116" y="127"/>
                  <a:pt x="116" y="127"/>
                  <a:pt x="116" y="127"/>
                </a:cubicBezTo>
                <a:cubicBezTo>
                  <a:pt x="116" y="122"/>
                  <a:pt x="115" y="116"/>
                  <a:pt x="111" y="111"/>
                </a:cubicBezTo>
                <a:cubicBezTo>
                  <a:pt x="108" y="108"/>
                  <a:pt x="104" y="107"/>
                  <a:pt x="100" y="107"/>
                </a:cubicBezTo>
                <a:cubicBezTo>
                  <a:pt x="92" y="107"/>
                  <a:pt x="85" y="113"/>
                  <a:pt x="85" y="122"/>
                </a:cubicBezTo>
                <a:cubicBezTo>
                  <a:pt x="85" y="130"/>
                  <a:pt x="92" y="136"/>
                  <a:pt x="100" y="136"/>
                </a:cubicBezTo>
                <a:cubicBezTo>
                  <a:pt x="107" y="136"/>
                  <a:pt x="107" y="136"/>
                  <a:pt x="107" y="136"/>
                </a:cubicBezTo>
                <a:cubicBezTo>
                  <a:pt x="114" y="199"/>
                  <a:pt x="114" y="199"/>
                  <a:pt x="114" y="199"/>
                </a:cubicBezTo>
                <a:cubicBezTo>
                  <a:pt x="97" y="199"/>
                  <a:pt x="97" y="199"/>
                  <a:pt x="97" y="199"/>
                </a:cubicBezTo>
                <a:cubicBezTo>
                  <a:pt x="97" y="186"/>
                  <a:pt x="97" y="186"/>
                  <a:pt x="97" y="186"/>
                </a:cubicBezTo>
                <a:cubicBezTo>
                  <a:pt x="97" y="177"/>
                  <a:pt x="93" y="168"/>
                  <a:pt x="78" y="147"/>
                </a:cubicBezTo>
                <a:cubicBezTo>
                  <a:pt x="78" y="147"/>
                  <a:pt x="78" y="147"/>
                  <a:pt x="78" y="147"/>
                </a:cubicBezTo>
                <a:cubicBezTo>
                  <a:pt x="77" y="146"/>
                  <a:pt x="77" y="146"/>
                  <a:pt x="77" y="146"/>
                </a:cubicBezTo>
                <a:cubicBezTo>
                  <a:pt x="71" y="138"/>
                  <a:pt x="68" y="128"/>
                  <a:pt x="68" y="118"/>
                </a:cubicBezTo>
                <a:cubicBezTo>
                  <a:pt x="68" y="91"/>
                  <a:pt x="92" y="68"/>
                  <a:pt x="120" y="68"/>
                </a:cubicBezTo>
                <a:cubicBezTo>
                  <a:pt x="148" y="68"/>
                  <a:pt x="172" y="91"/>
                  <a:pt x="172" y="118"/>
                </a:cubicBezTo>
                <a:cubicBezTo>
                  <a:pt x="172" y="129"/>
                  <a:pt x="168" y="139"/>
                  <a:pt x="162" y="147"/>
                </a:cubicBezTo>
                <a:moveTo>
                  <a:pt x="135" y="127"/>
                </a:moveTo>
                <a:cubicBezTo>
                  <a:pt x="135" y="124"/>
                  <a:pt x="136" y="119"/>
                  <a:pt x="138" y="117"/>
                </a:cubicBezTo>
                <a:cubicBezTo>
                  <a:pt x="139" y="116"/>
                  <a:pt x="140" y="116"/>
                  <a:pt x="141" y="116"/>
                </a:cubicBezTo>
                <a:cubicBezTo>
                  <a:pt x="144" y="116"/>
                  <a:pt x="147" y="119"/>
                  <a:pt x="147" y="122"/>
                </a:cubicBezTo>
                <a:cubicBezTo>
                  <a:pt x="147" y="125"/>
                  <a:pt x="144" y="127"/>
                  <a:pt x="141" y="127"/>
                </a:cubicBezTo>
                <a:cubicBezTo>
                  <a:pt x="135" y="127"/>
                  <a:pt x="135" y="127"/>
                  <a:pt x="135" y="127"/>
                </a:cubicBezTo>
                <a:close/>
                <a:moveTo>
                  <a:pt x="107" y="127"/>
                </a:moveTo>
                <a:cubicBezTo>
                  <a:pt x="100" y="127"/>
                  <a:pt x="100" y="127"/>
                  <a:pt x="100" y="127"/>
                </a:cubicBezTo>
                <a:cubicBezTo>
                  <a:pt x="97" y="127"/>
                  <a:pt x="94" y="125"/>
                  <a:pt x="94" y="122"/>
                </a:cubicBezTo>
                <a:cubicBezTo>
                  <a:pt x="94" y="119"/>
                  <a:pt x="97" y="116"/>
                  <a:pt x="100" y="116"/>
                </a:cubicBezTo>
                <a:cubicBezTo>
                  <a:pt x="102" y="116"/>
                  <a:pt x="103" y="117"/>
                  <a:pt x="104" y="118"/>
                </a:cubicBezTo>
                <a:cubicBezTo>
                  <a:pt x="106" y="120"/>
                  <a:pt x="107" y="124"/>
                  <a:pt x="107" y="127"/>
                </a:cubicBezTo>
                <a:moveTo>
                  <a:pt x="231" y="111"/>
                </a:moveTo>
                <a:cubicBezTo>
                  <a:pt x="212" y="111"/>
                  <a:pt x="212" y="111"/>
                  <a:pt x="212" y="111"/>
                </a:cubicBezTo>
                <a:cubicBezTo>
                  <a:pt x="206" y="111"/>
                  <a:pt x="202" y="115"/>
                  <a:pt x="202" y="120"/>
                </a:cubicBezTo>
                <a:cubicBezTo>
                  <a:pt x="202" y="125"/>
                  <a:pt x="206" y="130"/>
                  <a:pt x="212" y="130"/>
                </a:cubicBezTo>
                <a:cubicBezTo>
                  <a:pt x="231" y="130"/>
                  <a:pt x="231" y="130"/>
                  <a:pt x="231" y="130"/>
                </a:cubicBezTo>
                <a:cubicBezTo>
                  <a:pt x="236" y="130"/>
                  <a:pt x="240" y="125"/>
                  <a:pt x="240" y="120"/>
                </a:cubicBezTo>
                <a:cubicBezTo>
                  <a:pt x="240" y="115"/>
                  <a:pt x="236" y="111"/>
                  <a:pt x="231" y="111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45720" tIns="22860" rIns="45720" bIns="2286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105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23556" name="组合 23"/>
          <p:cNvGrpSpPr/>
          <p:nvPr/>
        </p:nvGrpSpPr>
        <p:grpSpPr>
          <a:xfrm>
            <a:off x="2500313" y="212725"/>
            <a:ext cx="7723187" cy="509588"/>
            <a:chOff x="3560907" y="431673"/>
            <a:chExt cx="5364153" cy="510207"/>
          </a:xfrm>
        </p:grpSpPr>
        <p:sp>
          <p:nvSpPr>
            <p:cNvPr id="23557" name="Title 1"/>
            <p:cNvSpPr txBox="1"/>
            <p:nvPr/>
          </p:nvSpPr>
          <p:spPr>
            <a:xfrm>
              <a:off x="3560907" y="431673"/>
              <a:ext cx="5364153" cy="506419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rIns="0" anchor="ctr"/>
            <a:p>
              <a:pPr algn="ctr" defTabSz="914400">
                <a:lnSpc>
                  <a:spcPct val="90000"/>
                </a:lnSpc>
              </a:pPr>
              <a:endParaRPr lang="zh-CN" altLang="en-GB" sz="32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endParaRPr>
            </a:p>
          </p:txBody>
        </p:sp>
        <p:cxnSp>
          <p:nvCxnSpPr>
            <p:cNvPr id="49" name="直接连接符 48"/>
            <p:cNvCxnSpPr/>
            <p:nvPr/>
          </p:nvCxnSpPr>
          <p:spPr>
            <a:xfrm>
              <a:off x="4262276" y="941880"/>
              <a:ext cx="3964233" cy="0"/>
            </a:xfrm>
            <a:prstGeom prst="line">
              <a:avLst/>
            </a:prstGeom>
            <a:ln w="381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2" name="矩形 51"/>
          <p:cNvSpPr/>
          <p:nvPr/>
        </p:nvSpPr>
        <p:spPr>
          <a:xfrm>
            <a:off x="0" y="6424613"/>
            <a:ext cx="12192000" cy="444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54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3560" name="TextBox 52"/>
          <p:cNvSpPr txBox="1"/>
          <p:nvPr/>
        </p:nvSpPr>
        <p:spPr>
          <a:xfrm>
            <a:off x="10058400" y="6472238"/>
            <a:ext cx="2232025" cy="369887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en-US" altLang="zh-CN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TAIJI   </a:t>
            </a: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太极集团</a:t>
            </a:r>
            <a:endParaRPr lang="zh-CN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562" name="TextBox 25"/>
          <p:cNvSpPr txBox="1"/>
          <p:nvPr/>
        </p:nvSpPr>
        <p:spPr>
          <a:xfrm>
            <a:off x="788035" y="1574483"/>
            <a:ext cx="9666288" cy="4615815"/>
          </a:xfrm>
          <a:prstGeom prst="rect">
            <a:avLst/>
          </a:prstGeom>
          <a:noFill/>
          <a:ln w="12700">
            <a:noFill/>
          </a:ln>
        </p:spPr>
        <p:txBody>
          <a:bodyPr anchor="t">
            <a:spAutoFit/>
          </a:bodyPr>
          <a:p>
            <a:pPr eaLnBrk="0" hangingPunct="0">
              <a:lnSpc>
                <a:spcPct val="150000"/>
              </a:lnSpc>
            </a:pP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面对困难，我们决定主动出击，既然顾客进不来，那么我们就走出去，走到店外去拉团购。一次次遭遇冷眼白眼，有时连门都进不去，但我们不灰心，耐心讲解，周到服务，礼貌留下名片。功夫不负有心人，最终不少顾客还是被我们的真诚所打动，有的直接拍板下单，有的过后打来电话订购。我们顶着炎炎烈日去送货，太阳变得没那么毒辣了，汗水中流露着幸福，看着一张张被搞定的订单，所有的辛苦都值了。</a:t>
            </a:r>
            <a:endParaRPr lang="en-US" altLang="zh-CN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" name="Freeform 58"/>
          <p:cNvSpPr>
            <a:spLocks noEditPoints="1"/>
          </p:cNvSpPr>
          <p:nvPr/>
        </p:nvSpPr>
        <p:spPr bwMode="auto">
          <a:xfrm>
            <a:off x="7034213" y="2486025"/>
            <a:ext cx="590550" cy="547688"/>
          </a:xfrm>
          <a:custGeom>
            <a:avLst/>
            <a:gdLst>
              <a:gd name="T0" fmla="*/ 142 w 241"/>
              <a:gd name="T1" fmla="*/ 137 h 224"/>
              <a:gd name="T2" fmla="*/ 150 w 241"/>
              <a:gd name="T3" fmla="*/ 97 h 224"/>
              <a:gd name="T4" fmla="*/ 132 w 241"/>
              <a:gd name="T5" fmla="*/ 115 h 224"/>
              <a:gd name="T6" fmla="*/ 110 w 241"/>
              <a:gd name="T7" fmla="*/ 115 h 224"/>
              <a:gd name="T8" fmla="*/ 110 w 241"/>
              <a:gd name="T9" fmla="*/ 92 h 224"/>
              <a:gd name="T10" fmla="*/ 127 w 241"/>
              <a:gd name="T11" fmla="*/ 74 h 224"/>
              <a:gd name="T12" fmla="*/ 88 w 241"/>
              <a:gd name="T13" fmla="*/ 83 h 224"/>
              <a:gd name="T14" fmla="*/ 78 w 241"/>
              <a:gd name="T15" fmla="*/ 120 h 224"/>
              <a:gd name="T16" fmla="*/ 3 w 241"/>
              <a:gd name="T17" fmla="*/ 195 h 224"/>
              <a:gd name="T18" fmla="*/ 3 w 241"/>
              <a:gd name="T19" fmla="*/ 206 h 224"/>
              <a:gd name="T20" fmla="*/ 19 w 241"/>
              <a:gd name="T21" fmla="*/ 222 h 224"/>
              <a:gd name="T22" fmla="*/ 25 w 241"/>
              <a:gd name="T23" fmla="*/ 224 h 224"/>
              <a:gd name="T24" fmla="*/ 30 w 241"/>
              <a:gd name="T25" fmla="*/ 222 h 224"/>
              <a:gd name="T26" fmla="*/ 105 w 241"/>
              <a:gd name="T27" fmla="*/ 147 h 224"/>
              <a:gd name="T28" fmla="*/ 142 w 241"/>
              <a:gd name="T29" fmla="*/ 137 h 224"/>
              <a:gd name="T30" fmla="*/ 27 w 241"/>
              <a:gd name="T31" fmla="*/ 206 h 224"/>
              <a:gd name="T32" fmla="*/ 19 w 241"/>
              <a:gd name="T33" fmla="*/ 206 h 224"/>
              <a:gd name="T34" fmla="*/ 19 w 241"/>
              <a:gd name="T35" fmla="*/ 198 h 224"/>
              <a:gd name="T36" fmla="*/ 27 w 241"/>
              <a:gd name="T37" fmla="*/ 198 h 224"/>
              <a:gd name="T38" fmla="*/ 27 w 241"/>
              <a:gd name="T39" fmla="*/ 206 h 224"/>
              <a:gd name="T40" fmla="*/ 236 w 241"/>
              <a:gd name="T41" fmla="*/ 0 h 224"/>
              <a:gd name="T42" fmla="*/ 19 w 241"/>
              <a:gd name="T43" fmla="*/ 0 h 224"/>
              <a:gd name="T44" fmla="*/ 14 w 241"/>
              <a:gd name="T45" fmla="*/ 5 h 224"/>
              <a:gd name="T46" fmla="*/ 14 w 241"/>
              <a:gd name="T47" fmla="*/ 171 h 224"/>
              <a:gd name="T48" fmla="*/ 38 w 241"/>
              <a:gd name="T49" fmla="*/ 147 h 224"/>
              <a:gd name="T50" fmla="*/ 38 w 241"/>
              <a:gd name="T51" fmla="*/ 48 h 224"/>
              <a:gd name="T52" fmla="*/ 217 w 241"/>
              <a:gd name="T53" fmla="*/ 48 h 224"/>
              <a:gd name="T54" fmla="*/ 217 w 241"/>
              <a:gd name="T55" fmla="*/ 170 h 224"/>
              <a:gd name="T56" fmla="*/ 95 w 241"/>
              <a:gd name="T57" fmla="*/ 170 h 224"/>
              <a:gd name="T58" fmla="*/ 72 w 241"/>
              <a:gd name="T59" fmla="*/ 193 h 224"/>
              <a:gd name="T60" fmla="*/ 222 w 241"/>
              <a:gd name="T61" fmla="*/ 193 h 224"/>
              <a:gd name="T62" fmla="*/ 241 w 241"/>
              <a:gd name="T63" fmla="*/ 175 h 224"/>
              <a:gd name="T64" fmla="*/ 241 w 241"/>
              <a:gd name="T65" fmla="*/ 5 h 224"/>
              <a:gd name="T66" fmla="*/ 236 w 241"/>
              <a:gd name="T67" fmla="*/ 0 h 224"/>
              <a:gd name="T68" fmla="*/ 47 w 241"/>
              <a:gd name="T69" fmla="*/ 32 h 224"/>
              <a:gd name="T70" fmla="*/ 39 w 241"/>
              <a:gd name="T71" fmla="*/ 24 h 224"/>
              <a:gd name="T72" fmla="*/ 47 w 241"/>
              <a:gd name="T73" fmla="*/ 15 h 224"/>
              <a:gd name="T74" fmla="*/ 55 w 241"/>
              <a:gd name="T75" fmla="*/ 24 h 224"/>
              <a:gd name="T76" fmla="*/ 47 w 241"/>
              <a:gd name="T77" fmla="*/ 32 h 224"/>
              <a:gd name="T78" fmla="*/ 77 w 241"/>
              <a:gd name="T79" fmla="*/ 32 h 224"/>
              <a:gd name="T80" fmla="*/ 69 w 241"/>
              <a:gd name="T81" fmla="*/ 24 h 224"/>
              <a:gd name="T82" fmla="*/ 77 w 241"/>
              <a:gd name="T83" fmla="*/ 15 h 224"/>
              <a:gd name="T84" fmla="*/ 85 w 241"/>
              <a:gd name="T85" fmla="*/ 24 h 224"/>
              <a:gd name="T86" fmla="*/ 77 w 241"/>
              <a:gd name="T87" fmla="*/ 32 h 2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241" h="224">
                <a:moveTo>
                  <a:pt x="142" y="137"/>
                </a:moveTo>
                <a:cubicBezTo>
                  <a:pt x="153" y="126"/>
                  <a:pt x="155" y="110"/>
                  <a:pt x="150" y="97"/>
                </a:cubicBezTo>
                <a:cubicBezTo>
                  <a:pt x="132" y="115"/>
                  <a:pt x="132" y="115"/>
                  <a:pt x="132" y="115"/>
                </a:cubicBezTo>
                <a:cubicBezTo>
                  <a:pt x="126" y="121"/>
                  <a:pt x="116" y="121"/>
                  <a:pt x="110" y="115"/>
                </a:cubicBezTo>
                <a:cubicBezTo>
                  <a:pt x="104" y="108"/>
                  <a:pt x="104" y="98"/>
                  <a:pt x="110" y="92"/>
                </a:cubicBezTo>
                <a:cubicBezTo>
                  <a:pt x="127" y="74"/>
                  <a:pt x="127" y="74"/>
                  <a:pt x="127" y="74"/>
                </a:cubicBezTo>
                <a:cubicBezTo>
                  <a:pt x="114" y="70"/>
                  <a:pt x="99" y="73"/>
                  <a:pt x="88" y="83"/>
                </a:cubicBezTo>
                <a:cubicBezTo>
                  <a:pt x="78" y="93"/>
                  <a:pt x="75" y="107"/>
                  <a:pt x="78" y="120"/>
                </a:cubicBezTo>
                <a:cubicBezTo>
                  <a:pt x="3" y="195"/>
                  <a:pt x="3" y="195"/>
                  <a:pt x="3" y="195"/>
                </a:cubicBezTo>
                <a:cubicBezTo>
                  <a:pt x="0" y="198"/>
                  <a:pt x="0" y="203"/>
                  <a:pt x="3" y="206"/>
                </a:cubicBezTo>
                <a:cubicBezTo>
                  <a:pt x="19" y="222"/>
                  <a:pt x="19" y="222"/>
                  <a:pt x="19" y="222"/>
                </a:cubicBezTo>
                <a:cubicBezTo>
                  <a:pt x="21" y="223"/>
                  <a:pt x="23" y="224"/>
                  <a:pt x="25" y="224"/>
                </a:cubicBezTo>
                <a:cubicBezTo>
                  <a:pt x="27" y="224"/>
                  <a:pt x="29" y="223"/>
                  <a:pt x="30" y="222"/>
                </a:cubicBezTo>
                <a:cubicBezTo>
                  <a:pt x="105" y="147"/>
                  <a:pt x="105" y="147"/>
                  <a:pt x="105" y="147"/>
                </a:cubicBezTo>
                <a:cubicBezTo>
                  <a:pt x="118" y="150"/>
                  <a:pt x="132" y="147"/>
                  <a:pt x="142" y="137"/>
                </a:cubicBezTo>
                <a:close/>
                <a:moveTo>
                  <a:pt x="27" y="206"/>
                </a:moveTo>
                <a:cubicBezTo>
                  <a:pt x="25" y="208"/>
                  <a:pt x="21" y="208"/>
                  <a:pt x="19" y="206"/>
                </a:cubicBezTo>
                <a:cubicBezTo>
                  <a:pt x="17" y="204"/>
                  <a:pt x="17" y="200"/>
                  <a:pt x="19" y="198"/>
                </a:cubicBezTo>
                <a:cubicBezTo>
                  <a:pt x="21" y="195"/>
                  <a:pt x="25" y="195"/>
                  <a:pt x="27" y="198"/>
                </a:cubicBezTo>
                <a:cubicBezTo>
                  <a:pt x="30" y="200"/>
                  <a:pt x="30" y="204"/>
                  <a:pt x="27" y="206"/>
                </a:cubicBezTo>
                <a:close/>
                <a:moveTo>
                  <a:pt x="236" y="0"/>
                </a:moveTo>
                <a:cubicBezTo>
                  <a:pt x="19" y="0"/>
                  <a:pt x="19" y="0"/>
                  <a:pt x="19" y="0"/>
                </a:cubicBezTo>
                <a:cubicBezTo>
                  <a:pt x="16" y="0"/>
                  <a:pt x="14" y="2"/>
                  <a:pt x="14" y="5"/>
                </a:cubicBezTo>
                <a:cubicBezTo>
                  <a:pt x="14" y="171"/>
                  <a:pt x="14" y="171"/>
                  <a:pt x="14" y="171"/>
                </a:cubicBezTo>
                <a:cubicBezTo>
                  <a:pt x="38" y="147"/>
                  <a:pt x="38" y="147"/>
                  <a:pt x="38" y="147"/>
                </a:cubicBezTo>
                <a:cubicBezTo>
                  <a:pt x="38" y="48"/>
                  <a:pt x="38" y="48"/>
                  <a:pt x="38" y="48"/>
                </a:cubicBezTo>
                <a:cubicBezTo>
                  <a:pt x="217" y="48"/>
                  <a:pt x="217" y="48"/>
                  <a:pt x="217" y="48"/>
                </a:cubicBezTo>
                <a:cubicBezTo>
                  <a:pt x="217" y="170"/>
                  <a:pt x="217" y="170"/>
                  <a:pt x="217" y="170"/>
                </a:cubicBezTo>
                <a:cubicBezTo>
                  <a:pt x="95" y="170"/>
                  <a:pt x="95" y="170"/>
                  <a:pt x="95" y="170"/>
                </a:cubicBezTo>
                <a:cubicBezTo>
                  <a:pt x="72" y="193"/>
                  <a:pt x="72" y="193"/>
                  <a:pt x="72" y="193"/>
                </a:cubicBezTo>
                <a:cubicBezTo>
                  <a:pt x="222" y="193"/>
                  <a:pt x="222" y="193"/>
                  <a:pt x="222" y="193"/>
                </a:cubicBezTo>
                <a:cubicBezTo>
                  <a:pt x="233" y="193"/>
                  <a:pt x="241" y="185"/>
                  <a:pt x="241" y="175"/>
                </a:cubicBezTo>
                <a:cubicBezTo>
                  <a:pt x="241" y="5"/>
                  <a:pt x="241" y="5"/>
                  <a:pt x="241" y="5"/>
                </a:cubicBezTo>
                <a:cubicBezTo>
                  <a:pt x="241" y="2"/>
                  <a:pt x="239" y="0"/>
                  <a:pt x="236" y="0"/>
                </a:cubicBezTo>
                <a:close/>
                <a:moveTo>
                  <a:pt x="47" y="32"/>
                </a:moveTo>
                <a:cubicBezTo>
                  <a:pt x="42" y="32"/>
                  <a:pt x="39" y="28"/>
                  <a:pt x="39" y="24"/>
                </a:cubicBezTo>
                <a:cubicBezTo>
                  <a:pt x="39" y="19"/>
                  <a:pt x="42" y="15"/>
                  <a:pt x="47" y="15"/>
                </a:cubicBezTo>
                <a:cubicBezTo>
                  <a:pt x="52" y="15"/>
                  <a:pt x="55" y="19"/>
                  <a:pt x="55" y="24"/>
                </a:cubicBezTo>
                <a:cubicBezTo>
                  <a:pt x="55" y="28"/>
                  <a:pt x="52" y="32"/>
                  <a:pt x="47" y="32"/>
                </a:cubicBezTo>
                <a:close/>
                <a:moveTo>
                  <a:pt x="77" y="32"/>
                </a:moveTo>
                <a:cubicBezTo>
                  <a:pt x="72" y="32"/>
                  <a:pt x="69" y="28"/>
                  <a:pt x="69" y="24"/>
                </a:cubicBezTo>
                <a:cubicBezTo>
                  <a:pt x="69" y="19"/>
                  <a:pt x="72" y="15"/>
                  <a:pt x="77" y="15"/>
                </a:cubicBezTo>
                <a:cubicBezTo>
                  <a:pt x="81" y="15"/>
                  <a:pt x="85" y="19"/>
                  <a:pt x="85" y="24"/>
                </a:cubicBezTo>
                <a:cubicBezTo>
                  <a:pt x="85" y="28"/>
                  <a:pt x="81" y="32"/>
                  <a:pt x="77" y="3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45720" tIns="22860" rIns="45720" bIns="2286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105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2" name="Freeform 59"/>
          <p:cNvSpPr>
            <a:spLocks noEditPoints="1"/>
          </p:cNvSpPr>
          <p:nvPr/>
        </p:nvSpPr>
        <p:spPr bwMode="auto">
          <a:xfrm>
            <a:off x="4627563" y="2519363"/>
            <a:ext cx="558800" cy="479425"/>
          </a:xfrm>
          <a:custGeom>
            <a:avLst/>
            <a:gdLst>
              <a:gd name="T0" fmla="*/ 223 w 228"/>
              <a:gd name="T1" fmla="*/ 0 h 196"/>
              <a:gd name="T2" fmla="*/ 210 w 228"/>
              <a:gd name="T3" fmla="*/ 0 h 196"/>
              <a:gd name="T4" fmla="*/ 205 w 228"/>
              <a:gd name="T5" fmla="*/ 5 h 196"/>
              <a:gd name="T6" fmla="*/ 205 w 228"/>
              <a:gd name="T7" fmla="*/ 10 h 196"/>
              <a:gd name="T8" fmla="*/ 20 w 228"/>
              <a:gd name="T9" fmla="*/ 42 h 196"/>
              <a:gd name="T10" fmla="*/ 20 w 228"/>
              <a:gd name="T11" fmla="*/ 40 h 196"/>
              <a:gd name="T12" fmla="*/ 15 w 228"/>
              <a:gd name="T13" fmla="*/ 35 h 196"/>
              <a:gd name="T14" fmla="*/ 5 w 228"/>
              <a:gd name="T15" fmla="*/ 35 h 196"/>
              <a:gd name="T16" fmla="*/ 0 w 228"/>
              <a:gd name="T17" fmla="*/ 40 h 196"/>
              <a:gd name="T18" fmla="*/ 0 w 228"/>
              <a:gd name="T19" fmla="*/ 45 h 196"/>
              <a:gd name="T20" fmla="*/ 0 w 228"/>
              <a:gd name="T21" fmla="*/ 135 h 196"/>
              <a:gd name="T22" fmla="*/ 0 w 228"/>
              <a:gd name="T23" fmla="*/ 140 h 196"/>
              <a:gd name="T24" fmla="*/ 5 w 228"/>
              <a:gd name="T25" fmla="*/ 145 h 196"/>
              <a:gd name="T26" fmla="*/ 15 w 228"/>
              <a:gd name="T27" fmla="*/ 145 h 196"/>
              <a:gd name="T28" fmla="*/ 20 w 228"/>
              <a:gd name="T29" fmla="*/ 140 h 196"/>
              <a:gd name="T30" fmla="*/ 20 w 228"/>
              <a:gd name="T31" fmla="*/ 138 h 196"/>
              <a:gd name="T32" fmla="*/ 70 w 228"/>
              <a:gd name="T33" fmla="*/ 147 h 196"/>
              <a:gd name="T34" fmla="*/ 70 w 228"/>
              <a:gd name="T35" fmla="*/ 148 h 196"/>
              <a:gd name="T36" fmla="*/ 117 w 228"/>
              <a:gd name="T37" fmla="*/ 196 h 196"/>
              <a:gd name="T38" fmla="*/ 162 w 228"/>
              <a:gd name="T39" fmla="*/ 162 h 196"/>
              <a:gd name="T40" fmla="*/ 205 w 228"/>
              <a:gd name="T41" fmla="*/ 170 h 196"/>
              <a:gd name="T42" fmla="*/ 205 w 228"/>
              <a:gd name="T43" fmla="*/ 175 h 196"/>
              <a:gd name="T44" fmla="*/ 210 w 228"/>
              <a:gd name="T45" fmla="*/ 180 h 196"/>
              <a:gd name="T46" fmla="*/ 223 w 228"/>
              <a:gd name="T47" fmla="*/ 180 h 196"/>
              <a:gd name="T48" fmla="*/ 228 w 228"/>
              <a:gd name="T49" fmla="*/ 175 h 196"/>
              <a:gd name="T50" fmla="*/ 228 w 228"/>
              <a:gd name="T51" fmla="*/ 5 h 196"/>
              <a:gd name="T52" fmla="*/ 223 w 228"/>
              <a:gd name="T53" fmla="*/ 0 h 196"/>
              <a:gd name="T54" fmla="*/ 117 w 228"/>
              <a:gd name="T55" fmla="*/ 177 h 196"/>
              <a:gd name="T56" fmla="*/ 89 w 228"/>
              <a:gd name="T57" fmla="*/ 150 h 196"/>
              <a:gd name="T58" fmla="*/ 143 w 228"/>
              <a:gd name="T59" fmla="*/ 159 h 196"/>
              <a:gd name="T60" fmla="*/ 117 w 228"/>
              <a:gd name="T61" fmla="*/ 177 h 196"/>
              <a:gd name="T62" fmla="*/ 199 w 228"/>
              <a:gd name="T63" fmla="*/ 53 h 196"/>
              <a:gd name="T64" fmla="*/ 31 w 228"/>
              <a:gd name="T65" fmla="*/ 76 h 196"/>
              <a:gd name="T66" fmla="*/ 30 w 228"/>
              <a:gd name="T67" fmla="*/ 76 h 196"/>
              <a:gd name="T68" fmla="*/ 23 w 228"/>
              <a:gd name="T69" fmla="*/ 70 h 196"/>
              <a:gd name="T70" fmla="*/ 29 w 228"/>
              <a:gd name="T71" fmla="*/ 62 h 196"/>
              <a:gd name="T72" fmla="*/ 197 w 228"/>
              <a:gd name="T73" fmla="*/ 39 h 196"/>
              <a:gd name="T74" fmla="*/ 205 w 228"/>
              <a:gd name="T75" fmla="*/ 45 h 196"/>
              <a:gd name="T76" fmla="*/ 199 w 228"/>
              <a:gd name="T77" fmla="*/ 53 h 1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228" h="196">
                <a:moveTo>
                  <a:pt x="223" y="0"/>
                </a:moveTo>
                <a:cubicBezTo>
                  <a:pt x="210" y="0"/>
                  <a:pt x="210" y="0"/>
                  <a:pt x="210" y="0"/>
                </a:cubicBezTo>
                <a:cubicBezTo>
                  <a:pt x="207" y="0"/>
                  <a:pt x="205" y="2"/>
                  <a:pt x="205" y="5"/>
                </a:cubicBezTo>
                <a:cubicBezTo>
                  <a:pt x="205" y="10"/>
                  <a:pt x="205" y="10"/>
                  <a:pt x="205" y="10"/>
                </a:cubicBezTo>
                <a:cubicBezTo>
                  <a:pt x="20" y="42"/>
                  <a:pt x="20" y="42"/>
                  <a:pt x="20" y="42"/>
                </a:cubicBezTo>
                <a:cubicBezTo>
                  <a:pt x="20" y="40"/>
                  <a:pt x="20" y="40"/>
                  <a:pt x="20" y="40"/>
                </a:cubicBezTo>
                <a:cubicBezTo>
                  <a:pt x="20" y="37"/>
                  <a:pt x="18" y="35"/>
                  <a:pt x="15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2" y="35"/>
                  <a:pt x="0" y="37"/>
                  <a:pt x="0" y="40"/>
                </a:cubicBezTo>
                <a:cubicBezTo>
                  <a:pt x="0" y="45"/>
                  <a:pt x="0" y="45"/>
                  <a:pt x="0" y="45"/>
                </a:cubicBezTo>
                <a:cubicBezTo>
                  <a:pt x="0" y="135"/>
                  <a:pt x="0" y="135"/>
                  <a:pt x="0" y="135"/>
                </a:cubicBezTo>
                <a:cubicBezTo>
                  <a:pt x="0" y="140"/>
                  <a:pt x="0" y="140"/>
                  <a:pt x="0" y="140"/>
                </a:cubicBezTo>
                <a:cubicBezTo>
                  <a:pt x="0" y="143"/>
                  <a:pt x="2" y="145"/>
                  <a:pt x="5" y="145"/>
                </a:cubicBezTo>
                <a:cubicBezTo>
                  <a:pt x="15" y="145"/>
                  <a:pt x="15" y="145"/>
                  <a:pt x="15" y="145"/>
                </a:cubicBezTo>
                <a:cubicBezTo>
                  <a:pt x="18" y="145"/>
                  <a:pt x="20" y="143"/>
                  <a:pt x="20" y="140"/>
                </a:cubicBezTo>
                <a:cubicBezTo>
                  <a:pt x="20" y="138"/>
                  <a:pt x="20" y="138"/>
                  <a:pt x="20" y="138"/>
                </a:cubicBezTo>
                <a:cubicBezTo>
                  <a:pt x="70" y="147"/>
                  <a:pt x="70" y="147"/>
                  <a:pt x="70" y="147"/>
                </a:cubicBezTo>
                <a:cubicBezTo>
                  <a:pt x="70" y="147"/>
                  <a:pt x="70" y="148"/>
                  <a:pt x="70" y="148"/>
                </a:cubicBezTo>
                <a:cubicBezTo>
                  <a:pt x="70" y="175"/>
                  <a:pt x="91" y="196"/>
                  <a:pt x="117" y="196"/>
                </a:cubicBezTo>
                <a:cubicBezTo>
                  <a:pt x="138" y="196"/>
                  <a:pt x="156" y="182"/>
                  <a:pt x="162" y="162"/>
                </a:cubicBezTo>
                <a:cubicBezTo>
                  <a:pt x="205" y="170"/>
                  <a:pt x="205" y="170"/>
                  <a:pt x="205" y="170"/>
                </a:cubicBezTo>
                <a:cubicBezTo>
                  <a:pt x="205" y="175"/>
                  <a:pt x="205" y="175"/>
                  <a:pt x="205" y="175"/>
                </a:cubicBezTo>
                <a:cubicBezTo>
                  <a:pt x="205" y="178"/>
                  <a:pt x="207" y="180"/>
                  <a:pt x="210" y="180"/>
                </a:cubicBezTo>
                <a:cubicBezTo>
                  <a:pt x="223" y="180"/>
                  <a:pt x="223" y="180"/>
                  <a:pt x="223" y="180"/>
                </a:cubicBezTo>
                <a:cubicBezTo>
                  <a:pt x="226" y="180"/>
                  <a:pt x="228" y="178"/>
                  <a:pt x="228" y="175"/>
                </a:cubicBezTo>
                <a:cubicBezTo>
                  <a:pt x="228" y="5"/>
                  <a:pt x="228" y="5"/>
                  <a:pt x="228" y="5"/>
                </a:cubicBezTo>
                <a:cubicBezTo>
                  <a:pt x="228" y="2"/>
                  <a:pt x="226" y="0"/>
                  <a:pt x="223" y="0"/>
                </a:cubicBezTo>
                <a:moveTo>
                  <a:pt x="117" y="177"/>
                </a:moveTo>
                <a:cubicBezTo>
                  <a:pt x="102" y="177"/>
                  <a:pt x="90" y="165"/>
                  <a:pt x="89" y="150"/>
                </a:cubicBezTo>
                <a:cubicBezTo>
                  <a:pt x="143" y="159"/>
                  <a:pt x="143" y="159"/>
                  <a:pt x="143" y="159"/>
                </a:cubicBezTo>
                <a:cubicBezTo>
                  <a:pt x="139" y="170"/>
                  <a:pt x="129" y="177"/>
                  <a:pt x="117" y="177"/>
                </a:cubicBezTo>
                <a:moveTo>
                  <a:pt x="199" y="53"/>
                </a:moveTo>
                <a:cubicBezTo>
                  <a:pt x="31" y="76"/>
                  <a:pt x="31" y="76"/>
                  <a:pt x="31" y="76"/>
                </a:cubicBezTo>
                <a:cubicBezTo>
                  <a:pt x="30" y="76"/>
                  <a:pt x="30" y="76"/>
                  <a:pt x="30" y="76"/>
                </a:cubicBezTo>
                <a:cubicBezTo>
                  <a:pt x="26" y="76"/>
                  <a:pt x="23" y="73"/>
                  <a:pt x="23" y="70"/>
                </a:cubicBezTo>
                <a:cubicBezTo>
                  <a:pt x="22" y="66"/>
                  <a:pt x="25" y="62"/>
                  <a:pt x="29" y="62"/>
                </a:cubicBezTo>
                <a:cubicBezTo>
                  <a:pt x="197" y="39"/>
                  <a:pt x="197" y="39"/>
                  <a:pt x="197" y="39"/>
                </a:cubicBezTo>
                <a:cubicBezTo>
                  <a:pt x="201" y="38"/>
                  <a:pt x="204" y="41"/>
                  <a:pt x="205" y="45"/>
                </a:cubicBezTo>
                <a:cubicBezTo>
                  <a:pt x="205" y="49"/>
                  <a:pt x="203" y="52"/>
                  <a:pt x="199" y="5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45720" tIns="22860" rIns="45720" bIns="2286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105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4" name="Freeform 24"/>
          <p:cNvSpPr>
            <a:spLocks noEditPoints="1"/>
          </p:cNvSpPr>
          <p:nvPr/>
        </p:nvSpPr>
        <p:spPr bwMode="auto">
          <a:xfrm>
            <a:off x="2111375" y="2446338"/>
            <a:ext cx="588963" cy="665163"/>
          </a:xfrm>
          <a:custGeom>
            <a:avLst/>
            <a:gdLst>
              <a:gd name="T0" fmla="*/ 62 w 240"/>
              <a:gd name="T1" fmla="*/ 49 h 272"/>
              <a:gd name="T2" fmla="*/ 35 w 240"/>
              <a:gd name="T3" fmla="*/ 35 h 272"/>
              <a:gd name="T4" fmla="*/ 49 w 240"/>
              <a:gd name="T5" fmla="*/ 62 h 272"/>
              <a:gd name="T6" fmla="*/ 62 w 240"/>
              <a:gd name="T7" fmla="*/ 62 h 272"/>
              <a:gd name="T8" fmla="*/ 9 w 240"/>
              <a:gd name="T9" fmla="*/ 111 h 272"/>
              <a:gd name="T10" fmla="*/ 9 w 240"/>
              <a:gd name="T11" fmla="*/ 130 h 272"/>
              <a:gd name="T12" fmla="*/ 38 w 240"/>
              <a:gd name="T13" fmla="*/ 120 h 272"/>
              <a:gd name="T14" fmla="*/ 120 w 240"/>
              <a:gd name="T15" fmla="*/ 38 h 272"/>
              <a:gd name="T16" fmla="*/ 129 w 240"/>
              <a:gd name="T17" fmla="*/ 10 h 272"/>
              <a:gd name="T18" fmla="*/ 111 w 240"/>
              <a:gd name="T19" fmla="*/ 10 h 272"/>
              <a:gd name="T20" fmla="*/ 120 w 240"/>
              <a:gd name="T21" fmla="*/ 38 h 272"/>
              <a:gd name="T22" fmla="*/ 107 w 240"/>
              <a:gd name="T23" fmla="*/ 272 h 272"/>
              <a:gd name="T24" fmla="*/ 153 w 240"/>
              <a:gd name="T25" fmla="*/ 253 h 272"/>
              <a:gd name="T26" fmla="*/ 87 w 240"/>
              <a:gd name="T27" fmla="*/ 244 h 272"/>
              <a:gd name="T28" fmla="*/ 205 w 240"/>
              <a:gd name="T29" fmla="*/ 35 h 272"/>
              <a:gd name="T30" fmla="*/ 178 w 240"/>
              <a:gd name="T31" fmla="*/ 49 h 272"/>
              <a:gd name="T32" fmla="*/ 185 w 240"/>
              <a:gd name="T33" fmla="*/ 65 h 272"/>
              <a:gd name="T34" fmla="*/ 205 w 240"/>
              <a:gd name="T35" fmla="*/ 49 h 272"/>
              <a:gd name="T36" fmla="*/ 120 w 240"/>
              <a:gd name="T37" fmla="*/ 49 h 272"/>
              <a:gd name="T38" fmla="*/ 61 w 240"/>
              <a:gd name="T39" fmla="*/ 156 h 272"/>
              <a:gd name="T40" fmla="*/ 78 w 240"/>
              <a:gd name="T41" fmla="*/ 186 h 272"/>
              <a:gd name="T42" fmla="*/ 75 w 240"/>
              <a:gd name="T43" fmla="*/ 199 h 272"/>
              <a:gd name="T44" fmla="*/ 69 w 240"/>
              <a:gd name="T45" fmla="*/ 229 h 272"/>
              <a:gd name="T46" fmla="*/ 166 w 240"/>
              <a:gd name="T47" fmla="*/ 235 h 272"/>
              <a:gd name="T48" fmla="*/ 171 w 240"/>
              <a:gd name="T49" fmla="*/ 204 h 272"/>
              <a:gd name="T50" fmla="*/ 162 w 240"/>
              <a:gd name="T51" fmla="*/ 199 h 272"/>
              <a:gd name="T52" fmla="*/ 178 w 240"/>
              <a:gd name="T53" fmla="*/ 158 h 272"/>
              <a:gd name="T54" fmla="*/ 120 w 240"/>
              <a:gd name="T55" fmla="*/ 49 h 272"/>
              <a:gd name="T56" fmla="*/ 117 w 240"/>
              <a:gd name="T57" fmla="*/ 136 h 272"/>
              <a:gd name="T58" fmla="*/ 120 w 240"/>
              <a:gd name="T59" fmla="*/ 170 h 272"/>
              <a:gd name="T60" fmla="*/ 143 w 240"/>
              <a:gd name="T61" fmla="*/ 186 h 272"/>
              <a:gd name="T62" fmla="*/ 127 w 240"/>
              <a:gd name="T63" fmla="*/ 199 h 272"/>
              <a:gd name="T64" fmla="*/ 141 w 240"/>
              <a:gd name="T65" fmla="*/ 136 h 272"/>
              <a:gd name="T66" fmla="*/ 141 w 240"/>
              <a:gd name="T67" fmla="*/ 107 h 272"/>
              <a:gd name="T68" fmla="*/ 125 w 240"/>
              <a:gd name="T69" fmla="*/ 127 h 272"/>
              <a:gd name="T70" fmla="*/ 111 w 240"/>
              <a:gd name="T71" fmla="*/ 111 h 272"/>
              <a:gd name="T72" fmla="*/ 85 w 240"/>
              <a:gd name="T73" fmla="*/ 122 h 272"/>
              <a:gd name="T74" fmla="*/ 107 w 240"/>
              <a:gd name="T75" fmla="*/ 136 h 272"/>
              <a:gd name="T76" fmla="*/ 97 w 240"/>
              <a:gd name="T77" fmla="*/ 199 h 272"/>
              <a:gd name="T78" fmla="*/ 78 w 240"/>
              <a:gd name="T79" fmla="*/ 147 h 272"/>
              <a:gd name="T80" fmla="*/ 77 w 240"/>
              <a:gd name="T81" fmla="*/ 146 h 272"/>
              <a:gd name="T82" fmla="*/ 120 w 240"/>
              <a:gd name="T83" fmla="*/ 68 h 272"/>
              <a:gd name="T84" fmla="*/ 162 w 240"/>
              <a:gd name="T85" fmla="*/ 147 h 272"/>
              <a:gd name="T86" fmla="*/ 138 w 240"/>
              <a:gd name="T87" fmla="*/ 117 h 272"/>
              <a:gd name="T88" fmla="*/ 147 w 240"/>
              <a:gd name="T89" fmla="*/ 122 h 272"/>
              <a:gd name="T90" fmla="*/ 135 w 240"/>
              <a:gd name="T91" fmla="*/ 127 h 272"/>
              <a:gd name="T92" fmla="*/ 100 w 240"/>
              <a:gd name="T93" fmla="*/ 127 h 272"/>
              <a:gd name="T94" fmla="*/ 100 w 240"/>
              <a:gd name="T95" fmla="*/ 116 h 272"/>
              <a:gd name="T96" fmla="*/ 107 w 240"/>
              <a:gd name="T97" fmla="*/ 127 h 272"/>
              <a:gd name="T98" fmla="*/ 212 w 240"/>
              <a:gd name="T99" fmla="*/ 111 h 272"/>
              <a:gd name="T100" fmla="*/ 212 w 240"/>
              <a:gd name="T101" fmla="*/ 130 h 272"/>
              <a:gd name="T102" fmla="*/ 240 w 240"/>
              <a:gd name="T103" fmla="*/ 120 h 2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240" h="272">
                <a:moveTo>
                  <a:pt x="62" y="62"/>
                </a:moveTo>
                <a:cubicBezTo>
                  <a:pt x="66" y="58"/>
                  <a:pt x="66" y="52"/>
                  <a:pt x="62" y="49"/>
                </a:cubicBezTo>
                <a:cubicBezTo>
                  <a:pt x="49" y="35"/>
                  <a:pt x="49" y="35"/>
                  <a:pt x="49" y="35"/>
                </a:cubicBezTo>
                <a:cubicBezTo>
                  <a:pt x="45" y="32"/>
                  <a:pt x="39" y="32"/>
                  <a:pt x="35" y="35"/>
                </a:cubicBezTo>
                <a:cubicBezTo>
                  <a:pt x="32" y="39"/>
                  <a:pt x="32" y="45"/>
                  <a:pt x="35" y="49"/>
                </a:cubicBezTo>
                <a:cubicBezTo>
                  <a:pt x="49" y="62"/>
                  <a:pt x="49" y="62"/>
                  <a:pt x="49" y="62"/>
                </a:cubicBezTo>
                <a:cubicBezTo>
                  <a:pt x="50" y="64"/>
                  <a:pt x="53" y="65"/>
                  <a:pt x="55" y="65"/>
                </a:cubicBezTo>
                <a:cubicBezTo>
                  <a:pt x="58" y="65"/>
                  <a:pt x="60" y="64"/>
                  <a:pt x="62" y="62"/>
                </a:cubicBezTo>
                <a:moveTo>
                  <a:pt x="28" y="111"/>
                </a:moveTo>
                <a:cubicBezTo>
                  <a:pt x="9" y="111"/>
                  <a:pt x="9" y="111"/>
                  <a:pt x="9" y="111"/>
                </a:cubicBezTo>
                <a:cubicBezTo>
                  <a:pt x="4" y="111"/>
                  <a:pt x="0" y="115"/>
                  <a:pt x="0" y="120"/>
                </a:cubicBezTo>
                <a:cubicBezTo>
                  <a:pt x="0" y="125"/>
                  <a:pt x="4" y="130"/>
                  <a:pt x="9" y="130"/>
                </a:cubicBezTo>
                <a:cubicBezTo>
                  <a:pt x="28" y="130"/>
                  <a:pt x="28" y="130"/>
                  <a:pt x="28" y="130"/>
                </a:cubicBezTo>
                <a:cubicBezTo>
                  <a:pt x="34" y="130"/>
                  <a:pt x="38" y="125"/>
                  <a:pt x="38" y="120"/>
                </a:cubicBezTo>
                <a:cubicBezTo>
                  <a:pt x="38" y="115"/>
                  <a:pt x="34" y="111"/>
                  <a:pt x="28" y="111"/>
                </a:cubicBezTo>
                <a:moveTo>
                  <a:pt x="120" y="38"/>
                </a:moveTo>
                <a:cubicBezTo>
                  <a:pt x="125" y="38"/>
                  <a:pt x="129" y="34"/>
                  <a:pt x="129" y="29"/>
                </a:cubicBezTo>
                <a:cubicBezTo>
                  <a:pt x="129" y="10"/>
                  <a:pt x="129" y="10"/>
                  <a:pt x="129" y="10"/>
                </a:cubicBezTo>
                <a:cubicBezTo>
                  <a:pt x="129" y="4"/>
                  <a:pt x="125" y="0"/>
                  <a:pt x="120" y="0"/>
                </a:cubicBezTo>
                <a:cubicBezTo>
                  <a:pt x="115" y="0"/>
                  <a:pt x="111" y="4"/>
                  <a:pt x="111" y="10"/>
                </a:cubicBezTo>
                <a:cubicBezTo>
                  <a:pt x="111" y="29"/>
                  <a:pt x="111" y="29"/>
                  <a:pt x="111" y="29"/>
                </a:cubicBezTo>
                <a:cubicBezTo>
                  <a:pt x="111" y="34"/>
                  <a:pt x="115" y="38"/>
                  <a:pt x="120" y="38"/>
                </a:cubicBezTo>
                <a:moveTo>
                  <a:pt x="87" y="253"/>
                </a:moveTo>
                <a:cubicBezTo>
                  <a:pt x="87" y="264"/>
                  <a:pt x="96" y="272"/>
                  <a:pt x="107" y="272"/>
                </a:cubicBezTo>
                <a:cubicBezTo>
                  <a:pt x="133" y="272"/>
                  <a:pt x="133" y="272"/>
                  <a:pt x="133" y="272"/>
                </a:cubicBezTo>
                <a:cubicBezTo>
                  <a:pt x="144" y="272"/>
                  <a:pt x="153" y="264"/>
                  <a:pt x="153" y="253"/>
                </a:cubicBezTo>
                <a:cubicBezTo>
                  <a:pt x="153" y="244"/>
                  <a:pt x="153" y="244"/>
                  <a:pt x="153" y="244"/>
                </a:cubicBezTo>
                <a:cubicBezTo>
                  <a:pt x="87" y="244"/>
                  <a:pt x="87" y="244"/>
                  <a:pt x="87" y="244"/>
                </a:cubicBezTo>
                <a:cubicBezTo>
                  <a:pt x="87" y="253"/>
                  <a:pt x="87" y="253"/>
                  <a:pt x="87" y="253"/>
                </a:cubicBezTo>
                <a:close/>
                <a:moveTo>
                  <a:pt x="205" y="35"/>
                </a:moveTo>
                <a:cubicBezTo>
                  <a:pt x="201" y="32"/>
                  <a:pt x="195" y="32"/>
                  <a:pt x="192" y="35"/>
                </a:cubicBezTo>
                <a:cubicBezTo>
                  <a:pt x="178" y="49"/>
                  <a:pt x="178" y="49"/>
                  <a:pt x="178" y="49"/>
                </a:cubicBezTo>
                <a:cubicBezTo>
                  <a:pt x="174" y="52"/>
                  <a:pt x="174" y="58"/>
                  <a:pt x="178" y="62"/>
                </a:cubicBezTo>
                <a:cubicBezTo>
                  <a:pt x="180" y="64"/>
                  <a:pt x="182" y="65"/>
                  <a:pt x="185" y="65"/>
                </a:cubicBezTo>
                <a:cubicBezTo>
                  <a:pt x="187" y="65"/>
                  <a:pt x="190" y="64"/>
                  <a:pt x="192" y="62"/>
                </a:cubicBezTo>
                <a:cubicBezTo>
                  <a:pt x="205" y="49"/>
                  <a:pt x="205" y="49"/>
                  <a:pt x="205" y="49"/>
                </a:cubicBezTo>
                <a:cubicBezTo>
                  <a:pt x="209" y="45"/>
                  <a:pt x="209" y="39"/>
                  <a:pt x="205" y="35"/>
                </a:cubicBezTo>
                <a:moveTo>
                  <a:pt x="120" y="49"/>
                </a:moveTo>
                <a:cubicBezTo>
                  <a:pt x="81" y="49"/>
                  <a:pt x="50" y="80"/>
                  <a:pt x="50" y="118"/>
                </a:cubicBezTo>
                <a:cubicBezTo>
                  <a:pt x="50" y="132"/>
                  <a:pt x="54" y="145"/>
                  <a:pt x="61" y="156"/>
                </a:cubicBezTo>
                <a:cubicBezTo>
                  <a:pt x="62" y="157"/>
                  <a:pt x="62" y="158"/>
                  <a:pt x="62" y="158"/>
                </a:cubicBezTo>
                <a:cubicBezTo>
                  <a:pt x="75" y="176"/>
                  <a:pt x="78" y="182"/>
                  <a:pt x="78" y="186"/>
                </a:cubicBezTo>
                <a:cubicBezTo>
                  <a:pt x="78" y="199"/>
                  <a:pt x="78" y="199"/>
                  <a:pt x="78" y="199"/>
                </a:cubicBezTo>
                <a:cubicBezTo>
                  <a:pt x="75" y="199"/>
                  <a:pt x="75" y="199"/>
                  <a:pt x="75" y="199"/>
                </a:cubicBezTo>
                <a:cubicBezTo>
                  <a:pt x="71" y="199"/>
                  <a:pt x="69" y="200"/>
                  <a:pt x="69" y="204"/>
                </a:cubicBezTo>
                <a:cubicBezTo>
                  <a:pt x="69" y="229"/>
                  <a:pt x="69" y="229"/>
                  <a:pt x="69" y="229"/>
                </a:cubicBezTo>
                <a:cubicBezTo>
                  <a:pt x="69" y="233"/>
                  <a:pt x="71" y="235"/>
                  <a:pt x="75" y="235"/>
                </a:cubicBezTo>
                <a:cubicBezTo>
                  <a:pt x="166" y="235"/>
                  <a:pt x="166" y="235"/>
                  <a:pt x="166" y="235"/>
                </a:cubicBezTo>
                <a:cubicBezTo>
                  <a:pt x="169" y="235"/>
                  <a:pt x="171" y="233"/>
                  <a:pt x="171" y="229"/>
                </a:cubicBezTo>
                <a:cubicBezTo>
                  <a:pt x="171" y="204"/>
                  <a:pt x="171" y="204"/>
                  <a:pt x="171" y="204"/>
                </a:cubicBezTo>
                <a:cubicBezTo>
                  <a:pt x="171" y="200"/>
                  <a:pt x="169" y="199"/>
                  <a:pt x="166" y="199"/>
                </a:cubicBezTo>
                <a:cubicBezTo>
                  <a:pt x="162" y="199"/>
                  <a:pt x="162" y="199"/>
                  <a:pt x="162" y="199"/>
                </a:cubicBezTo>
                <a:cubicBezTo>
                  <a:pt x="162" y="186"/>
                  <a:pt x="162" y="186"/>
                  <a:pt x="162" y="186"/>
                </a:cubicBezTo>
                <a:cubicBezTo>
                  <a:pt x="162" y="183"/>
                  <a:pt x="163" y="178"/>
                  <a:pt x="178" y="158"/>
                </a:cubicBezTo>
                <a:cubicBezTo>
                  <a:pt x="186" y="146"/>
                  <a:pt x="190" y="133"/>
                  <a:pt x="190" y="118"/>
                </a:cubicBezTo>
                <a:cubicBezTo>
                  <a:pt x="190" y="80"/>
                  <a:pt x="159" y="49"/>
                  <a:pt x="120" y="49"/>
                </a:cubicBezTo>
                <a:moveTo>
                  <a:pt x="120" y="170"/>
                </a:moveTo>
                <a:cubicBezTo>
                  <a:pt x="117" y="136"/>
                  <a:pt x="117" y="136"/>
                  <a:pt x="117" y="136"/>
                </a:cubicBezTo>
                <a:cubicBezTo>
                  <a:pt x="124" y="136"/>
                  <a:pt x="124" y="136"/>
                  <a:pt x="124" y="136"/>
                </a:cubicBezTo>
                <a:lnTo>
                  <a:pt x="120" y="170"/>
                </a:lnTo>
                <a:close/>
                <a:moveTo>
                  <a:pt x="162" y="147"/>
                </a:moveTo>
                <a:cubicBezTo>
                  <a:pt x="147" y="168"/>
                  <a:pt x="143" y="176"/>
                  <a:pt x="143" y="186"/>
                </a:cubicBezTo>
                <a:cubicBezTo>
                  <a:pt x="143" y="199"/>
                  <a:pt x="143" y="199"/>
                  <a:pt x="143" y="199"/>
                </a:cubicBezTo>
                <a:cubicBezTo>
                  <a:pt x="127" y="199"/>
                  <a:pt x="127" y="199"/>
                  <a:pt x="127" y="199"/>
                </a:cubicBezTo>
                <a:cubicBezTo>
                  <a:pt x="134" y="136"/>
                  <a:pt x="134" y="136"/>
                  <a:pt x="134" y="136"/>
                </a:cubicBezTo>
                <a:cubicBezTo>
                  <a:pt x="141" y="136"/>
                  <a:pt x="141" y="136"/>
                  <a:pt x="141" y="136"/>
                </a:cubicBezTo>
                <a:cubicBezTo>
                  <a:pt x="149" y="136"/>
                  <a:pt x="156" y="130"/>
                  <a:pt x="156" y="122"/>
                </a:cubicBezTo>
                <a:cubicBezTo>
                  <a:pt x="156" y="113"/>
                  <a:pt x="149" y="107"/>
                  <a:pt x="141" y="107"/>
                </a:cubicBezTo>
                <a:cubicBezTo>
                  <a:pt x="137" y="107"/>
                  <a:pt x="134" y="108"/>
                  <a:pt x="131" y="111"/>
                </a:cubicBezTo>
                <a:cubicBezTo>
                  <a:pt x="127" y="115"/>
                  <a:pt x="125" y="122"/>
                  <a:pt x="125" y="127"/>
                </a:cubicBezTo>
                <a:cubicBezTo>
                  <a:pt x="116" y="127"/>
                  <a:pt x="116" y="127"/>
                  <a:pt x="116" y="127"/>
                </a:cubicBezTo>
                <a:cubicBezTo>
                  <a:pt x="116" y="122"/>
                  <a:pt x="115" y="116"/>
                  <a:pt x="111" y="111"/>
                </a:cubicBezTo>
                <a:cubicBezTo>
                  <a:pt x="108" y="108"/>
                  <a:pt x="104" y="107"/>
                  <a:pt x="100" y="107"/>
                </a:cubicBezTo>
                <a:cubicBezTo>
                  <a:pt x="92" y="107"/>
                  <a:pt x="85" y="113"/>
                  <a:pt x="85" y="122"/>
                </a:cubicBezTo>
                <a:cubicBezTo>
                  <a:pt x="85" y="130"/>
                  <a:pt x="92" y="136"/>
                  <a:pt x="100" y="136"/>
                </a:cubicBezTo>
                <a:cubicBezTo>
                  <a:pt x="107" y="136"/>
                  <a:pt x="107" y="136"/>
                  <a:pt x="107" y="136"/>
                </a:cubicBezTo>
                <a:cubicBezTo>
                  <a:pt x="114" y="199"/>
                  <a:pt x="114" y="199"/>
                  <a:pt x="114" y="199"/>
                </a:cubicBezTo>
                <a:cubicBezTo>
                  <a:pt x="97" y="199"/>
                  <a:pt x="97" y="199"/>
                  <a:pt x="97" y="199"/>
                </a:cubicBezTo>
                <a:cubicBezTo>
                  <a:pt x="97" y="186"/>
                  <a:pt x="97" y="186"/>
                  <a:pt x="97" y="186"/>
                </a:cubicBezTo>
                <a:cubicBezTo>
                  <a:pt x="97" y="177"/>
                  <a:pt x="93" y="168"/>
                  <a:pt x="78" y="147"/>
                </a:cubicBezTo>
                <a:cubicBezTo>
                  <a:pt x="78" y="147"/>
                  <a:pt x="78" y="147"/>
                  <a:pt x="78" y="147"/>
                </a:cubicBezTo>
                <a:cubicBezTo>
                  <a:pt x="77" y="146"/>
                  <a:pt x="77" y="146"/>
                  <a:pt x="77" y="146"/>
                </a:cubicBezTo>
                <a:cubicBezTo>
                  <a:pt x="71" y="138"/>
                  <a:pt x="68" y="128"/>
                  <a:pt x="68" y="118"/>
                </a:cubicBezTo>
                <a:cubicBezTo>
                  <a:pt x="68" y="91"/>
                  <a:pt x="92" y="68"/>
                  <a:pt x="120" y="68"/>
                </a:cubicBezTo>
                <a:cubicBezTo>
                  <a:pt x="148" y="68"/>
                  <a:pt x="172" y="91"/>
                  <a:pt x="172" y="118"/>
                </a:cubicBezTo>
                <a:cubicBezTo>
                  <a:pt x="172" y="129"/>
                  <a:pt x="168" y="139"/>
                  <a:pt x="162" y="147"/>
                </a:cubicBezTo>
                <a:moveTo>
                  <a:pt x="135" y="127"/>
                </a:moveTo>
                <a:cubicBezTo>
                  <a:pt x="135" y="124"/>
                  <a:pt x="136" y="119"/>
                  <a:pt x="138" y="117"/>
                </a:cubicBezTo>
                <a:cubicBezTo>
                  <a:pt x="139" y="116"/>
                  <a:pt x="140" y="116"/>
                  <a:pt x="141" y="116"/>
                </a:cubicBezTo>
                <a:cubicBezTo>
                  <a:pt x="144" y="116"/>
                  <a:pt x="147" y="119"/>
                  <a:pt x="147" y="122"/>
                </a:cubicBezTo>
                <a:cubicBezTo>
                  <a:pt x="147" y="125"/>
                  <a:pt x="144" y="127"/>
                  <a:pt x="141" y="127"/>
                </a:cubicBezTo>
                <a:cubicBezTo>
                  <a:pt x="135" y="127"/>
                  <a:pt x="135" y="127"/>
                  <a:pt x="135" y="127"/>
                </a:cubicBezTo>
                <a:close/>
                <a:moveTo>
                  <a:pt x="107" y="127"/>
                </a:moveTo>
                <a:cubicBezTo>
                  <a:pt x="100" y="127"/>
                  <a:pt x="100" y="127"/>
                  <a:pt x="100" y="127"/>
                </a:cubicBezTo>
                <a:cubicBezTo>
                  <a:pt x="97" y="127"/>
                  <a:pt x="94" y="125"/>
                  <a:pt x="94" y="122"/>
                </a:cubicBezTo>
                <a:cubicBezTo>
                  <a:pt x="94" y="119"/>
                  <a:pt x="97" y="116"/>
                  <a:pt x="100" y="116"/>
                </a:cubicBezTo>
                <a:cubicBezTo>
                  <a:pt x="102" y="116"/>
                  <a:pt x="103" y="117"/>
                  <a:pt x="104" y="118"/>
                </a:cubicBezTo>
                <a:cubicBezTo>
                  <a:pt x="106" y="120"/>
                  <a:pt x="107" y="124"/>
                  <a:pt x="107" y="127"/>
                </a:cubicBezTo>
                <a:moveTo>
                  <a:pt x="231" y="111"/>
                </a:moveTo>
                <a:cubicBezTo>
                  <a:pt x="212" y="111"/>
                  <a:pt x="212" y="111"/>
                  <a:pt x="212" y="111"/>
                </a:cubicBezTo>
                <a:cubicBezTo>
                  <a:pt x="206" y="111"/>
                  <a:pt x="202" y="115"/>
                  <a:pt x="202" y="120"/>
                </a:cubicBezTo>
                <a:cubicBezTo>
                  <a:pt x="202" y="125"/>
                  <a:pt x="206" y="130"/>
                  <a:pt x="212" y="130"/>
                </a:cubicBezTo>
                <a:cubicBezTo>
                  <a:pt x="231" y="130"/>
                  <a:pt x="231" y="130"/>
                  <a:pt x="231" y="130"/>
                </a:cubicBezTo>
                <a:cubicBezTo>
                  <a:pt x="236" y="130"/>
                  <a:pt x="240" y="125"/>
                  <a:pt x="240" y="120"/>
                </a:cubicBezTo>
                <a:cubicBezTo>
                  <a:pt x="240" y="115"/>
                  <a:pt x="236" y="111"/>
                  <a:pt x="231" y="111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45720" tIns="22860" rIns="45720" bIns="2286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105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23556" name="组合 23"/>
          <p:cNvGrpSpPr/>
          <p:nvPr/>
        </p:nvGrpSpPr>
        <p:grpSpPr>
          <a:xfrm>
            <a:off x="2500313" y="212725"/>
            <a:ext cx="7723187" cy="509588"/>
            <a:chOff x="3560907" y="431673"/>
            <a:chExt cx="5364153" cy="510207"/>
          </a:xfrm>
        </p:grpSpPr>
        <p:sp>
          <p:nvSpPr>
            <p:cNvPr id="23557" name="Title 1"/>
            <p:cNvSpPr txBox="1"/>
            <p:nvPr/>
          </p:nvSpPr>
          <p:spPr>
            <a:xfrm>
              <a:off x="3560907" y="431673"/>
              <a:ext cx="5364153" cy="506419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rIns="0" anchor="ctr"/>
            <a:p>
              <a:pPr algn="ctr" defTabSz="914400">
                <a:lnSpc>
                  <a:spcPct val="90000"/>
                </a:lnSpc>
              </a:pPr>
              <a:endParaRPr lang="zh-CN" altLang="en-GB" sz="32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endParaRPr>
            </a:p>
          </p:txBody>
        </p:sp>
        <p:cxnSp>
          <p:nvCxnSpPr>
            <p:cNvPr id="49" name="直接连接符 48"/>
            <p:cNvCxnSpPr/>
            <p:nvPr/>
          </p:nvCxnSpPr>
          <p:spPr>
            <a:xfrm>
              <a:off x="4262276" y="941880"/>
              <a:ext cx="3964233" cy="0"/>
            </a:xfrm>
            <a:prstGeom prst="line">
              <a:avLst/>
            </a:prstGeom>
            <a:ln w="381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2" name="矩形 51"/>
          <p:cNvSpPr/>
          <p:nvPr/>
        </p:nvSpPr>
        <p:spPr>
          <a:xfrm>
            <a:off x="0" y="6424613"/>
            <a:ext cx="12192000" cy="444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54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3560" name="TextBox 52"/>
          <p:cNvSpPr txBox="1"/>
          <p:nvPr/>
        </p:nvSpPr>
        <p:spPr>
          <a:xfrm>
            <a:off x="10058400" y="6472238"/>
            <a:ext cx="2232025" cy="369887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en-US" altLang="zh-CN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TAIJI   </a:t>
            </a: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太极集团</a:t>
            </a:r>
            <a:endParaRPr lang="zh-CN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562" name="TextBox 25"/>
          <p:cNvSpPr txBox="1"/>
          <p:nvPr/>
        </p:nvSpPr>
        <p:spPr>
          <a:xfrm>
            <a:off x="788035" y="1574483"/>
            <a:ext cx="9666288" cy="2676525"/>
          </a:xfrm>
          <a:prstGeom prst="rect">
            <a:avLst/>
          </a:prstGeom>
          <a:noFill/>
          <a:ln w="12700">
            <a:noFill/>
          </a:ln>
        </p:spPr>
        <p:txBody>
          <a:bodyPr anchor="t">
            <a:spAutoFit/>
          </a:bodyPr>
          <a:p>
            <a:pPr eaLnBrk="0" hangingPunct="0">
              <a:lnSpc>
                <a:spcPct val="150000"/>
              </a:lnSpc>
            </a:pP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在这样的环境下，我们多方面使力，继续做好门店增值服务，到店外拉团购，购买小礼品送给顾客，……经过一段时间的实践，门店人气有了回升，销售不但没有下降反而上升了，那一刻我知道，我们正在做着正确的事情！</a:t>
            </a:r>
            <a:endParaRPr lang="en-US" altLang="zh-CN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" name="Freeform 58"/>
          <p:cNvSpPr>
            <a:spLocks noEditPoints="1"/>
          </p:cNvSpPr>
          <p:nvPr/>
        </p:nvSpPr>
        <p:spPr bwMode="auto">
          <a:xfrm>
            <a:off x="7034213" y="2486025"/>
            <a:ext cx="590550" cy="547688"/>
          </a:xfrm>
          <a:custGeom>
            <a:avLst/>
            <a:gdLst>
              <a:gd name="T0" fmla="*/ 142 w 241"/>
              <a:gd name="T1" fmla="*/ 137 h 224"/>
              <a:gd name="T2" fmla="*/ 150 w 241"/>
              <a:gd name="T3" fmla="*/ 97 h 224"/>
              <a:gd name="T4" fmla="*/ 132 w 241"/>
              <a:gd name="T5" fmla="*/ 115 h 224"/>
              <a:gd name="T6" fmla="*/ 110 w 241"/>
              <a:gd name="T7" fmla="*/ 115 h 224"/>
              <a:gd name="T8" fmla="*/ 110 w 241"/>
              <a:gd name="T9" fmla="*/ 92 h 224"/>
              <a:gd name="T10" fmla="*/ 127 w 241"/>
              <a:gd name="T11" fmla="*/ 74 h 224"/>
              <a:gd name="T12" fmla="*/ 88 w 241"/>
              <a:gd name="T13" fmla="*/ 83 h 224"/>
              <a:gd name="T14" fmla="*/ 78 w 241"/>
              <a:gd name="T15" fmla="*/ 120 h 224"/>
              <a:gd name="T16" fmla="*/ 3 w 241"/>
              <a:gd name="T17" fmla="*/ 195 h 224"/>
              <a:gd name="T18" fmla="*/ 3 w 241"/>
              <a:gd name="T19" fmla="*/ 206 h 224"/>
              <a:gd name="T20" fmla="*/ 19 w 241"/>
              <a:gd name="T21" fmla="*/ 222 h 224"/>
              <a:gd name="T22" fmla="*/ 25 w 241"/>
              <a:gd name="T23" fmla="*/ 224 h 224"/>
              <a:gd name="T24" fmla="*/ 30 w 241"/>
              <a:gd name="T25" fmla="*/ 222 h 224"/>
              <a:gd name="T26" fmla="*/ 105 w 241"/>
              <a:gd name="T27" fmla="*/ 147 h 224"/>
              <a:gd name="T28" fmla="*/ 142 w 241"/>
              <a:gd name="T29" fmla="*/ 137 h 224"/>
              <a:gd name="T30" fmla="*/ 27 w 241"/>
              <a:gd name="T31" fmla="*/ 206 h 224"/>
              <a:gd name="T32" fmla="*/ 19 w 241"/>
              <a:gd name="T33" fmla="*/ 206 h 224"/>
              <a:gd name="T34" fmla="*/ 19 w 241"/>
              <a:gd name="T35" fmla="*/ 198 h 224"/>
              <a:gd name="T36" fmla="*/ 27 w 241"/>
              <a:gd name="T37" fmla="*/ 198 h 224"/>
              <a:gd name="T38" fmla="*/ 27 w 241"/>
              <a:gd name="T39" fmla="*/ 206 h 224"/>
              <a:gd name="T40" fmla="*/ 236 w 241"/>
              <a:gd name="T41" fmla="*/ 0 h 224"/>
              <a:gd name="T42" fmla="*/ 19 w 241"/>
              <a:gd name="T43" fmla="*/ 0 h 224"/>
              <a:gd name="T44" fmla="*/ 14 w 241"/>
              <a:gd name="T45" fmla="*/ 5 h 224"/>
              <a:gd name="T46" fmla="*/ 14 w 241"/>
              <a:gd name="T47" fmla="*/ 171 h 224"/>
              <a:gd name="T48" fmla="*/ 38 w 241"/>
              <a:gd name="T49" fmla="*/ 147 h 224"/>
              <a:gd name="T50" fmla="*/ 38 w 241"/>
              <a:gd name="T51" fmla="*/ 48 h 224"/>
              <a:gd name="T52" fmla="*/ 217 w 241"/>
              <a:gd name="T53" fmla="*/ 48 h 224"/>
              <a:gd name="T54" fmla="*/ 217 w 241"/>
              <a:gd name="T55" fmla="*/ 170 h 224"/>
              <a:gd name="T56" fmla="*/ 95 w 241"/>
              <a:gd name="T57" fmla="*/ 170 h 224"/>
              <a:gd name="T58" fmla="*/ 72 w 241"/>
              <a:gd name="T59" fmla="*/ 193 h 224"/>
              <a:gd name="T60" fmla="*/ 222 w 241"/>
              <a:gd name="T61" fmla="*/ 193 h 224"/>
              <a:gd name="T62" fmla="*/ 241 w 241"/>
              <a:gd name="T63" fmla="*/ 175 h 224"/>
              <a:gd name="T64" fmla="*/ 241 w 241"/>
              <a:gd name="T65" fmla="*/ 5 h 224"/>
              <a:gd name="T66" fmla="*/ 236 w 241"/>
              <a:gd name="T67" fmla="*/ 0 h 224"/>
              <a:gd name="T68" fmla="*/ 47 w 241"/>
              <a:gd name="T69" fmla="*/ 32 h 224"/>
              <a:gd name="T70" fmla="*/ 39 w 241"/>
              <a:gd name="T71" fmla="*/ 24 h 224"/>
              <a:gd name="T72" fmla="*/ 47 w 241"/>
              <a:gd name="T73" fmla="*/ 15 h 224"/>
              <a:gd name="T74" fmla="*/ 55 w 241"/>
              <a:gd name="T75" fmla="*/ 24 h 224"/>
              <a:gd name="T76" fmla="*/ 47 w 241"/>
              <a:gd name="T77" fmla="*/ 32 h 224"/>
              <a:gd name="T78" fmla="*/ 77 w 241"/>
              <a:gd name="T79" fmla="*/ 32 h 224"/>
              <a:gd name="T80" fmla="*/ 69 w 241"/>
              <a:gd name="T81" fmla="*/ 24 h 224"/>
              <a:gd name="T82" fmla="*/ 77 w 241"/>
              <a:gd name="T83" fmla="*/ 15 h 224"/>
              <a:gd name="T84" fmla="*/ 85 w 241"/>
              <a:gd name="T85" fmla="*/ 24 h 224"/>
              <a:gd name="T86" fmla="*/ 77 w 241"/>
              <a:gd name="T87" fmla="*/ 32 h 2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241" h="224">
                <a:moveTo>
                  <a:pt x="142" y="137"/>
                </a:moveTo>
                <a:cubicBezTo>
                  <a:pt x="153" y="126"/>
                  <a:pt x="155" y="110"/>
                  <a:pt x="150" y="97"/>
                </a:cubicBezTo>
                <a:cubicBezTo>
                  <a:pt x="132" y="115"/>
                  <a:pt x="132" y="115"/>
                  <a:pt x="132" y="115"/>
                </a:cubicBezTo>
                <a:cubicBezTo>
                  <a:pt x="126" y="121"/>
                  <a:pt x="116" y="121"/>
                  <a:pt x="110" y="115"/>
                </a:cubicBezTo>
                <a:cubicBezTo>
                  <a:pt x="104" y="108"/>
                  <a:pt x="104" y="98"/>
                  <a:pt x="110" y="92"/>
                </a:cubicBezTo>
                <a:cubicBezTo>
                  <a:pt x="127" y="74"/>
                  <a:pt x="127" y="74"/>
                  <a:pt x="127" y="74"/>
                </a:cubicBezTo>
                <a:cubicBezTo>
                  <a:pt x="114" y="70"/>
                  <a:pt x="99" y="73"/>
                  <a:pt x="88" y="83"/>
                </a:cubicBezTo>
                <a:cubicBezTo>
                  <a:pt x="78" y="93"/>
                  <a:pt x="75" y="107"/>
                  <a:pt x="78" y="120"/>
                </a:cubicBezTo>
                <a:cubicBezTo>
                  <a:pt x="3" y="195"/>
                  <a:pt x="3" y="195"/>
                  <a:pt x="3" y="195"/>
                </a:cubicBezTo>
                <a:cubicBezTo>
                  <a:pt x="0" y="198"/>
                  <a:pt x="0" y="203"/>
                  <a:pt x="3" y="206"/>
                </a:cubicBezTo>
                <a:cubicBezTo>
                  <a:pt x="19" y="222"/>
                  <a:pt x="19" y="222"/>
                  <a:pt x="19" y="222"/>
                </a:cubicBezTo>
                <a:cubicBezTo>
                  <a:pt x="21" y="223"/>
                  <a:pt x="23" y="224"/>
                  <a:pt x="25" y="224"/>
                </a:cubicBezTo>
                <a:cubicBezTo>
                  <a:pt x="27" y="224"/>
                  <a:pt x="29" y="223"/>
                  <a:pt x="30" y="222"/>
                </a:cubicBezTo>
                <a:cubicBezTo>
                  <a:pt x="105" y="147"/>
                  <a:pt x="105" y="147"/>
                  <a:pt x="105" y="147"/>
                </a:cubicBezTo>
                <a:cubicBezTo>
                  <a:pt x="118" y="150"/>
                  <a:pt x="132" y="147"/>
                  <a:pt x="142" y="137"/>
                </a:cubicBezTo>
                <a:close/>
                <a:moveTo>
                  <a:pt x="27" y="206"/>
                </a:moveTo>
                <a:cubicBezTo>
                  <a:pt x="25" y="208"/>
                  <a:pt x="21" y="208"/>
                  <a:pt x="19" y="206"/>
                </a:cubicBezTo>
                <a:cubicBezTo>
                  <a:pt x="17" y="204"/>
                  <a:pt x="17" y="200"/>
                  <a:pt x="19" y="198"/>
                </a:cubicBezTo>
                <a:cubicBezTo>
                  <a:pt x="21" y="195"/>
                  <a:pt x="25" y="195"/>
                  <a:pt x="27" y="198"/>
                </a:cubicBezTo>
                <a:cubicBezTo>
                  <a:pt x="30" y="200"/>
                  <a:pt x="30" y="204"/>
                  <a:pt x="27" y="206"/>
                </a:cubicBezTo>
                <a:close/>
                <a:moveTo>
                  <a:pt x="236" y="0"/>
                </a:moveTo>
                <a:cubicBezTo>
                  <a:pt x="19" y="0"/>
                  <a:pt x="19" y="0"/>
                  <a:pt x="19" y="0"/>
                </a:cubicBezTo>
                <a:cubicBezTo>
                  <a:pt x="16" y="0"/>
                  <a:pt x="14" y="2"/>
                  <a:pt x="14" y="5"/>
                </a:cubicBezTo>
                <a:cubicBezTo>
                  <a:pt x="14" y="171"/>
                  <a:pt x="14" y="171"/>
                  <a:pt x="14" y="171"/>
                </a:cubicBezTo>
                <a:cubicBezTo>
                  <a:pt x="38" y="147"/>
                  <a:pt x="38" y="147"/>
                  <a:pt x="38" y="147"/>
                </a:cubicBezTo>
                <a:cubicBezTo>
                  <a:pt x="38" y="48"/>
                  <a:pt x="38" y="48"/>
                  <a:pt x="38" y="48"/>
                </a:cubicBezTo>
                <a:cubicBezTo>
                  <a:pt x="217" y="48"/>
                  <a:pt x="217" y="48"/>
                  <a:pt x="217" y="48"/>
                </a:cubicBezTo>
                <a:cubicBezTo>
                  <a:pt x="217" y="170"/>
                  <a:pt x="217" y="170"/>
                  <a:pt x="217" y="170"/>
                </a:cubicBezTo>
                <a:cubicBezTo>
                  <a:pt x="95" y="170"/>
                  <a:pt x="95" y="170"/>
                  <a:pt x="95" y="170"/>
                </a:cubicBezTo>
                <a:cubicBezTo>
                  <a:pt x="72" y="193"/>
                  <a:pt x="72" y="193"/>
                  <a:pt x="72" y="193"/>
                </a:cubicBezTo>
                <a:cubicBezTo>
                  <a:pt x="222" y="193"/>
                  <a:pt x="222" y="193"/>
                  <a:pt x="222" y="193"/>
                </a:cubicBezTo>
                <a:cubicBezTo>
                  <a:pt x="233" y="193"/>
                  <a:pt x="241" y="185"/>
                  <a:pt x="241" y="175"/>
                </a:cubicBezTo>
                <a:cubicBezTo>
                  <a:pt x="241" y="5"/>
                  <a:pt x="241" y="5"/>
                  <a:pt x="241" y="5"/>
                </a:cubicBezTo>
                <a:cubicBezTo>
                  <a:pt x="241" y="2"/>
                  <a:pt x="239" y="0"/>
                  <a:pt x="236" y="0"/>
                </a:cubicBezTo>
                <a:close/>
                <a:moveTo>
                  <a:pt x="47" y="32"/>
                </a:moveTo>
                <a:cubicBezTo>
                  <a:pt x="42" y="32"/>
                  <a:pt x="39" y="28"/>
                  <a:pt x="39" y="24"/>
                </a:cubicBezTo>
                <a:cubicBezTo>
                  <a:pt x="39" y="19"/>
                  <a:pt x="42" y="15"/>
                  <a:pt x="47" y="15"/>
                </a:cubicBezTo>
                <a:cubicBezTo>
                  <a:pt x="52" y="15"/>
                  <a:pt x="55" y="19"/>
                  <a:pt x="55" y="24"/>
                </a:cubicBezTo>
                <a:cubicBezTo>
                  <a:pt x="55" y="28"/>
                  <a:pt x="52" y="32"/>
                  <a:pt x="47" y="32"/>
                </a:cubicBezTo>
                <a:close/>
                <a:moveTo>
                  <a:pt x="77" y="32"/>
                </a:moveTo>
                <a:cubicBezTo>
                  <a:pt x="72" y="32"/>
                  <a:pt x="69" y="28"/>
                  <a:pt x="69" y="24"/>
                </a:cubicBezTo>
                <a:cubicBezTo>
                  <a:pt x="69" y="19"/>
                  <a:pt x="72" y="15"/>
                  <a:pt x="77" y="15"/>
                </a:cubicBezTo>
                <a:cubicBezTo>
                  <a:pt x="81" y="15"/>
                  <a:pt x="85" y="19"/>
                  <a:pt x="85" y="24"/>
                </a:cubicBezTo>
                <a:cubicBezTo>
                  <a:pt x="85" y="28"/>
                  <a:pt x="81" y="32"/>
                  <a:pt x="77" y="3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45720" tIns="22860" rIns="45720" bIns="2286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105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2" name="Freeform 59"/>
          <p:cNvSpPr>
            <a:spLocks noEditPoints="1"/>
          </p:cNvSpPr>
          <p:nvPr/>
        </p:nvSpPr>
        <p:spPr bwMode="auto">
          <a:xfrm>
            <a:off x="4627563" y="2519363"/>
            <a:ext cx="558800" cy="479425"/>
          </a:xfrm>
          <a:custGeom>
            <a:avLst/>
            <a:gdLst>
              <a:gd name="T0" fmla="*/ 223 w 228"/>
              <a:gd name="T1" fmla="*/ 0 h 196"/>
              <a:gd name="T2" fmla="*/ 210 w 228"/>
              <a:gd name="T3" fmla="*/ 0 h 196"/>
              <a:gd name="T4" fmla="*/ 205 w 228"/>
              <a:gd name="T5" fmla="*/ 5 h 196"/>
              <a:gd name="T6" fmla="*/ 205 w 228"/>
              <a:gd name="T7" fmla="*/ 10 h 196"/>
              <a:gd name="T8" fmla="*/ 20 w 228"/>
              <a:gd name="T9" fmla="*/ 42 h 196"/>
              <a:gd name="T10" fmla="*/ 20 w 228"/>
              <a:gd name="T11" fmla="*/ 40 h 196"/>
              <a:gd name="T12" fmla="*/ 15 w 228"/>
              <a:gd name="T13" fmla="*/ 35 h 196"/>
              <a:gd name="T14" fmla="*/ 5 w 228"/>
              <a:gd name="T15" fmla="*/ 35 h 196"/>
              <a:gd name="T16" fmla="*/ 0 w 228"/>
              <a:gd name="T17" fmla="*/ 40 h 196"/>
              <a:gd name="T18" fmla="*/ 0 w 228"/>
              <a:gd name="T19" fmla="*/ 45 h 196"/>
              <a:gd name="T20" fmla="*/ 0 w 228"/>
              <a:gd name="T21" fmla="*/ 135 h 196"/>
              <a:gd name="T22" fmla="*/ 0 w 228"/>
              <a:gd name="T23" fmla="*/ 140 h 196"/>
              <a:gd name="T24" fmla="*/ 5 w 228"/>
              <a:gd name="T25" fmla="*/ 145 h 196"/>
              <a:gd name="T26" fmla="*/ 15 w 228"/>
              <a:gd name="T27" fmla="*/ 145 h 196"/>
              <a:gd name="T28" fmla="*/ 20 w 228"/>
              <a:gd name="T29" fmla="*/ 140 h 196"/>
              <a:gd name="T30" fmla="*/ 20 w 228"/>
              <a:gd name="T31" fmla="*/ 138 h 196"/>
              <a:gd name="T32" fmla="*/ 70 w 228"/>
              <a:gd name="T33" fmla="*/ 147 h 196"/>
              <a:gd name="T34" fmla="*/ 70 w 228"/>
              <a:gd name="T35" fmla="*/ 148 h 196"/>
              <a:gd name="T36" fmla="*/ 117 w 228"/>
              <a:gd name="T37" fmla="*/ 196 h 196"/>
              <a:gd name="T38" fmla="*/ 162 w 228"/>
              <a:gd name="T39" fmla="*/ 162 h 196"/>
              <a:gd name="T40" fmla="*/ 205 w 228"/>
              <a:gd name="T41" fmla="*/ 170 h 196"/>
              <a:gd name="T42" fmla="*/ 205 w 228"/>
              <a:gd name="T43" fmla="*/ 175 h 196"/>
              <a:gd name="T44" fmla="*/ 210 w 228"/>
              <a:gd name="T45" fmla="*/ 180 h 196"/>
              <a:gd name="T46" fmla="*/ 223 w 228"/>
              <a:gd name="T47" fmla="*/ 180 h 196"/>
              <a:gd name="T48" fmla="*/ 228 w 228"/>
              <a:gd name="T49" fmla="*/ 175 h 196"/>
              <a:gd name="T50" fmla="*/ 228 w 228"/>
              <a:gd name="T51" fmla="*/ 5 h 196"/>
              <a:gd name="T52" fmla="*/ 223 w 228"/>
              <a:gd name="T53" fmla="*/ 0 h 196"/>
              <a:gd name="T54" fmla="*/ 117 w 228"/>
              <a:gd name="T55" fmla="*/ 177 h 196"/>
              <a:gd name="T56" fmla="*/ 89 w 228"/>
              <a:gd name="T57" fmla="*/ 150 h 196"/>
              <a:gd name="T58" fmla="*/ 143 w 228"/>
              <a:gd name="T59" fmla="*/ 159 h 196"/>
              <a:gd name="T60" fmla="*/ 117 w 228"/>
              <a:gd name="T61" fmla="*/ 177 h 196"/>
              <a:gd name="T62" fmla="*/ 199 w 228"/>
              <a:gd name="T63" fmla="*/ 53 h 196"/>
              <a:gd name="T64" fmla="*/ 31 w 228"/>
              <a:gd name="T65" fmla="*/ 76 h 196"/>
              <a:gd name="T66" fmla="*/ 30 w 228"/>
              <a:gd name="T67" fmla="*/ 76 h 196"/>
              <a:gd name="T68" fmla="*/ 23 w 228"/>
              <a:gd name="T69" fmla="*/ 70 h 196"/>
              <a:gd name="T70" fmla="*/ 29 w 228"/>
              <a:gd name="T71" fmla="*/ 62 h 196"/>
              <a:gd name="T72" fmla="*/ 197 w 228"/>
              <a:gd name="T73" fmla="*/ 39 h 196"/>
              <a:gd name="T74" fmla="*/ 205 w 228"/>
              <a:gd name="T75" fmla="*/ 45 h 196"/>
              <a:gd name="T76" fmla="*/ 199 w 228"/>
              <a:gd name="T77" fmla="*/ 53 h 1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228" h="196">
                <a:moveTo>
                  <a:pt x="223" y="0"/>
                </a:moveTo>
                <a:cubicBezTo>
                  <a:pt x="210" y="0"/>
                  <a:pt x="210" y="0"/>
                  <a:pt x="210" y="0"/>
                </a:cubicBezTo>
                <a:cubicBezTo>
                  <a:pt x="207" y="0"/>
                  <a:pt x="205" y="2"/>
                  <a:pt x="205" y="5"/>
                </a:cubicBezTo>
                <a:cubicBezTo>
                  <a:pt x="205" y="10"/>
                  <a:pt x="205" y="10"/>
                  <a:pt x="205" y="10"/>
                </a:cubicBezTo>
                <a:cubicBezTo>
                  <a:pt x="20" y="42"/>
                  <a:pt x="20" y="42"/>
                  <a:pt x="20" y="42"/>
                </a:cubicBezTo>
                <a:cubicBezTo>
                  <a:pt x="20" y="40"/>
                  <a:pt x="20" y="40"/>
                  <a:pt x="20" y="40"/>
                </a:cubicBezTo>
                <a:cubicBezTo>
                  <a:pt x="20" y="37"/>
                  <a:pt x="18" y="35"/>
                  <a:pt x="15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2" y="35"/>
                  <a:pt x="0" y="37"/>
                  <a:pt x="0" y="40"/>
                </a:cubicBezTo>
                <a:cubicBezTo>
                  <a:pt x="0" y="45"/>
                  <a:pt x="0" y="45"/>
                  <a:pt x="0" y="45"/>
                </a:cubicBezTo>
                <a:cubicBezTo>
                  <a:pt x="0" y="135"/>
                  <a:pt x="0" y="135"/>
                  <a:pt x="0" y="135"/>
                </a:cubicBezTo>
                <a:cubicBezTo>
                  <a:pt x="0" y="140"/>
                  <a:pt x="0" y="140"/>
                  <a:pt x="0" y="140"/>
                </a:cubicBezTo>
                <a:cubicBezTo>
                  <a:pt x="0" y="143"/>
                  <a:pt x="2" y="145"/>
                  <a:pt x="5" y="145"/>
                </a:cubicBezTo>
                <a:cubicBezTo>
                  <a:pt x="15" y="145"/>
                  <a:pt x="15" y="145"/>
                  <a:pt x="15" y="145"/>
                </a:cubicBezTo>
                <a:cubicBezTo>
                  <a:pt x="18" y="145"/>
                  <a:pt x="20" y="143"/>
                  <a:pt x="20" y="140"/>
                </a:cubicBezTo>
                <a:cubicBezTo>
                  <a:pt x="20" y="138"/>
                  <a:pt x="20" y="138"/>
                  <a:pt x="20" y="138"/>
                </a:cubicBezTo>
                <a:cubicBezTo>
                  <a:pt x="70" y="147"/>
                  <a:pt x="70" y="147"/>
                  <a:pt x="70" y="147"/>
                </a:cubicBezTo>
                <a:cubicBezTo>
                  <a:pt x="70" y="147"/>
                  <a:pt x="70" y="148"/>
                  <a:pt x="70" y="148"/>
                </a:cubicBezTo>
                <a:cubicBezTo>
                  <a:pt x="70" y="175"/>
                  <a:pt x="91" y="196"/>
                  <a:pt x="117" y="196"/>
                </a:cubicBezTo>
                <a:cubicBezTo>
                  <a:pt x="138" y="196"/>
                  <a:pt x="156" y="182"/>
                  <a:pt x="162" y="162"/>
                </a:cubicBezTo>
                <a:cubicBezTo>
                  <a:pt x="205" y="170"/>
                  <a:pt x="205" y="170"/>
                  <a:pt x="205" y="170"/>
                </a:cubicBezTo>
                <a:cubicBezTo>
                  <a:pt x="205" y="175"/>
                  <a:pt x="205" y="175"/>
                  <a:pt x="205" y="175"/>
                </a:cubicBezTo>
                <a:cubicBezTo>
                  <a:pt x="205" y="178"/>
                  <a:pt x="207" y="180"/>
                  <a:pt x="210" y="180"/>
                </a:cubicBezTo>
                <a:cubicBezTo>
                  <a:pt x="223" y="180"/>
                  <a:pt x="223" y="180"/>
                  <a:pt x="223" y="180"/>
                </a:cubicBezTo>
                <a:cubicBezTo>
                  <a:pt x="226" y="180"/>
                  <a:pt x="228" y="178"/>
                  <a:pt x="228" y="175"/>
                </a:cubicBezTo>
                <a:cubicBezTo>
                  <a:pt x="228" y="5"/>
                  <a:pt x="228" y="5"/>
                  <a:pt x="228" y="5"/>
                </a:cubicBezTo>
                <a:cubicBezTo>
                  <a:pt x="228" y="2"/>
                  <a:pt x="226" y="0"/>
                  <a:pt x="223" y="0"/>
                </a:cubicBezTo>
                <a:moveTo>
                  <a:pt x="117" y="177"/>
                </a:moveTo>
                <a:cubicBezTo>
                  <a:pt x="102" y="177"/>
                  <a:pt x="90" y="165"/>
                  <a:pt x="89" y="150"/>
                </a:cubicBezTo>
                <a:cubicBezTo>
                  <a:pt x="143" y="159"/>
                  <a:pt x="143" y="159"/>
                  <a:pt x="143" y="159"/>
                </a:cubicBezTo>
                <a:cubicBezTo>
                  <a:pt x="139" y="170"/>
                  <a:pt x="129" y="177"/>
                  <a:pt x="117" y="177"/>
                </a:cubicBezTo>
                <a:moveTo>
                  <a:pt x="199" y="53"/>
                </a:moveTo>
                <a:cubicBezTo>
                  <a:pt x="31" y="76"/>
                  <a:pt x="31" y="76"/>
                  <a:pt x="31" y="76"/>
                </a:cubicBezTo>
                <a:cubicBezTo>
                  <a:pt x="30" y="76"/>
                  <a:pt x="30" y="76"/>
                  <a:pt x="30" y="76"/>
                </a:cubicBezTo>
                <a:cubicBezTo>
                  <a:pt x="26" y="76"/>
                  <a:pt x="23" y="73"/>
                  <a:pt x="23" y="70"/>
                </a:cubicBezTo>
                <a:cubicBezTo>
                  <a:pt x="22" y="66"/>
                  <a:pt x="25" y="62"/>
                  <a:pt x="29" y="62"/>
                </a:cubicBezTo>
                <a:cubicBezTo>
                  <a:pt x="197" y="39"/>
                  <a:pt x="197" y="39"/>
                  <a:pt x="197" y="39"/>
                </a:cubicBezTo>
                <a:cubicBezTo>
                  <a:pt x="201" y="38"/>
                  <a:pt x="204" y="41"/>
                  <a:pt x="205" y="45"/>
                </a:cubicBezTo>
                <a:cubicBezTo>
                  <a:pt x="205" y="49"/>
                  <a:pt x="203" y="52"/>
                  <a:pt x="199" y="5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45720" tIns="22860" rIns="45720" bIns="2286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105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4" name="Freeform 24"/>
          <p:cNvSpPr>
            <a:spLocks noEditPoints="1"/>
          </p:cNvSpPr>
          <p:nvPr/>
        </p:nvSpPr>
        <p:spPr bwMode="auto">
          <a:xfrm>
            <a:off x="2111375" y="2446338"/>
            <a:ext cx="588963" cy="665163"/>
          </a:xfrm>
          <a:custGeom>
            <a:avLst/>
            <a:gdLst>
              <a:gd name="T0" fmla="*/ 62 w 240"/>
              <a:gd name="T1" fmla="*/ 49 h 272"/>
              <a:gd name="T2" fmla="*/ 35 w 240"/>
              <a:gd name="T3" fmla="*/ 35 h 272"/>
              <a:gd name="T4" fmla="*/ 49 w 240"/>
              <a:gd name="T5" fmla="*/ 62 h 272"/>
              <a:gd name="T6" fmla="*/ 62 w 240"/>
              <a:gd name="T7" fmla="*/ 62 h 272"/>
              <a:gd name="T8" fmla="*/ 9 w 240"/>
              <a:gd name="T9" fmla="*/ 111 h 272"/>
              <a:gd name="T10" fmla="*/ 9 w 240"/>
              <a:gd name="T11" fmla="*/ 130 h 272"/>
              <a:gd name="T12" fmla="*/ 38 w 240"/>
              <a:gd name="T13" fmla="*/ 120 h 272"/>
              <a:gd name="T14" fmla="*/ 120 w 240"/>
              <a:gd name="T15" fmla="*/ 38 h 272"/>
              <a:gd name="T16" fmla="*/ 129 w 240"/>
              <a:gd name="T17" fmla="*/ 10 h 272"/>
              <a:gd name="T18" fmla="*/ 111 w 240"/>
              <a:gd name="T19" fmla="*/ 10 h 272"/>
              <a:gd name="T20" fmla="*/ 120 w 240"/>
              <a:gd name="T21" fmla="*/ 38 h 272"/>
              <a:gd name="T22" fmla="*/ 107 w 240"/>
              <a:gd name="T23" fmla="*/ 272 h 272"/>
              <a:gd name="T24" fmla="*/ 153 w 240"/>
              <a:gd name="T25" fmla="*/ 253 h 272"/>
              <a:gd name="T26" fmla="*/ 87 w 240"/>
              <a:gd name="T27" fmla="*/ 244 h 272"/>
              <a:gd name="T28" fmla="*/ 205 w 240"/>
              <a:gd name="T29" fmla="*/ 35 h 272"/>
              <a:gd name="T30" fmla="*/ 178 w 240"/>
              <a:gd name="T31" fmla="*/ 49 h 272"/>
              <a:gd name="T32" fmla="*/ 185 w 240"/>
              <a:gd name="T33" fmla="*/ 65 h 272"/>
              <a:gd name="T34" fmla="*/ 205 w 240"/>
              <a:gd name="T35" fmla="*/ 49 h 272"/>
              <a:gd name="T36" fmla="*/ 120 w 240"/>
              <a:gd name="T37" fmla="*/ 49 h 272"/>
              <a:gd name="T38" fmla="*/ 61 w 240"/>
              <a:gd name="T39" fmla="*/ 156 h 272"/>
              <a:gd name="T40" fmla="*/ 78 w 240"/>
              <a:gd name="T41" fmla="*/ 186 h 272"/>
              <a:gd name="T42" fmla="*/ 75 w 240"/>
              <a:gd name="T43" fmla="*/ 199 h 272"/>
              <a:gd name="T44" fmla="*/ 69 w 240"/>
              <a:gd name="T45" fmla="*/ 229 h 272"/>
              <a:gd name="T46" fmla="*/ 166 w 240"/>
              <a:gd name="T47" fmla="*/ 235 h 272"/>
              <a:gd name="T48" fmla="*/ 171 w 240"/>
              <a:gd name="T49" fmla="*/ 204 h 272"/>
              <a:gd name="T50" fmla="*/ 162 w 240"/>
              <a:gd name="T51" fmla="*/ 199 h 272"/>
              <a:gd name="T52" fmla="*/ 178 w 240"/>
              <a:gd name="T53" fmla="*/ 158 h 272"/>
              <a:gd name="T54" fmla="*/ 120 w 240"/>
              <a:gd name="T55" fmla="*/ 49 h 272"/>
              <a:gd name="T56" fmla="*/ 117 w 240"/>
              <a:gd name="T57" fmla="*/ 136 h 272"/>
              <a:gd name="T58" fmla="*/ 120 w 240"/>
              <a:gd name="T59" fmla="*/ 170 h 272"/>
              <a:gd name="T60" fmla="*/ 143 w 240"/>
              <a:gd name="T61" fmla="*/ 186 h 272"/>
              <a:gd name="T62" fmla="*/ 127 w 240"/>
              <a:gd name="T63" fmla="*/ 199 h 272"/>
              <a:gd name="T64" fmla="*/ 141 w 240"/>
              <a:gd name="T65" fmla="*/ 136 h 272"/>
              <a:gd name="T66" fmla="*/ 141 w 240"/>
              <a:gd name="T67" fmla="*/ 107 h 272"/>
              <a:gd name="T68" fmla="*/ 125 w 240"/>
              <a:gd name="T69" fmla="*/ 127 h 272"/>
              <a:gd name="T70" fmla="*/ 111 w 240"/>
              <a:gd name="T71" fmla="*/ 111 h 272"/>
              <a:gd name="T72" fmla="*/ 85 w 240"/>
              <a:gd name="T73" fmla="*/ 122 h 272"/>
              <a:gd name="T74" fmla="*/ 107 w 240"/>
              <a:gd name="T75" fmla="*/ 136 h 272"/>
              <a:gd name="T76" fmla="*/ 97 w 240"/>
              <a:gd name="T77" fmla="*/ 199 h 272"/>
              <a:gd name="T78" fmla="*/ 78 w 240"/>
              <a:gd name="T79" fmla="*/ 147 h 272"/>
              <a:gd name="T80" fmla="*/ 77 w 240"/>
              <a:gd name="T81" fmla="*/ 146 h 272"/>
              <a:gd name="T82" fmla="*/ 120 w 240"/>
              <a:gd name="T83" fmla="*/ 68 h 272"/>
              <a:gd name="T84" fmla="*/ 162 w 240"/>
              <a:gd name="T85" fmla="*/ 147 h 272"/>
              <a:gd name="T86" fmla="*/ 138 w 240"/>
              <a:gd name="T87" fmla="*/ 117 h 272"/>
              <a:gd name="T88" fmla="*/ 147 w 240"/>
              <a:gd name="T89" fmla="*/ 122 h 272"/>
              <a:gd name="T90" fmla="*/ 135 w 240"/>
              <a:gd name="T91" fmla="*/ 127 h 272"/>
              <a:gd name="T92" fmla="*/ 100 w 240"/>
              <a:gd name="T93" fmla="*/ 127 h 272"/>
              <a:gd name="T94" fmla="*/ 100 w 240"/>
              <a:gd name="T95" fmla="*/ 116 h 272"/>
              <a:gd name="T96" fmla="*/ 107 w 240"/>
              <a:gd name="T97" fmla="*/ 127 h 272"/>
              <a:gd name="T98" fmla="*/ 212 w 240"/>
              <a:gd name="T99" fmla="*/ 111 h 272"/>
              <a:gd name="T100" fmla="*/ 212 w 240"/>
              <a:gd name="T101" fmla="*/ 130 h 272"/>
              <a:gd name="T102" fmla="*/ 240 w 240"/>
              <a:gd name="T103" fmla="*/ 120 h 2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240" h="272">
                <a:moveTo>
                  <a:pt x="62" y="62"/>
                </a:moveTo>
                <a:cubicBezTo>
                  <a:pt x="66" y="58"/>
                  <a:pt x="66" y="52"/>
                  <a:pt x="62" y="49"/>
                </a:cubicBezTo>
                <a:cubicBezTo>
                  <a:pt x="49" y="35"/>
                  <a:pt x="49" y="35"/>
                  <a:pt x="49" y="35"/>
                </a:cubicBezTo>
                <a:cubicBezTo>
                  <a:pt x="45" y="32"/>
                  <a:pt x="39" y="32"/>
                  <a:pt x="35" y="35"/>
                </a:cubicBezTo>
                <a:cubicBezTo>
                  <a:pt x="32" y="39"/>
                  <a:pt x="32" y="45"/>
                  <a:pt x="35" y="49"/>
                </a:cubicBezTo>
                <a:cubicBezTo>
                  <a:pt x="49" y="62"/>
                  <a:pt x="49" y="62"/>
                  <a:pt x="49" y="62"/>
                </a:cubicBezTo>
                <a:cubicBezTo>
                  <a:pt x="50" y="64"/>
                  <a:pt x="53" y="65"/>
                  <a:pt x="55" y="65"/>
                </a:cubicBezTo>
                <a:cubicBezTo>
                  <a:pt x="58" y="65"/>
                  <a:pt x="60" y="64"/>
                  <a:pt x="62" y="62"/>
                </a:cubicBezTo>
                <a:moveTo>
                  <a:pt x="28" y="111"/>
                </a:moveTo>
                <a:cubicBezTo>
                  <a:pt x="9" y="111"/>
                  <a:pt x="9" y="111"/>
                  <a:pt x="9" y="111"/>
                </a:cubicBezTo>
                <a:cubicBezTo>
                  <a:pt x="4" y="111"/>
                  <a:pt x="0" y="115"/>
                  <a:pt x="0" y="120"/>
                </a:cubicBezTo>
                <a:cubicBezTo>
                  <a:pt x="0" y="125"/>
                  <a:pt x="4" y="130"/>
                  <a:pt x="9" y="130"/>
                </a:cubicBezTo>
                <a:cubicBezTo>
                  <a:pt x="28" y="130"/>
                  <a:pt x="28" y="130"/>
                  <a:pt x="28" y="130"/>
                </a:cubicBezTo>
                <a:cubicBezTo>
                  <a:pt x="34" y="130"/>
                  <a:pt x="38" y="125"/>
                  <a:pt x="38" y="120"/>
                </a:cubicBezTo>
                <a:cubicBezTo>
                  <a:pt x="38" y="115"/>
                  <a:pt x="34" y="111"/>
                  <a:pt x="28" y="111"/>
                </a:cubicBezTo>
                <a:moveTo>
                  <a:pt x="120" y="38"/>
                </a:moveTo>
                <a:cubicBezTo>
                  <a:pt x="125" y="38"/>
                  <a:pt x="129" y="34"/>
                  <a:pt x="129" y="29"/>
                </a:cubicBezTo>
                <a:cubicBezTo>
                  <a:pt x="129" y="10"/>
                  <a:pt x="129" y="10"/>
                  <a:pt x="129" y="10"/>
                </a:cubicBezTo>
                <a:cubicBezTo>
                  <a:pt x="129" y="4"/>
                  <a:pt x="125" y="0"/>
                  <a:pt x="120" y="0"/>
                </a:cubicBezTo>
                <a:cubicBezTo>
                  <a:pt x="115" y="0"/>
                  <a:pt x="111" y="4"/>
                  <a:pt x="111" y="10"/>
                </a:cubicBezTo>
                <a:cubicBezTo>
                  <a:pt x="111" y="29"/>
                  <a:pt x="111" y="29"/>
                  <a:pt x="111" y="29"/>
                </a:cubicBezTo>
                <a:cubicBezTo>
                  <a:pt x="111" y="34"/>
                  <a:pt x="115" y="38"/>
                  <a:pt x="120" y="38"/>
                </a:cubicBezTo>
                <a:moveTo>
                  <a:pt x="87" y="253"/>
                </a:moveTo>
                <a:cubicBezTo>
                  <a:pt x="87" y="264"/>
                  <a:pt x="96" y="272"/>
                  <a:pt x="107" y="272"/>
                </a:cubicBezTo>
                <a:cubicBezTo>
                  <a:pt x="133" y="272"/>
                  <a:pt x="133" y="272"/>
                  <a:pt x="133" y="272"/>
                </a:cubicBezTo>
                <a:cubicBezTo>
                  <a:pt x="144" y="272"/>
                  <a:pt x="153" y="264"/>
                  <a:pt x="153" y="253"/>
                </a:cubicBezTo>
                <a:cubicBezTo>
                  <a:pt x="153" y="244"/>
                  <a:pt x="153" y="244"/>
                  <a:pt x="153" y="244"/>
                </a:cubicBezTo>
                <a:cubicBezTo>
                  <a:pt x="87" y="244"/>
                  <a:pt x="87" y="244"/>
                  <a:pt x="87" y="244"/>
                </a:cubicBezTo>
                <a:cubicBezTo>
                  <a:pt x="87" y="253"/>
                  <a:pt x="87" y="253"/>
                  <a:pt x="87" y="253"/>
                </a:cubicBezTo>
                <a:close/>
                <a:moveTo>
                  <a:pt x="205" y="35"/>
                </a:moveTo>
                <a:cubicBezTo>
                  <a:pt x="201" y="32"/>
                  <a:pt x="195" y="32"/>
                  <a:pt x="192" y="35"/>
                </a:cubicBezTo>
                <a:cubicBezTo>
                  <a:pt x="178" y="49"/>
                  <a:pt x="178" y="49"/>
                  <a:pt x="178" y="49"/>
                </a:cubicBezTo>
                <a:cubicBezTo>
                  <a:pt x="174" y="52"/>
                  <a:pt x="174" y="58"/>
                  <a:pt x="178" y="62"/>
                </a:cubicBezTo>
                <a:cubicBezTo>
                  <a:pt x="180" y="64"/>
                  <a:pt x="182" y="65"/>
                  <a:pt x="185" y="65"/>
                </a:cubicBezTo>
                <a:cubicBezTo>
                  <a:pt x="187" y="65"/>
                  <a:pt x="190" y="64"/>
                  <a:pt x="192" y="62"/>
                </a:cubicBezTo>
                <a:cubicBezTo>
                  <a:pt x="205" y="49"/>
                  <a:pt x="205" y="49"/>
                  <a:pt x="205" y="49"/>
                </a:cubicBezTo>
                <a:cubicBezTo>
                  <a:pt x="209" y="45"/>
                  <a:pt x="209" y="39"/>
                  <a:pt x="205" y="35"/>
                </a:cubicBezTo>
                <a:moveTo>
                  <a:pt x="120" y="49"/>
                </a:moveTo>
                <a:cubicBezTo>
                  <a:pt x="81" y="49"/>
                  <a:pt x="50" y="80"/>
                  <a:pt x="50" y="118"/>
                </a:cubicBezTo>
                <a:cubicBezTo>
                  <a:pt x="50" y="132"/>
                  <a:pt x="54" y="145"/>
                  <a:pt x="61" y="156"/>
                </a:cubicBezTo>
                <a:cubicBezTo>
                  <a:pt x="62" y="157"/>
                  <a:pt x="62" y="158"/>
                  <a:pt x="62" y="158"/>
                </a:cubicBezTo>
                <a:cubicBezTo>
                  <a:pt x="75" y="176"/>
                  <a:pt x="78" y="182"/>
                  <a:pt x="78" y="186"/>
                </a:cubicBezTo>
                <a:cubicBezTo>
                  <a:pt x="78" y="199"/>
                  <a:pt x="78" y="199"/>
                  <a:pt x="78" y="199"/>
                </a:cubicBezTo>
                <a:cubicBezTo>
                  <a:pt x="75" y="199"/>
                  <a:pt x="75" y="199"/>
                  <a:pt x="75" y="199"/>
                </a:cubicBezTo>
                <a:cubicBezTo>
                  <a:pt x="71" y="199"/>
                  <a:pt x="69" y="200"/>
                  <a:pt x="69" y="204"/>
                </a:cubicBezTo>
                <a:cubicBezTo>
                  <a:pt x="69" y="229"/>
                  <a:pt x="69" y="229"/>
                  <a:pt x="69" y="229"/>
                </a:cubicBezTo>
                <a:cubicBezTo>
                  <a:pt x="69" y="233"/>
                  <a:pt x="71" y="235"/>
                  <a:pt x="75" y="235"/>
                </a:cubicBezTo>
                <a:cubicBezTo>
                  <a:pt x="166" y="235"/>
                  <a:pt x="166" y="235"/>
                  <a:pt x="166" y="235"/>
                </a:cubicBezTo>
                <a:cubicBezTo>
                  <a:pt x="169" y="235"/>
                  <a:pt x="171" y="233"/>
                  <a:pt x="171" y="229"/>
                </a:cubicBezTo>
                <a:cubicBezTo>
                  <a:pt x="171" y="204"/>
                  <a:pt x="171" y="204"/>
                  <a:pt x="171" y="204"/>
                </a:cubicBezTo>
                <a:cubicBezTo>
                  <a:pt x="171" y="200"/>
                  <a:pt x="169" y="199"/>
                  <a:pt x="166" y="199"/>
                </a:cubicBezTo>
                <a:cubicBezTo>
                  <a:pt x="162" y="199"/>
                  <a:pt x="162" y="199"/>
                  <a:pt x="162" y="199"/>
                </a:cubicBezTo>
                <a:cubicBezTo>
                  <a:pt x="162" y="186"/>
                  <a:pt x="162" y="186"/>
                  <a:pt x="162" y="186"/>
                </a:cubicBezTo>
                <a:cubicBezTo>
                  <a:pt x="162" y="183"/>
                  <a:pt x="163" y="178"/>
                  <a:pt x="178" y="158"/>
                </a:cubicBezTo>
                <a:cubicBezTo>
                  <a:pt x="186" y="146"/>
                  <a:pt x="190" y="133"/>
                  <a:pt x="190" y="118"/>
                </a:cubicBezTo>
                <a:cubicBezTo>
                  <a:pt x="190" y="80"/>
                  <a:pt x="159" y="49"/>
                  <a:pt x="120" y="49"/>
                </a:cubicBezTo>
                <a:moveTo>
                  <a:pt x="120" y="170"/>
                </a:moveTo>
                <a:cubicBezTo>
                  <a:pt x="117" y="136"/>
                  <a:pt x="117" y="136"/>
                  <a:pt x="117" y="136"/>
                </a:cubicBezTo>
                <a:cubicBezTo>
                  <a:pt x="124" y="136"/>
                  <a:pt x="124" y="136"/>
                  <a:pt x="124" y="136"/>
                </a:cubicBezTo>
                <a:lnTo>
                  <a:pt x="120" y="170"/>
                </a:lnTo>
                <a:close/>
                <a:moveTo>
                  <a:pt x="162" y="147"/>
                </a:moveTo>
                <a:cubicBezTo>
                  <a:pt x="147" y="168"/>
                  <a:pt x="143" y="176"/>
                  <a:pt x="143" y="186"/>
                </a:cubicBezTo>
                <a:cubicBezTo>
                  <a:pt x="143" y="199"/>
                  <a:pt x="143" y="199"/>
                  <a:pt x="143" y="199"/>
                </a:cubicBezTo>
                <a:cubicBezTo>
                  <a:pt x="127" y="199"/>
                  <a:pt x="127" y="199"/>
                  <a:pt x="127" y="199"/>
                </a:cubicBezTo>
                <a:cubicBezTo>
                  <a:pt x="134" y="136"/>
                  <a:pt x="134" y="136"/>
                  <a:pt x="134" y="136"/>
                </a:cubicBezTo>
                <a:cubicBezTo>
                  <a:pt x="141" y="136"/>
                  <a:pt x="141" y="136"/>
                  <a:pt x="141" y="136"/>
                </a:cubicBezTo>
                <a:cubicBezTo>
                  <a:pt x="149" y="136"/>
                  <a:pt x="156" y="130"/>
                  <a:pt x="156" y="122"/>
                </a:cubicBezTo>
                <a:cubicBezTo>
                  <a:pt x="156" y="113"/>
                  <a:pt x="149" y="107"/>
                  <a:pt x="141" y="107"/>
                </a:cubicBezTo>
                <a:cubicBezTo>
                  <a:pt x="137" y="107"/>
                  <a:pt x="134" y="108"/>
                  <a:pt x="131" y="111"/>
                </a:cubicBezTo>
                <a:cubicBezTo>
                  <a:pt x="127" y="115"/>
                  <a:pt x="125" y="122"/>
                  <a:pt x="125" y="127"/>
                </a:cubicBezTo>
                <a:cubicBezTo>
                  <a:pt x="116" y="127"/>
                  <a:pt x="116" y="127"/>
                  <a:pt x="116" y="127"/>
                </a:cubicBezTo>
                <a:cubicBezTo>
                  <a:pt x="116" y="122"/>
                  <a:pt x="115" y="116"/>
                  <a:pt x="111" y="111"/>
                </a:cubicBezTo>
                <a:cubicBezTo>
                  <a:pt x="108" y="108"/>
                  <a:pt x="104" y="107"/>
                  <a:pt x="100" y="107"/>
                </a:cubicBezTo>
                <a:cubicBezTo>
                  <a:pt x="92" y="107"/>
                  <a:pt x="85" y="113"/>
                  <a:pt x="85" y="122"/>
                </a:cubicBezTo>
                <a:cubicBezTo>
                  <a:pt x="85" y="130"/>
                  <a:pt x="92" y="136"/>
                  <a:pt x="100" y="136"/>
                </a:cubicBezTo>
                <a:cubicBezTo>
                  <a:pt x="107" y="136"/>
                  <a:pt x="107" y="136"/>
                  <a:pt x="107" y="136"/>
                </a:cubicBezTo>
                <a:cubicBezTo>
                  <a:pt x="114" y="199"/>
                  <a:pt x="114" y="199"/>
                  <a:pt x="114" y="199"/>
                </a:cubicBezTo>
                <a:cubicBezTo>
                  <a:pt x="97" y="199"/>
                  <a:pt x="97" y="199"/>
                  <a:pt x="97" y="199"/>
                </a:cubicBezTo>
                <a:cubicBezTo>
                  <a:pt x="97" y="186"/>
                  <a:pt x="97" y="186"/>
                  <a:pt x="97" y="186"/>
                </a:cubicBezTo>
                <a:cubicBezTo>
                  <a:pt x="97" y="177"/>
                  <a:pt x="93" y="168"/>
                  <a:pt x="78" y="147"/>
                </a:cubicBezTo>
                <a:cubicBezTo>
                  <a:pt x="78" y="147"/>
                  <a:pt x="78" y="147"/>
                  <a:pt x="78" y="147"/>
                </a:cubicBezTo>
                <a:cubicBezTo>
                  <a:pt x="77" y="146"/>
                  <a:pt x="77" y="146"/>
                  <a:pt x="77" y="146"/>
                </a:cubicBezTo>
                <a:cubicBezTo>
                  <a:pt x="71" y="138"/>
                  <a:pt x="68" y="128"/>
                  <a:pt x="68" y="118"/>
                </a:cubicBezTo>
                <a:cubicBezTo>
                  <a:pt x="68" y="91"/>
                  <a:pt x="92" y="68"/>
                  <a:pt x="120" y="68"/>
                </a:cubicBezTo>
                <a:cubicBezTo>
                  <a:pt x="148" y="68"/>
                  <a:pt x="172" y="91"/>
                  <a:pt x="172" y="118"/>
                </a:cubicBezTo>
                <a:cubicBezTo>
                  <a:pt x="172" y="129"/>
                  <a:pt x="168" y="139"/>
                  <a:pt x="162" y="147"/>
                </a:cubicBezTo>
                <a:moveTo>
                  <a:pt x="135" y="127"/>
                </a:moveTo>
                <a:cubicBezTo>
                  <a:pt x="135" y="124"/>
                  <a:pt x="136" y="119"/>
                  <a:pt x="138" y="117"/>
                </a:cubicBezTo>
                <a:cubicBezTo>
                  <a:pt x="139" y="116"/>
                  <a:pt x="140" y="116"/>
                  <a:pt x="141" y="116"/>
                </a:cubicBezTo>
                <a:cubicBezTo>
                  <a:pt x="144" y="116"/>
                  <a:pt x="147" y="119"/>
                  <a:pt x="147" y="122"/>
                </a:cubicBezTo>
                <a:cubicBezTo>
                  <a:pt x="147" y="125"/>
                  <a:pt x="144" y="127"/>
                  <a:pt x="141" y="127"/>
                </a:cubicBezTo>
                <a:cubicBezTo>
                  <a:pt x="135" y="127"/>
                  <a:pt x="135" y="127"/>
                  <a:pt x="135" y="127"/>
                </a:cubicBezTo>
                <a:close/>
                <a:moveTo>
                  <a:pt x="107" y="127"/>
                </a:moveTo>
                <a:cubicBezTo>
                  <a:pt x="100" y="127"/>
                  <a:pt x="100" y="127"/>
                  <a:pt x="100" y="127"/>
                </a:cubicBezTo>
                <a:cubicBezTo>
                  <a:pt x="97" y="127"/>
                  <a:pt x="94" y="125"/>
                  <a:pt x="94" y="122"/>
                </a:cubicBezTo>
                <a:cubicBezTo>
                  <a:pt x="94" y="119"/>
                  <a:pt x="97" y="116"/>
                  <a:pt x="100" y="116"/>
                </a:cubicBezTo>
                <a:cubicBezTo>
                  <a:pt x="102" y="116"/>
                  <a:pt x="103" y="117"/>
                  <a:pt x="104" y="118"/>
                </a:cubicBezTo>
                <a:cubicBezTo>
                  <a:pt x="106" y="120"/>
                  <a:pt x="107" y="124"/>
                  <a:pt x="107" y="127"/>
                </a:cubicBezTo>
                <a:moveTo>
                  <a:pt x="231" y="111"/>
                </a:moveTo>
                <a:cubicBezTo>
                  <a:pt x="212" y="111"/>
                  <a:pt x="212" y="111"/>
                  <a:pt x="212" y="111"/>
                </a:cubicBezTo>
                <a:cubicBezTo>
                  <a:pt x="206" y="111"/>
                  <a:pt x="202" y="115"/>
                  <a:pt x="202" y="120"/>
                </a:cubicBezTo>
                <a:cubicBezTo>
                  <a:pt x="202" y="125"/>
                  <a:pt x="206" y="130"/>
                  <a:pt x="212" y="130"/>
                </a:cubicBezTo>
                <a:cubicBezTo>
                  <a:pt x="231" y="130"/>
                  <a:pt x="231" y="130"/>
                  <a:pt x="231" y="130"/>
                </a:cubicBezTo>
                <a:cubicBezTo>
                  <a:pt x="236" y="130"/>
                  <a:pt x="240" y="125"/>
                  <a:pt x="240" y="120"/>
                </a:cubicBezTo>
                <a:cubicBezTo>
                  <a:pt x="240" y="115"/>
                  <a:pt x="236" y="111"/>
                  <a:pt x="231" y="111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45720" tIns="22860" rIns="45720" bIns="2286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105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23556" name="组合 23"/>
          <p:cNvGrpSpPr/>
          <p:nvPr/>
        </p:nvGrpSpPr>
        <p:grpSpPr>
          <a:xfrm>
            <a:off x="2500313" y="212725"/>
            <a:ext cx="7723187" cy="509588"/>
            <a:chOff x="3560907" y="431673"/>
            <a:chExt cx="5364153" cy="510207"/>
          </a:xfrm>
        </p:grpSpPr>
        <p:sp>
          <p:nvSpPr>
            <p:cNvPr id="23557" name="Title 1"/>
            <p:cNvSpPr txBox="1"/>
            <p:nvPr/>
          </p:nvSpPr>
          <p:spPr>
            <a:xfrm>
              <a:off x="3560907" y="431673"/>
              <a:ext cx="5364153" cy="506419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rIns="0" anchor="ctr"/>
            <a:p>
              <a:pPr algn="ctr" defTabSz="914400">
                <a:lnSpc>
                  <a:spcPct val="90000"/>
                </a:lnSpc>
              </a:pPr>
              <a:endParaRPr lang="zh-CN" altLang="en-GB" sz="32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endParaRPr>
            </a:p>
          </p:txBody>
        </p:sp>
        <p:cxnSp>
          <p:nvCxnSpPr>
            <p:cNvPr id="49" name="直接连接符 48"/>
            <p:cNvCxnSpPr/>
            <p:nvPr/>
          </p:nvCxnSpPr>
          <p:spPr>
            <a:xfrm>
              <a:off x="4262276" y="941880"/>
              <a:ext cx="3964233" cy="0"/>
            </a:xfrm>
            <a:prstGeom prst="line">
              <a:avLst/>
            </a:prstGeom>
            <a:ln w="381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2" name="矩形 51"/>
          <p:cNvSpPr/>
          <p:nvPr/>
        </p:nvSpPr>
        <p:spPr>
          <a:xfrm>
            <a:off x="0" y="6424613"/>
            <a:ext cx="12192000" cy="444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54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3560" name="TextBox 52"/>
          <p:cNvSpPr txBox="1"/>
          <p:nvPr/>
        </p:nvSpPr>
        <p:spPr>
          <a:xfrm>
            <a:off x="10058400" y="6472238"/>
            <a:ext cx="2232025" cy="369887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en-US" altLang="zh-CN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TAIJI   </a:t>
            </a: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太极集团</a:t>
            </a:r>
            <a:endParaRPr lang="zh-CN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562" name="TextBox 25"/>
          <p:cNvSpPr txBox="1"/>
          <p:nvPr/>
        </p:nvSpPr>
        <p:spPr>
          <a:xfrm>
            <a:off x="788035" y="1574483"/>
            <a:ext cx="9666288" cy="2676525"/>
          </a:xfrm>
          <a:prstGeom prst="rect">
            <a:avLst/>
          </a:prstGeom>
          <a:noFill/>
          <a:ln w="12700">
            <a:noFill/>
          </a:ln>
        </p:spPr>
        <p:txBody>
          <a:bodyPr anchor="t">
            <a:spAutoFit/>
          </a:bodyPr>
          <a:p>
            <a:pPr eaLnBrk="0" hangingPunct="0">
              <a:lnSpc>
                <a:spcPct val="150000"/>
              </a:lnSpc>
            </a:pP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2018来了，还会遇到什么样的困难？我们不知道。我唯一确信的是，如果困难比天大，我们战胜困难的决心就比天还大。2018，温江店全体姐妹一起，在公司领导的带领下，继续拥抱改变，工作努力，提升实力，成就魅力！</a:t>
            </a:r>
            <a:endParaRPr lang="en-US" altLang="zh-CN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6625" name="图片 2" descr="航母(小）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22850" y="1466850"/>
            <a:ext cx="7159625" cy="39243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" name="任意多边形: 形状 17"/>
          <p:cNvSpPr/>
          <p:nvPr/>
        </p:nvSpPr>
        <p:spPr>
          <a:xfrm>
            <a:off x="0" y="1466850"/>
            <a:ext cx="6034088" cy="3924300"/>
          </a:xfrm>
          <a:custGeom>
            <a:avLst/>
            <a:gdLst>
              <a:gd name="connsiteX0" fmla="*/ 0 w 7867650"/>
              <a:gd name="connsiteY0" fmla="*/ 0 h 4038600"/>
              <a:gd name="connsiteX1" fmla="*/ 7867650 w 7867650"/>
              <a:gd name="connsiteY1" fmla="*/ 0 h 4038600"/>
              <a:gd name="connsiteX2" fmla="*/ 7867650 w 7867650"/>
              <a:gd name="connsiteY2" fmla="*/ 1 h 4038600"/>
              <a:gd name="connsiteX3" fmla="*/ 6515100 w 7867650"/>
              <a:gd name="connsiteY3" fmla="*/ 2019295 h 4038600"/>
              <a:gd name="connsiteX4" fmla="*/ 7867650 w 7867650"/>
              <a:gd name="connsiteY4" fmla="*/ 4038590 h 4038600"/>
              <a:gd name="connsiteX5" fmla="*/ 7867650 w 7867650"/>
              <a:gd name="connsiteY5" fmla="*/ 4038600 h 4038600"/>
              <a:gd name="connsiteX6" fmla="*/ 0 w 7867650"/>
              <a:gd name="connsiteY6" fmla="*/ 4038600 h 4038600"/>
              <a:gd name="connsiteX7" fmla="*/ 0 w 7867650"/>
              <a:gd name="connsiteY7" fmla="*/ 0 h 403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867650" h="4038600">
                <a:moveTo>
                  <a:pt x="0" y="0"/>
                </a:moveTo>
                <a:lnTo>
                  <a:pt x="7867650" y="0"/>
                </a:lnTo>
                <a:lnTo>
                  <a:pt x="7867650" y="1"/>
                </a:lnTo>
                <a:lnTo>
                  <a:pt x="6515100" y="2019295"/>
                </a:lnTo>
                <a:lnTo>
                  <a:pt x="7867650" y="4038590"/>
                </a:lnTo>
                <a:lnTo>
                  <a:pt x="7867650" y="4038600"/>
                </a:lnTo>
                <a:lnTo>
                  <a:pt x="0" y="40386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3" name="任意多边形: 形状 32"/>
          <p:cNvSpPr/>
          <p:nvPr/>
        </p:nvSpPr>
        <p:spPr>
          <a:xfrm>
            <a:off x="4984750" y="1476375"/>
            <a:ext cx="1204913" cy="3905250"/>
          </a:xfrm>
          <a:custGeom>
            <a:avLst/>
            <a:gdLst>
              <a:gd name="connsiteX0" fmla="*/ 1352554 w 1562096"/>
              <a:gd name="connsiteY0" fmla="*/ 0 h 4038600"/>
              <a:gd name="connsiteX1" fmla="*/ 1562096 w 1562096"/>
              <a:gd name="connsiteY1" fmla="*/ 0 h 4038600"/>
              <a:gd name="connsiteX2" fmla="*/ 1562096 w 1562096"/>
              <a:gd name="connsiteY2" fmla="*/ 1 h 4038600"/>
              <a:gd name="connsiteX3" fmla="*/ 209546 w 1562096"/>
              <a:gd name="connsiteY3" fmla="*/ 2019295 h 4038600"/>
              <a:gd name="connsiteX4" fmla="*/ 1562096 w 1562096"/>
              <a:gd name="connsiteY4" fmla="*/ 4038590 h 4038600"/>
              <a:gd name="connsiteX5" fmla="*/ 1562096 w 1562096"/>
              <a:gd name="connsiteY5" fmla="*/ 4038600 h 4038600"/>
              <a:gd name="connsiteX6" fmla="*/ 1352554 w 1562096"/>
              <a:gd name="connsiteY6" fmla="*/ 4038600 h 4038600"/>
              <a:gd name="connsiteX7" fmla="*/ 0 w 1562096"/>
              <a:gd name="connsiteY7" fmla="*/ 2019300 h 403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62096" h="4038600">
                <a:moveTo>
                  <a:pt x="1352554" y="0"/>
                </a:moveTo>
                <a:lnTo>
                  <a:pt x="1562096" y="0"/>
                </a:lnTo>
                <a:lnTo>
                  <a:pt x="1562096" y="1"/>
                </a:lnTo>
                <a:lnTo>
                  <a:pt x="209546" y="2019295"/>
                </a:lnTo>
                <a:lnTo>
                  <a:pt x="1562096" y="4038590"/>
                </a:lnTo>
                <a:lnTo>
                  <a:pt x="1562096" y="4038600"/>
                </a:lnTo>
                <a:lnTo>
                  <a:pt x="1352554" y="4038600"/>
                </a:lnTo>
                <a:lnTo>
                  <a:pt x="0" y="201930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511175" y="0"/>
            <a:ext cx="1355725" cy="666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511175" y="123825"/>
            <a:ext cx="1355725" cy="606425"/>
          </a:xfrm>
          <a:prstGeom prst="rect">
            <a:avLst/>
          </a:prstGeom>
          <a:solidFill>
            <a:srgbClr val="C60C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6630" name="文本框 40"/>
          <p:cNvSpPr txBox="1"/>
          <p:nvPr/>
        </p:nvSpPr>
        <p:spPr>
          <a:xfrm>
            <a:off x="438150" y="98425"/>
            <a:ext cx="1530350" cy="646113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txBody>
          <a:bodyPr anchor="t">
            <a:spAutoFit/>
          </a:bodyPr>
          <a:p>
            <a:pPr algn="ctr"/>
            <a:r>
              <a:rPr lang="en-US" altLang="zh-CN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TAIJI</a:t>
            </a:r>
            <a:endParaRPr lang="en-US" altLang="zh-CN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algn="ctr"/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太极集团</a:t>
            </a:r>
            <a:endParaRPr lang="zh-CN" altLang="en-US" sz="4800" b="1" dirty="0">
              <a:solidFill>
                <a:schemeClr val="bg1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26631" name="文本框 18"/>
          <p:cNvSpPr txBox="1"/>
          <p:nvPr/>
        </p:nvSpPr>
        <p:spPr>
          <a:xfrm>
            <a:off x="1192213" y="3260725"/>
            <a:ext cx="3748087" cy="64452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algn="ctr"/>
            <a:r>
              <a:rPr lang="zh-CN" altLang="en-US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谢 谢</a:t>
            </a:r>
            <a:r>
              <a:rPr lang="zh-CN" altLang="en-US" sz="3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zh-CN" altLang="en-US" sz="3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632" name="文本框 19"/>
          <p:cNvSpPr txBox="1"/>
          <p:nvPr/>
        </p:nvSpPr>
        <p:spPr>
          <a:xfrm>
            <a:off x="622300" y="2270125"/>
            <a:ext cx="5060950" cy="92233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algn="ctr"/>
            <a:r>
              <a:rPr lang="en-US" altLang="zh-CN" sz="5400" b="1" dirty="0">
                <a:solidFill>
                  <a:schemeClr val="bg1"/>
                </a:solidFill>
                <a:latin typeface="Road Rage"/>
                <a:ea typeface="微软雅黑" panose="020B0503020204020204" pitchFamily="34" charset="-122"/>
              </a:rPr>
              <a:t>THANKS</a:t>
            </a:r>
            <a:endParaRPr lang="en-US" altLang="zh-CN" sz="6000" dirty="0">
              <a:solidFill>
                <a:schemeClr val="bg1"/>
              </a:solidFill>
              <a:latin typeface="Road Rage"/>
              <a:ea typeface="Arial" panose="020B0604020202020204" pitchFamily="34" charset="0"/>
            </a:endParaRPr>
          </a:p>
        </p:txBody>
      </p:sp>
      <p:sp>
        <p:nvSpPr>
          <p:cNvPr id="26633" name="文本框 4"/>
          <p:cNvSpPr txBox="1"/>
          <p:nvPr/>
        </p:nvSpPr>
        <p:spPr>
          <a:xfrm>
            <a:off x="9556750" y="4994275"/>
            <a:ext cx="2530475" cy="3683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太极急支糖浆生产基地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218" name="文本框 3"/>
          <p:cNvSpPr txBox="1"/>
          <p:nvPr/>
        </p:nvSpPr>
        <p:spPr>
          <a:xfrm>
            <a:off x="3499485" y="2771775"/>
            <a:ext cx="5253990" cy="144526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defTabSz="914400"/>
            <a:r>
              <a:rPr lang="zh-CN" altLang="en-US" sz="44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遇山开山，遇河架桥</a:t>
            </a:r>
            <a:endParaRPr lang="zh-CN" altLang="en-US" sz="4400" b="1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defTabSz="914400"/>
            <a:r>
              <a:rPr lang="zh-CN" altLang="en-US" sz="44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</a:t>
            </a:r>
            <a:r>
              <a:rPr lang="en-US" altLang="zh-CN" sz="44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-----</a:t>
            </a:r>
            <a:r>
              <a:rPr lang="zh-CN" altLang="en-US" sz="44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温江店重振记</a:t>
            </a:r>
            <a:endParaRPr lang="zh-CN" altLang="en-US" sz="4400" b="1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" name="Freeform 58"/>
          <p:cNvSpPr>
            <a:spLocks noEditPoints="1"/>
          </p:cNvSpPr>
          <p:nvPr/>
        </p:nvSpPr>
        <p:spPr bwMode="auto">
          <a:xfrm>
            <a:off x="7034213" y="2486025"/>
            <a:ext cx="590550" cy="547688"/>
          </a:xfrm>
          <a:custGeom>
            <a:avLst/>
            <a:gdLst>
              <a:gd name="T0" fmla="*/ 142 w 241"/>
              <a:gd name="T1" fmla="*/ 137 h 224"/>
              <a:gd name="T2" fmla="*/ 150 w 241"/>
              <a:gd name="T3" fmla="*/ 97 h 224"/>
              <a:gd name="T4" fmla="*/ 132 w 241"/>
              <a:gd name="T5" fmla="*/ 115 h 224"/>
              <a:gd name="T6" fmla="*/ 110 w 241"/>
              <a:gd name="T7" fmla="*/ 115 h 224"/>
              <a:gd name="T8" fmla="*/ 110 w 241"/>
              <a:gd name="T9" fmla="*/ 92 h 224"/>
              <a:gd name="T10" fmla="*/ 127 w 241"/>
              <a:gd name="T11" fmla="*/ 74 h 224"/>
              <a:gd name="T12" fmla="*/ 88 w 241"/>
              <a:gd name="T13" fmla="*/ 83 h 224"/>
              <a:gd name="T14" fmla="*/ 78 w 241"/>
              <a:gd name="T15" fmla="*/ 120 h 224"/>
              <a:gd name="T16" fmla="*/ 3 w 241"/>
              <a:gd name="T17" fmla="*/ 195 h 224"/>
              <a:gd name="T18" fmla="*/ 3 w 241"/>
              <a:gd name="T19" fmla="*/ 206 h 224"/>
              <a:gd name="T20" fmla="*/ 19 w 241"/>
              <a:gd name="T21" fmla="*/ 222 h 224"/>
              <a:gd name="T22" fmla="*/ 25 w 241"/>
              <a:gd name="T23" fmla="*/ 224 h 224"/>
              <a:gd name="T24" fmla="*/ 30 w 241"/>
              <a:gd name="T25" fmla="*/ 222 h 224"/>
              <a:gd name="T26" fmla="*/ 105 w 241"/>
              <a:gd name="T27" fmla="*/ 147 h 224"/>
              <a:gd name="T28" fmla="*/ 142 w 241"/>
              <a:gd name="T29" fmla="*/ 137 h 224"/>
              <a:gd name="T30" fmla="*/ 27 w 241"/>
              <a:gd name="T31" fmla="*/ 206 h 224"/>
              <a:gd name="T32" fmla="*/ 19 w 241"/>
              <a:gd name="T33" fmla="*/ 206 h 224"/>
              <a:gd name="T34" fmla="*/ 19 w 241"/>
              <a:gd name="T35" fmla="*/ 198 h 224"/>
              <a:gd name="T36" fmla="*/ 27 w 241"/>
              <a:gd name="T37" fmla="*/ 198 h 224"/>
              <a:gd name="T38" fmla="*/ 27 w 241"/>
              <a:gd name="T39" fmla="*/ 206 h 224"/>
              <a:gd name="T40" fmla="*/ 236 w 241"/>
              <a:gd name="T41" fmla="*/ 0 h 224"/>
              <a:gd name="T42" fmla="*/ 19 w 241"/>
              <a:gd name="T43" fmla="*/ 0 h 224"/>
              <a:gd name="T44" fmla="*/ 14 w 241"/>
              <a:gd name="T45" fmla="*/ 5 h 224"/>
              <a:gd name="T46" fmla="*/ 14 w 241"/>
              <a:gd name="T47" fmla="*/ 171 h 224"/>
              <a:gd name="T48" fmla="*/ 38 w 241"/>
              <a:gd name="T49" fmla="*/ 147 h 224"/>
              <a:gd name="T50" fmla="*/ 38 w 241"/>
              <a:gd name="T51" fmla="*/ 48 h 224"/>
              <a:gd name="T52" fmla="*/ 217 w 241"/>
              <a:gd name="T53" fmla="*/ 48 h 224"/>
              <a:gd name="T54" fmla="*/ 217 w 241"/>
              <a:gd name="T55" fmla="*/ 170 h 224"/>
              <a:gd name="T56" fmla="*/ 95 w 241"/>
              <a:gd name="T57" fmla="*/ 170 h 224"/>
              <a:gd name="T58" fmla="*/ 72 w 241"/>
              <a:gd name="T59" fmla="*/ 193 h 224"/>
              <a:gd name="T60" fmla="*/ 222 w 241"/>
              <a:gd name="T61" fmla="*/ 193 h 224"/>
              <a:gd name="T62" fmla="*/ 241 w 241"/>
              <a:gd name="T63" fmla="*/ 175 h 224"/>
              <a:gd name="T64" fmla="*/ 241 w 241"/>
              <a:gd name="T65" fmla="*/ 5 h 224"/>
              <a:gd name="T66" fmla="*/ 236 w 241"/>
              <a:gd name="T67" fmla="*/ 0 h 224"/>
              <a:gd name="T68" fmla="*/ 47 w 241"/>
              <a:gd name="T69" fmla="*/ 32 h 224"/>
              <a:gd name="T70" fmla="*/ 39 w 241"/>
              <a:gd name="T71" fmla="*/ 24 h 224"/>
              <a:gd name="T72" fmla="*/ 47 w 241"/>
              <a:gd name="T73" fmla="*/ 15 h 224"/>
              <a:gd name="T74" fmla="*/ 55 w 241"/>
              <a:gd name="T75" fmla="*/ 24 h 224"/>
              <a:gd name="T76" fmla="*/ 47 w 241"/>
              <a:gd name="T77" fmla="*/ 32 h 224"/>
              <a:gd name="T78" fmla="*/ 77 w 241"/>
              <a:gd name="T79" fmla="*/ 32 h 224"/>
              <a:gd name="T80" fmla="*/ 69 w 241"/>
              <a:gd name="T81" fmla="*/ 24 h 224"/>
              <a:gd name="T82" fmla="*/ 77 w 241"/>
              <a:gd name="T83" fmla="*/ 15 h 224"/>
              <a:gd name="T84" fmla="*/ 85 w 241"/>
              <a:gd name="T85" fmla="*/ 24 h 224"/>
              <a:gd name="T86" fmla="*/ 77 w 241"/>
              <a:gd name="T87" fmla="*/ 32 h 2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241" h="224">
                <a:moveTo>
                  <a:pt x="142" y="137"/>
                </a:moveTo>
                <a:cubicBezTo>
                  <a:pt x="153" y="126"/>
                  <a:pt x="155" y="110"/>
                  <a:pt x="150" y="97"/>
                </a:cubicBezTo>
                <a:cubicBezTo>
                  <a:pt x="132" y="115"/>
                  <a:pt x="132" y="115"/>
                  <a:pt x="132" y="115"/>
                </a:cubicBezTo>
                <a:cubicBezTo>
                  <a:pt x="126" y="121"/>
                  <a:pt x="116" y="121"/>
                  <a:pt x="110" y="115"/>
                </a:cubicBezTo>
                <a:cubicBezTo>
                  <a:pt x="104" y="108"/>
                  <a:pt x="104" y="98"/>
                  <a:pt x="110" y="92"/>
                </a:cubicBezTo>
                <a:cubicBezTo>
                  <a:pt x="127" y="74"/>
                  <a:pt x="127" y="74"/>
                  <a:pt x="127" y="74"/>
                </a:cubicBezTo>
                <a:cubicBezTo>
                  <a:pt x="114" y="70"/>
                  <a:pt x="99" y="73"/>
                  <a:pt x="88" y="83"/>
                </a:cubicBezTo>
                <a:cubicBezTo>
                  <a:pt x="78" y="93"/>
                  <a:pt x="75" y="107"/>
                  <a:pt x="78" y="120"/>
                </a:cubicBezTo>
                <a:cubicBezTo>
                  <a:pt x="3" y="195"/>
                  <a:pt x="3" y="195"/>
                  <a:pt x="3" y="195"/>
                </a:cubicBezTo>
                <a:cubicBezTo>
                  <a:pt x="0" y="198"/>
                  <a:pt x="0" y="203"/>
                  <a:pt x="3" y="206"/>
                </a:cubicBezTo>
                <a:cubicBezTo>
                  <a:pt x="19" y="222"/>
                  <a:pt x="19" y="222"/>
                  <a:pt x="19" y="222"/>
                </a:cubicBezTo>
                <a:cubicBezTo>
                  <a:pt x="21" y="223"/>
                  <a:pt x="23" y="224"/>
                  <a:pt x="25" y="224"/>
                </a:cubicBezTo>
                <a:cubicBezTo>
                  <a:pt x="27" y="224"/>
                  <a:pt x="29" y="223"/>
                  <a:pt x="30" y="222"/>
                </a:cubicBezTo>
                <a:cubicBezTo>
                  <a:pt x="105" y="147"/>
                  <a:pt x="105" y="147"/>
                  <a:pt x="105" y="147"/>
                </a:cubicBezTo>
                <a:cubicBezTo>
                  <a:pt x="118" y="150"/>
                  <a:pt x="132" y="147"/>
                  <a:pt x="142" y="137"/>
                </a:cubicBezTo>
                <a:close/>
                <a:moveTo>
                  <a:pt x="27" y="206"/>
                </a:moveTo>
                <a:cubicBezTo>
                  <a:pt x="25" y="208"/>
                  <a:pt x="21" y="208"/>
                  <a:pt x="19" y="206"/>
                </a:cubicBezTo>
                <a:cubicBezTo>
                  <a:pt x="17" y="204"/>
                  <a:pt x="17" y="200"/>
                  <a:pt x="19" y="198"/>
                </a:cubicBezTo>
                <a:cubicBezTo>
                  <a:pt x="21" y="195"/>
                  <a:pt x="25" y="195"/>
                  <a:pt x="27" y="198"/>
                </a:cubicBezTo>
                <a:cubicBezTo>
                  <a:pt x="30" y="200"/>
                  <a:pt x="30" y="204"/>
                  <a:pt x="27" y="206"/>
                </a:cubicBezTo>
                <a:close/>
                <a:moveTo>
                  <a:pt x="236" y="0"/>
                </a:moveTo>
                <a:cubicBezTo>
                  <a:pt x="19" y="0"/>
                  <a:pt x="19" y="0"/>
                  <a:pt x="19" y="0"/>
                </a:cubicBezTo>
                <a:cubicBezTo>
                  <a:pt x="16" y="0"/>
                  <a:pt x="14" y="2"/>
                  <a:pt x="14" y="5"/>
                </a:cubicBezTo>
                <a:cubicBezTo>
                  <a:pt x="14" y="171"/>
                  <a:pt x="14" y="171"/>
                  <a:pt x="14" y="171"/>
                </a:cubicBezTo>
                <a:cubicBezTo>
                  <a:pt x="38" y="147"/>
                  <a:pt x="38" y="147"/>
                  <a:pt x="38" y="147"/>
                </a:cubicBezTo>
                <a:cubicBezTo>
                  <a:pt x="38" y="48"/>
                  <a:pt x="38" y="48"/>
                  <a:pt x="38" y="48"/>
                </a:cubicBezTo>
                <a:cubicBezTo>
                  <a:pt x="217" y="48"/>
                  <a:pt x="217" y="48"/>
                  <a:pt x="217" y="48"/>
                </a:cubicBezTo>
                <a:cubicBezTo>
                  <a:pt x="217" y="170"/>
                  <a:pt x="217" y="170"/>
                  <a:pt x="217" y="170"/>
                </a:cubicBezTo>
                <a:cubicBezTo>
                  <a:pt x="95" y="170"/>
                  <a:pt x="95" y="170"/>
                  <a:pt x="95" y="170"/>
                </a:cubicBezTo>
                <a:cubicBezTo>
                  <a:pt x="72" y="193"/>
                  <a:pt x="72" y="193"/>
                  <a:pt x="72" y="193"/>
                </a:cubicBezTo>
                <a:cubicBezTo>
                  <a:pt x="222" y="193"/>
                  <a:pt x="222" y="193"/>
                  <a:pt x="222" y="193"/>
                </a:cubicBezTo>
                <a:cubicBezTo>
                  <a:pt x="233" y="193"/>
                  <a:pt x="241" y="185"/>
                  <a:pt x="241" y="175"/>
                </a:cubicBezTo>
                <a:cubicBezTo>
                  <a:pt x="241" y="5"/>
                  <a:pt x="241" y="5"/>
                  <a:pt x="241" y="5"/>
                </a:cubicBezTo>
                <a:cubicBezTo>
                  <a:pt x="241" y="2"/>
                  <a:pt x="239" y="0"/>
                  <a:pt x="236" y="0"/>
                </a:cubicBezTo>
                <a:close/>
                <a:moveTo>
                  <a:pt x="47" y="32"/>
                </a:moveTo>
                <a:cubicBezTo>
                  <a:pt x="42" y="32"/>
                  <a:pt x="39" y="28"/>
                  <a:pt x="39" y="24"/>
                </a:cubicBezTo>
                <a:cubicBezTo>
                  <a:pt x="39" y="19"/>
                  <a:pt x="42" y="15"/>
                  <a:pt x="47" y="15"/>
                </a:cubicBezTo>
                <a:cubicBezTo>
                  <a:pt x="52" y="15"/>
                  <a:pt x="55" y="19"/>
                  <a:pt x="55" y="24"/>
                </a:cubicBezTo>
                <a:cubicBezTo>
                  <a:pt x="55" y="28"/>
                  <a:pt x="52" y="32"/>
                  <a:pt x="47" y="32"/>
                </a:cubicBezTo>
                <a:close/>
                <a:moveTo>
                  <a:pt x="77" y="32"/>
                </a:moveTo>
                <a:cubicBezTo>
                  <a:pt x="72" y="32"/>
                  <a:pt x="69" y="28"/>
                  <a:pt x="69" y="24"/>
                </a:cubicBezTo>
                <a:cubicBezTo>
                  <a:pt x="69" y="19"/>
                  <a:pt x="72" y="15"/>
                  <a:pt x="77" y="15"/>
                </a:cubicBezTo>
                <a:cubicBezTo>
                  <a:pt x="81" y="15"/>
                  <a:pt x="85" y="19"/>
                  <a:pt x="85" y="24"/>
                </a:cubicBezTo>
                <a:cubicBezTo>
                  <a:pt x="85" y="28"/>
                  <a:pt x="81" y="32"/>
                  <a:pt x="77" y="3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45720" tIns="22860" rIns="45720" bIns="2286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105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2" name="Freeform 59"/>
          <p:cNvSpPr>
            <a:spLocks noEditPoints="1"/>
          </p:cNvSpPr>
          <p:nvPr/>
        </p:nvSpPr>
        <p:spPr bwMode="auto">
          <a:xfrm>
            <a:off x="4627563" y="2519363"/>
            <a:ext cx="558800" cy="479425"/>
          </a:xfrm>
          <a:custGeom>
            <a:avLst/>
            <a:gdLst>
              <a:gd name="T0" fmla="*/ 223 w 228"/>
              <a:gd name="T1" fmla="*/ 0 h 196"/>
              <a:gd name="T2" fmla="*/ 210 w 228"/>
              <a:gd name="T3" fmla="*/ 0 h 196"/>
              <a:gd name="T4" fmla="*/ 205 w 228"/>
              <a:gd name="T5" fmla="*/ 5 h 196"/>
              <a:gd name="T6" fmla="*/ 205 w 228"/>
              <a:gd name="T7" fmla="*/ 10 h 196"/>
              <a:gd name="T8" fmla="*/ 20 w 228"/>
              <a:gd name="T9" fmla="*/ 42 h 196"/>
              <a:gd name="T10" fmla="*/ 20 w 228"/>
              <a:gd name="T11" fmla="*/ 40 h 196"/>
              <a:gd name="T12" fmla="*/ 15 w 228"/>
              <a:gd name="T13" fmla="*/ 35 h 196"/>
              <a:gd name="T14" fmla="*/ 5 w 228"/>
              <a:gd name="T15" fmla="*/ 35 h 196"/>
              <a:gd name="T16" fmla="*/ 0 w 228"/>
              <a:gd name="T17" fmla="*/ 40 h 196"/>
              <a:gd name="T18" fmla="*/ 0 w 228"/>
              <a:gd name="T19" fmla="*/ 45 h 196"/>
              <a:gd name="T20" fmla="*/ 0 w 228"/>
              <a:gd name="T21" fmla="*/ 135 h 196"/>
              <a:gd name="T22" fmla="*/ 0 w 228"/>
              <a:gd name="T23" fmla="*/ 140 h 196"/>
              <a:gd name="T24" fmla="*/ 5 w 228"/>
              <a:gd name="T25" fmla="*/ 145 h 196"/>
              <a:gd name="T26" fmla="*/ 15 w 228"/>
              <a:gd name="T27" fmla="*/ 145 h 196"/>
              <a:gd name="T28" fmla="*/ 20 w 228"/>
              <a:gd name="T29" fmla="*/ 140 h 196"/>
              <a:gd name="T30" fmla="*/ 20 w 228"/>
              <a:gd name="T31" fmla="*/ 138 h 196"/>
              <a:gd name="T32" fmla="*/ 70 w 228"/>
              <a:gd name="T33" fmla="*/ 147 h 196"/>
              <a:gd name="T34" fmla="*/ 70 w 228"/>
              <a:gd name="T35" fmla="*/ 148 h 196"/>
              <a:gd name="T36" fmla="*/ 117 w 228"/>
              <a:gd name="T37" fmla="*/ 196 h 196"/>
              <a:gd name="T38" fmla="*/ 162 w 228"/>
              <a:gd name="T39" fmla="*/ 162 h 196"/>
              <a:gd name="T40" fmla="*/ 205 w 228"/>
              <a:gd name="T41" fmla="*/ 170 h 196"/>
              <a:gd name="T42" fmla="*/ 205 w 228"/>
              <a:gd name="T43" fmla="*/ 175 h 196"/>
              <a:gd name="T44" fmla="*/ 210 w 228"/>
              <a:gd name="T45" fmla="*/ 180 h 196"/>
              <a:gd name="T46" fmla="*/ 223 w 228"/>
              <a:gd name="T47" fmla="*/ 180 h 196"/>
              <a:gd name="T48" fmla="*/ 228 w 228"/>
              <a:gd name="T49" fmla="*/ 175 h 196"/>
              <a:gd name="T50" fmla="*/ 228 w 228"/>
              <a:gd name="T51" fmla="*/ 5 h 196"/>
              <a:gd name="T52" fmla="*/ 223 w 228"/>
              <a:gd name="T53" fmla="*/ 0 h 196"/>
              <a:gd name="T54" fmla="*/ 117 w 228"/>
              <a:gd name="T55" fmla="*/ 177 h 196"/>
              <a:gd name="T56" fmla="*/ 89 w 228"/>
              <a:gd name="T57" fmla="*/ 150 h 196"/>
              <a:gd name="T58" fmla="*/ 143 w 228"/>
              <a:gd name="T59" fmla="*/ 159 h 196"/>
              <a:gd name="T60" fmla="*/ 117 w 228"/>
              <a:gd name="T61" fmla="*/ 177 h 196"/>
              <a:gd name="T62" fmla="*/ 199 w 228"/>
              <a:gd name="T63" fmla="*/ 53 h 196"/>
              <a:gd name="T64" fmla="*/ 31 w 228"/>
              <a:gd name="T65" fmla="*/ 76 h 196"/>
              <a:gd name="T66" fmla="*/ 30 w 228"/>
              <a:gd name="T67" fmla="*/ 76 h 196"/>
              <a:gd name="T68" fmla="*/ 23 w 228"/>
              <a:gd name="T69" fmla="*/ 70 h 196"/>
              <a:gd name="T70" fmla="*/ 29 w 228"/>
              <a:gd name="T71" fmla="*/ 62 h 196"/>
              <a:gd name="T72" fmla="*/ 197 w 228"/>
              <a:gd name="T73" fmla="*/ 39 h 196"/>
              <a:gd name="T74" fmla="*/ 205 w 228"/>
              <a:gd name="T75" fmla="*/ 45 h 196"/>
              <a:gd name="T76" fmla="*/ 199 w 228"/>
              <a:gd name="T77" fmla="*/ 53 h 1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228" h="196">
                <a:moveTo>
                  <a:pt x="223" y="0"/>
                </a:moveTo>
                <a:cubicBezTo>
                  <a:pt x="210" y="0"/>
                  <a:pt x="210" y="0"/>
                  <a:pt x="210" y="0"/>
                </a:cubicBezTo>
                <a:cubicBezTo>
                  <a:pt x="207" y="0"/>
                  <a:pt x="205" y="2"/>
                  <a:pt x="205" y="5"/>
                </a:cubicBezTo>
                <a:cubicBezTo>
                  <a:pt x="205" y="10"/>
                  <a:pt x="205" y="10"/>
                  <a:pt x="205" y="10"/>
                </a:cubicBezTo>
                <a:cubicBezTo>
                  <a:pt x="20" y="42"/>
                  <a:pt x="20" y="42"/>
                  <a:pt x="20" y="42"/>
                </a:cubicBezTo>
                <a:cubicBezTo>
                  <a:pt x="20" y="40"/>
                  <a:pt x="20" y="40"/>
                  <a:pt x="20" y="40"/>
                </a:cubicBezTo>
                <a:cubicBezTo>
                  <a:pt x="20" y="37"/>
                  <a:pt x="18" y="35"/>
                  <a:pt x="15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2" y="35"/>
                  <a:pt x="0" y="37"/>
                  <a:pt x="0" y="40"/>
                </a:cubicBezTo>
                <a:cubicBezTo>
                  <a:pt x="0" y="45"/>
                  <a:pt x="0" y="45"/>
                  <a:pt x="0" y="45"/>
                </a:cubicBezTo>
                <a:cubicBezTo>
                  <a:pt x="0" y="135"/>
                  <a:pt x="0" y="135"/>
                  <a:pt x="0" y="135"/>
                </a:cubicBezTo>
                <a:cubicBezTo>
                  <a:pt x="0" y="140"/>
                  <a:pt x="0" y="140"/>
                  <a:pt x="0" y="140"/>
                </a:cubicBezTo>
                <a:cubicBezTo>
                  <a:pt x="0" y="143"/>
                  <a:pt x="2" y="145"/>
                  <a:pt x="5" y="145"/>
                </a:cubicBezTo>
                <a:cubicBezTo>
                  <a:pt x="15" y="145"/>
                  <a:pt x="15" y="145"/>
                  <a:pt x="15" y="145"/>
                </a:cubicBezTo>
                <a:cubicBezTo>
                  <a:pt x="18" y="145"/>
                  <a:pt x="20" y="143"/>
                  <a:pt x="20" y="140"/>
                </a:cubicBezTo>
                <a:cubicBezTo>
                  <a:pt x="20" y="138"/>
                  <a:pt x="20" y="138"/>
                  <a:pt x="20" y="138"/>
                </a:cubicBezTo>
                <a:cubicBezTo>
                  <a:pt x="70" y="147"/>
                  <a:pt x="70" y="147"/>
                  <a:pt x="70" y="147"/>
                </a:cubicBezTo>
                <a:cubicBezTo>
                  <a:pt x="70" y="147"/>
                  <a:pt x="70" y="148"/>
                  <a:pt x="70" y="148"/>
                </a:cubicBezTo>
                <a:cubicBezTo>
                  <a:pt x="70" y="175"/>
                  <a:pt x="91" y="196"/>
                  <a:pt x="117" y="196"/>
                </a:cubicBezTo>
                <a:cubicBezTo>
                  <a:pt x="138" y="196"/>
                  <a:pt x="156" y="182"/>
                  <a:pt x="162" y="162"/>
                </a:cubicBezTo>
                <a:cubicBezTo>
                  <a:pt x="205" y="170"/>
                  <a:pt x="205" y="170"/>
                  <a:pt x="205" y="170"/>
                </a:cubicBezTo>
                <a:cubicBezTo>
                  <a:pt x="205" y="175"/>
                  <a:pt x="205" y="175"/>
                  <a:pt x="205" y="175"/>
                </a:cubicBezTo>
                <a:cubicBezTo>
                  <a:pt x="205" y="178"/>
                  <a:pt x="207" y="180"/>
                  <a:pt x="210" y="180"/>
                </a:cubicBezTo>
                <a:cubicBezTo>
                  <a:pt x="223" y="180"/>
                  <a:pt x="223" y="180"/>
                  <a:pt x="223" y="180"/>
                </a:cubicBezTo>
                <a:cubicBezTo>
                  <a:pt x="226" y="180"/>
                  <a:pt x="228" y="178"/>
                  <a:pt x="228" y="175"/>
                </a:cubicBezTo>
                <a:cubicBezTo>
                  <a:pt x="228" y="5"/>
                  <a:pt x="228" y="5"/>
                  <a:pt x="228" y="5"/>
                </a:cubicBezTo>
                <a:cubicBezTo>
                  <a:pt x="228" y="2"/>
                  <a:pt x="226" y="0"/>
                  <a:pt x="223" y="0"/>
                </a:cubicBezTo>
                <a:moveTo>
                  <a:pt x="117" y="177"/>
                </a:moveTo>
                <a:cubicBezTo>
                  <a:pt x="102" y="177"/>
                  <a:pt x="90" y="165"/>
                  <a:pt x="89" y="150"/>
                </a:cubicBezTo>
                <a:cubicBezTo>
                  <a:pt x="143" y="159"/>
                  <a:pt x="143" y="159"/>
                  <a:pt x="143" y="159"/>
                </a:cubicBezTo>
                <a:cubicBezTo>
                  <a:pt x="139" y="170"/>
                  <a:pt x="129" y="177"/>
                  <a:pt x="117" y="177"/>
                </a:cubicBezTo>
                <a:moveTo>
                  <a:pt x="199" y="53"/>
                </a:moveTo>
                <a:cubicBezTo>
                  <a:pt x="31" y="76"/>
                  <a:pt x="31" y="76"/>
                  <a:pt x="31" y="76"/>
                </a:cubicBezTo>
                <a:cubicBezTo>
                  <a:pt x="30" y="76"/>
                  <a:pt x="30" y="76"/>
                  <a:pt x="30" y="76"/>
                </a:cubicBezTo>
                <a:cubicBezTo>
                  <a:pt x="26" y="76"/>
                  <a:pt x="23" y="73"/>
                  <a:pt x="23" y="70"/>
                </a:cubicBezTo>
                <a:cubicBezTo>
                  <a:pt x="22" y="66"/>
                  <a:pt x="25" y="62"/>
                  <a:pt x="29" y="62"/>
                </a:cubicBezTo>
                <a:cubicBezTo>
                  <a:pt x="197" y="39"/>
                  <a:pt x="197" y="39"/>
                  <a:pt x="197" y="39"/>
                </a:cubicBezTo>
                <a:cubicBezTo>
                  <a:pt x="201" y="38"/>
                  <a:pt x="204" y="41"/>
                  <a:pt x="205" y="45"/>
                </a:cubicBezTo>
                <a:cubicBezTo>
                  <a:pt x="205" y="49"/>
                  <a:pt x="203" y="52"/>
                  <a:pt x="199" y="5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45720" tIns="22860" rIns="45720" bIns="2286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105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4" name="Freeform 24"/>
          <p:cNvSpPr>
            <a:spLocks noEditPoints="1"/>
          </p:cNvSpPr>
          <p:nvPr/>
        </p:nvSpPr>
        <p:spPr bwMode="auto">
          <a:xfrm>
            <a:off x="2111375" y="2446338"/>
            <a:ext cx="588963" cy="665163"/>
          </a:xfrm>
          <a:custGeom>
            <a:avLst/>
            <a:gdLst>
              <a:gd name="T0" fmla="*/ 62 w 240"/>
              <a:gd name="T1" fmla="*/ 49 h 272"/>
              <a:gd name="T2" fmla="*/ 35 w 240"/>
              <a:gd name="T3" fmla="*/ 35 h 272"/>
              <a:gd name="T4" fmla="*/ 49 w 240"/>
              <a:gd name="T5" fmla="*/ 62 h 272"/>
              <a:gd name="T6" fmla="*/ 62 w 240"/>
              <a:gd name="T7" fmla="*/ 62 h 272"/>
              <a:gd name="T8" fmla="*/ 9 w 240"/>
              <a:gd name="T9" fmla="*/ 111 h 272"/>
              <a:gd name="T10" fmla="*/ 9 w 240"/>
              <a:gd name="T11" fmla="*/ 130 h 272"/>
              <a:gd name="T12" fmla="*/ 38 w 240"/>
              <a:gd name="T13" fmla="*/ 120 h 272"/>
              <a:gd name="T14" fmla="*/ 120 w 240"/>
              <a:gd name="T15" fmla="*/ 38 h 272"/>
              <a:gd name="T16" fmla="*/ 129 w 240"/>
              <a:gd name="T17" fmla="*/ 10 h 272"/>
              <a:gd name="T18" fmla="*/ 111 w 240"/>
              <a:gd name="T19" fmla="*/ 10 h 272"/>
              <a:gd name="T20" fmla="*/ 120 w 240"/>
              <a:gd name="T21" fmla="*/ 38 h 272"/>
              <a:gd name="T22" fmla="*/ 107 w 240"/>
              <a:gd name="T23" fmla="*/ 272 h 272"/>
              <a:gd name="T24" fmla="*/ 153 w 240"/>
              <a:gd name="T25" fmla="*/ 253 h 272"/>
              <a:gd name="T26" fmla="*/ 87 w 240"/>
              <a:gd name="T27" fmla="*/ 244 h 272"/>
              <a:gd name="T28" fmla="*/ 205 w 240"/>
              <a:gd name="T29" fmla="*/ 35 h 272"/>
              <a:gd name="T30" fmla="*/ 178 w 240"/>
              <a:gd name="T31" fmla="*/ 49 h 272"/>
              <a:gd name="T32" fmla="*/ 185 w 240"/>
              <a:gd name="T33" fmla="*/ 65 h 272"/>
              <a:gd name="T34" fmla="*/ 205 w 240"/>
              <a:gd name="T35" fmla="*/ 49 h 272"/>
              <a:gd name="T36" fmla="*/ 120 w 240"/>
              <a:gd name="T37" fmla="*/ 49 h 272"/>
              <a:gd name="T38" fmla="*/ 61 w 240"/>
              <a:gd name="T39" fmla="*/ 156 h 272"/>
              <a:gd name="T40" fmla="*/ 78 w 240"/>
              <a:gd name="T41" fmla="*/ 186 h 272"/>
              <a:gd name="T42" fmla="*/ 75 w 240"/>
              <a:gd name="T43" fmla="*/ 199 h 272"/>
              <a:gd name="T44" fmla="*/ 69 w 240"/>
              <a:gd name="T45" fmla="*/ 229 h 272"/>
              <a:gd name="T46" fmla="*/ 166 w 240"/>
              <a:gd name="T47" fmla="*/ 235 h 272"/>
              <a:gd name="T48" fmla="*/ 171 w 240"/>
              <a:gd name="T49" fmla="*/ 204 h 272"/>
              <a:gd name="T50" fmla="*/ 162 w 240"/>
              <a:gd name="T51" fmla="*/ 199 h 272"/>
              <a:gd name="T52" fmla="*/ 178 w 240"/>
              <a:gd name="T53" fmla="*/ 158 h 272"/>
              <a:gd name="T54" fmla="*/ 120 w 240"/>
              <a:gd name="T55" fmla="*/ 49 h 272"/>
              <a:gd name="T56" fmla="*/ 117 w 240"/>
              <a:gd name="T57" fmla="*/ 136 h 272"/>
              <a:gd name="T58" fmla="*/ 120 w 240"/>
              <a:gd name="T59" fmla="*/ 170 h 272"/>
              <a:gd name="T60" fmla="*/ 143 w 240"/>
              <a:gd name="T61" fmla="*/ 186 h 272"/>
              <a:gd name="T62" fmla="*/ 127 w 240"/>
              <a:gd name="T63" fmla="*/ 199 h 272"/>
              <a:gd name="T64" fmla="*/ 141 w 240"/>
              <a:gd name="T65" fmla="*/ 136 h 272"/>
              <a:gd name="T66" fmla="*/ 141 w 240"/>
              <a:gd name="T67" fmla="*/ 107 h 272"/>
              <a:gd name="T68" fmla="*/ 125 w 240"/>
              <a:gd name="T69" fmla="*/ 127 h 272"/>
              <a:gd name="T70" fmla="*/ 111 w 240"/>
              <a:gd name="T71" fmla="*/ 111 h 272"/>
              <a:gd name="T72" fmla="*/ 85 w 240"/>
              <a:gd name="T73" fmla="*/ 122 h 272"/>
              <a:gd name="T74" fmla="*/ 107 w 240"/>
              <a:gd name="T75" fmla="*/ 136 h 272"/>
              <a:gd name="T76" fmla="*/ 97 w 240"/>
              <a:gd name="T77" fmla="*/ 199 h 272"/>
              <a:gd name="T78" fmla="*/ 78 w 240"/>
              <a:gd name="T79" fmla="*/ 147 h 272"/>
              <a:gd name="T80" fmla="*/ 77 w 240"/>
              <a:gd name="T81" fmla="*/ 146 h 272"/>
              <a:gd name="T82" fmla="*/ 120 w 240"/>
              <a:gd name="T83" fmla="*/ 68 h 272"/>
              <a:gd name="T84" fmla="*/ 162 w 240"/>
              <a:gd name="T85" fmla="*/ 147 h 272"/>
              <a:gd name="T86" fmla="*/ 138 w 240"/>
              <a:gd name="T87" fmla="*/ 117 h 272"/>
              <a:gd name="T88" fmla="*/ 147 w 240"/>
              <a:gd name="T89" fmla="*/ 122 h 272"/>
              <a:gd name="T90" fmla="*/ 135 w 240"/>
              <a:gd name="T91" fmla="*/ 127 h 272"/>
              <a:gd name="T92" fmla="*/ 100 w 240"/>
              <a:gd name="T93" fmla="*/ 127 h 272"/>
              <a:gd name="T94" fmla="*/ 100 w 240"/>
              <a:gd name="T95" fmla="*/ 116 h 272"/>
              <a:gd name="T96" fmla="*/ 107 w 240"/>
              <a:gd name="T97" fmla="*/ 127 h 272"/>
              <a:gd name="T98" fmla="*/ 212 w 240"/>
              <a:gd name="T99" fmla="*/ 111 h 272"/>
              <a:gd name="T100" fmla="*/ 212 w 240"/>
              <a:gd name="T101" fmla="*/ 130 h 272"/>
              <a:gd name="T102" fmla="*/ 240 w 240"/>
              <a:gd name="T103" fmla="*/ 120 h 2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240" h="272">
                <a:moveTo>
                  <a:pt x="62" y="62"/>
                </a:moveTo>
                <a:cubicBezTo>
                  <a:pt x="66" y="58"/>
                  <a:pt x="66" y="52"/>
                  <a:pt x="62" y="49"/>
                </a:cubicBezTo>
                <a:cubicBezTo>
                  <a:pt x="49" y="35"/>
                  <a:pt x="49" y="35"/>
                  <a:pt x="49" y="35"/>
                </a:cubicBezTo>
                <a:cubicBezTo>
                  <a:pt x="45" y="32"/>
                  <a:pt x="39" y="32"/>
                  <a:pt x="35" y="35"/>
                </a:cubicBezTo>
                <a:cubicBezTo>
                  <a:pt x="32" y="39"/>
                  <a:pt x="32" y="45"/>
                  <a:pt x="35" y="49"/>
                </a:cubicBezTo>
                <a:cubicBezTo>
                  <a:pt x="49" y="62"/>
                  <a:pt x="49" y="62"/>
                  <a:pt x="49" y="62"/>
                </a:cubicBezTo>
                <a:cubicBezTo>
                  <a:pt x="50" y="64"/>
                  <a:pt x="53" y="65"/>
                  <a:pt x="55" y="65"/>
                </a:cubicBezTo>
                <a:cubicBezTo>
                  <a:pt x="58" y="65"/>
                  <a:pt x="60" y="64"/>
                  <a:pt x="62" y="62"/>
                </a:cubicBezTo>
                <a:moveTo>
                  <a:pt x="28" y="111"/>
                </a:moveTo>
                <a:cubicBezTo>
                  <a:pt x="9" y="111"/>
                  <a:pt x="9" y="111"/>
                  <a:pt x="9" y="111"/>
                </a:cubicBezTo>
                <a:cubicBezTo>
                  <a:pt x="4" y="111"/>
                  <a:pt x="0" y="115"/>
                  <a:pt x="0" y="120"/>
                </a:cubicBezTo>
                <a:cubicBezTo>
                  <a:pt x="0" y="125"/>
                  <a:pt x="4" y="130"/>
                  <a:pt x="9" y="130"/>
                </a:cubicBezTo>
                <a:cubicBezTo>
                  <a:pt x="28" y="130"/>
                  <a:pt x="28" y="130"/>
                  <a:pt x="28" y="130"/>
                </a:cubicBezTo>
                <a:cubicBezTo>
                  <a:pt x="34" y="130"/>
                  <a:pt x="38" y="125"/>
                  <a:pt x="38" y="120"/>
                </a:cubicBezTo>
                <a:cubicBezTo>
                  <a:pt x="38" y="115"/>
                  <a:pt x="34" y="111"/>
                  <a:pt x="28" y="111"/>
                </a:cubicBezTo>
                <a:moveTo>
                  <a:pt x="120" y="38"/>
                </a:moveTo>
                <a:cubicBezTo>
                  <a:pt x="125" y="38"/>
                  <a:pt x="129" y="34"/>
                  <a:pt x="129" y="29"/>
                </a:cubicBezTo>
                <a:cubicBezTo>
                  <a:pt x="129" y="10"/>
                  <a:pt x="129" y="10"/>
                  <a:pt x="129" y="10"/>
                </a:cubicBezTo>
                <a:cubicBezTo>
                  <a:pt x="129" y="4"/>
                  <a:pt x="125" y="0"/>
                  <a:pt x="120" y="0"/>
                </a:cubicBezTo>
                <a:cubicBezTo>
                  <a:pt x="115" y="0"/>
                  <a:pt x="111" y="4"/>
                  <a:pt x="111" y="10"/>
                </a:cubicBezTo>
                <a:cubicBezTo>
                  <a:pt x="111" y="29"/>
                  <a:pt x="111" y="29"/>
                  <a:pt x="111" y="29"/>
                </a:cubicBezTo>
                <a:cubicBezTo>
                  <a:pt x="111" y="34"/>
                  <a:pt x="115" y="38"/>
                  <a:pt x="120" y="38"/>
                </a:cubicBezTo>
                <a:moveTo>
                  <a:pt x="87" y="253"/>
                </a:moveTo>
                <a:cubicBezTo>
                  <a:pt x="87" y="264"/>
                  <a:pt x="96" y="272"/>
                  <a:pt x="107" y="272"/>
                </a:cubicBezTo>
                <a:cubicBezTo>
                  <a:pt x="133" y="272"/>
                  <a:pt x="133" y="272"/>
                  <a:pt x="133" y="272"/>
                </a:cubicBezTo>
                <a:cubicBezTo>
                  <a:pt x="144" y="272"/>
                  <a:pt x="153" y="264"/>
                  <a:pt x="153" y="253"/>
                </a:cubicBezTo>
                <a:cubicBezTo>
                  <a:pt x="153" y="244"/>
                  <a:pt x="153" y="244"/>
                  <a:pt x="153" y="244"/>
                </a:cubicBezTo>
                <a:cubicBezTo>
                  <a:pt x="87" y="244"/>
                  <a:pt x="87" y="244"/>
                  <a:pt x="87" y="244"/>
                </a:cubicBezTo>
                <a:cubicBezTo>
                  <a:pt x="87" y="253"/>
                  <a:pt x="87" y="253"/>
                  <a:pt x="87" y="253"/>
                </a:cubicBezTo>
                <a:close/>
                <a:moveTo>
                  <a:pt x="205" y="35"/>
                </a:moveTo>
                <a:cubicBezTo>
                  <a:pt x="201" y="32"/>
                  <a:pt x="195" y="32"/>
                  <a:pt x="192" y="35"/>
                </a:cubicBezTo>
                <a:cubicBezTo>
                  <a:pt x="178" y="49"/>
                  <a:pt x="178" y="49"/>
                  <a:pt x="178" y="49"/>
                </a:cubicBezTo>
                <a:cubicBezTo>
                  <a:pt x="174" y="52"/>
                  <a:pt x="174" y="58"/>
                  <a:pt x="178" y="62"/>
                </a:cubicBezTo>
                <a:cubicBezTo>
                  <a:pt x="180" y="64"/>
                  <a:pt x="182" y="65"/>
                  <a:pt x="185" y="65"/>
                </a:cubicBezTo>
                <a:cubicBezTo>
                  <a:pt x="187" y="65"/>
                  <a:pt x="190" y="64"/>
                  <a:pt x="192" y="62"/>
                </a:cubicBezTo>
                <a:cubicBezTo>
                  <a:pt x="205" y="49"/>
                  <a:pt x="205" y="49"/>
                  <a:pt x="205" y="49"/>
                </a:cubicBezTo>
                <a:cubicBezTo>
                  <a:pt x="209" y="45"/>
                  <a:pt x="209" y="39"/>
                  <a:pt x="205" y="35"/>
                </a:cubicBezTo>
                <a:moveTo>
                  <a:pt x="120" y="49"/>
                </a:moveTo>
                <a:cubicBezTo>
                  <a:pt x="81" y="49"/>
                  <a:pt x="50" y="80"/>
                  <a:pt x="50" y="118"/>
                </a:cubicBezTo>
                <a:cubicBezTo>
                  <a:pt x="50" y="132"/>
                  <a:pt x="54" y="145"/>
                  <a:pt x="61" y="156"/>
                </a:cubicBezTo>
                <a:cubicBezTo>
                  <a:pt x="62" y="157"/>
                  <a:pt x="62" y="158"/>
                  <a:pt x="62" y="158"/>
                </a:cubicBezTo>
                <a:cubicBezTo>
                  <a:pt x="75" y="176"/>
                  <a:pt x="78" y="182"/>
                  <a:pt x="78" y="186"/>
                </a:cubicBezTo>
                <a:cubicBezTo>
                  <a:pt x="78" y="199"/>
                  <a:pt x="78" y="199"/>
                  <a:pt x="78" y="199"/>
                </a:cubicBezTo>
                <a:cubicBezTo>
                  <a:pt x="75" y="199"/>
                  <a:pt x="75" y="199"/>
                  <a:pt x="75" y="199"/>
                </a:cubicBezTo>
                <a:cubicBezTo>
                  <a:pt x="71" y="199"/>
                  <a:pt x="69" y="200"/>
                  <a:pt x="69" y="204"/>
                </a:cubicBezTo>
                <a:cubicBezTo>
                  <a:pt x="69" y="229"/>
                  <a:pt x="69" y="229"/>
                  <a:pt x="69" y="229"/>
                </a:cubicBezTo>
                <a:cubicBezTo>
                  <a:pt x="69" y="233"/>
                  <a:pt x="71" y="235"/>
                  <a:pt x="75" y="235"/>
                </a:cubicBezTo>
                <a:cubicBezTo>
                  <a:pt x="166" y="235"/>
                  <a:pt x="166" y="235"/>
                  <a:pt x="166" y="235"/>
                </a:cubicBezTo>
                <a:cubicBezTo>
                  <a:pt x="169" y="235"/>
                  <a:pt x="171" y="233"/>
                  <a:pt x="171" y="229"/>
                </a:cubicBezTo>
                <a:cubicBezTo>
                  <a:pt x="171" y="204"/>
                  <a:pt x="171" y="204"/>
                  <a:pt x="171" y="204"/>
                </a:cubicBezTo>
                <a:cubicBezTo>
                  <a:pt x="171" y="200"/>
                  <a:pt x="169" y="199"/>
                  <a:pt x="166" y="199"/>
                </a:cubicBezTo>
                <a:cubicBezTo>
                  <a:pt x="162" y="199"/>
                  <a:pt x="162" y="199"/>
                  <a:pt x="162" y="199"/>
                </a:cubicBezTo>
                <a:cubicBezTo>
                  <a:pt x="162" y="186"/>
                  <a:pt x="162" y="186"/>
                  <a:pt x="162" y="186"/>
                </a:cubicBezTo>
                <a:cubicBezTo>
                  <a:pt x="162" y="183"/>
                  <a:pt x="163" y="178"/>
                  <a:pt x="178" y="158"/>
                </a:cubicBezTo>
                <a:cubicBezTo>
                  <a:pt x="186" y="146"/>
                  <a:pt x="190" y="133"/>
                  <a:pt x="190" y="118"/>
                </a:cubicBezTo>
                <a:cubicBezTo>
                  <a:pt x="190" y="80"/>
                  <a:pt x="159" y="49"/>
                  <a:pt x="120" y="49"/>
                </a:cubicBezTo>
                <a:moveTo>
                  <a:pt x="120" y="170"/>
                </a:moveTo>
                <a:cubicBezTo>
                  <a:pt x="117" y="136"/>
                  <a:pt x="117" y="136"/>
                  <a:pt x="117" y="136"/>
                </a:cubicBezTo>
                <a:cubicBezTo>
                  <a:pt x="124" y="136"/>
                  <a:pt x="124" y="136"/>
                  <a:pt x="124" y="136"/>
                </a:cubicBezTo>
                <a:lnTo>
                  <a:pt x="120" y="170"/>
                </a:lnTo>
                <a:close/>
                <a:moveTo>
                  <a:pt x="162" y="147"/>
                </a:moveTo>
                <a:cubicBezTo>
                  <a:pt x="147" y="168"/>
                  <a:pt x="143" y="176"/>
                  <a:pt x="143" y="186"/>
                </a:cubicBezTo>
                <a:cubicBezTo>
                  <a:pt x="143" y="199"/>
                  <a:pt x="143" y="199"/>
                  <a:pt x="143" y="199"/>
                </a:cubicBezTo>
                <a:cubicBezTo>
                  <a:pt x="127" y="199"/>
                  <a:pt x="127" y="199"/>
                  <a:pt x="127" y="199"/>
                </a:cubicBezTo>
                <a:cubicBezTo>
                  <a:pt x="134" y="136"/>
                  <a:pt x="134" y="136"/>
                  <a:pt x="134" y="136"/>
                </a:cubicBezTo>
                <a:cubicBezTo>
                  <a:pt x="141" y="136"/>
                  <a:pt x="141" y="136"/>
                  <a:pt x="141" y="136"/>
                </a:cubicBezTo>
                <a:cubicBezTo>
                  <a:pt x="149" y="136"/>
                  <a:pt x="156" y="130"/>
                  <a:pt x="156" y="122"/>
                </a:cubicBezTo>
                <a:cubicBezTo>
                  <a:pt x="156" y="113"/>
                  <a:pt x="149" y="107"/>
                  <a:pt x="141" y="107"/>
                </a:cubicBezTo>
                <a:cubicBezTo>
                  <a:pt x="137" y="107"/>
                  <a:pt x="134" y="108"/>
                  <a:pt x="131" y="111"/>
                </a:cubicBezTo>
                <a:cubicBezTo>
                  <a:pt x="127" y="115"/>
                  <a:pt x="125" y="122"/>
                  <a:pt x="125" y="127"/>
                </a:cubicBezTo>
                <a:cubicBezTo>
                  <a:pt x="116" y="127"/>
                  <a:pt x="116" y="127"/>
                  <a:pt x="116" y="127"/>
                </a:cubicBezTo>
                <a:cubicBezTo>
                  <a:pt x="116" y="122"/>
                  <a:pt x="115" y="116"/>
                  <a:pt x="111" y="111"/>
                </a:cubicBezTo>
                <a:cubicBezTo>
                  <a:pt x="108" y="108"/>
                  <a:pt x="104" y="107"/>
                  <a:pt x="100" y="107"/>
                </a:cubicBezTo>
                <a:cubicBezTo>
                  <a:pt x="92" y="107"/>
                  <a:pt x="85" y="113"/>
                  <a:pt x="85" y="122"/>
                </a:cubicBezTo>
                <a:cubicBezTo>
                  <a:pt x="85" y="130"/>
                  <a:pt x="92" y="136"/>
                  <a:pt x="100" y="136"/>
                </a:cubicBezTo>
                <a:cubicBezTo>
                  <a:pt x="107" y="136"/>
                  <a:pt x="107" y="136"/>
                  <a:pt x="107" y="136"/>
                </a:cubicBezTo>
                <a:cubicBezTo>
                  <a:pt x="114" y="199"/>
                  <a:pt x="114" y="199"/>
                  <a:pt x="114" y="199"/>
                </a:cubicBezTo>
                <a:cubicBezTo>
                  <a:pt x="97" y="199"/>
                  <a:pt x="97" y="199"/>
                  <a:pt x="97" y="199"/>
                </a:cubicBezTo>
                <a:cubicBezTo>
                  <a:pt x="97" y="186"/>
                  <a:pt x="97" y="186"/>
                  <a:pt x="97" y="186"/>
                </a:cubicBezTo>
                <a:cubicBezTo>
                  <a:pt x="97" y="177"/>
                  <a:pt x="93" y="168"/>
                  <a:pt x="78" y="147"/>
                </a:cubicBezTo>
                <a:cubicBezTo>
                  <a:pt x="78" y="147"/>
                  <a:pt x="78" y="147"/>
                  <a:pt x="78" y="147"/>
                </a:cubicBezTo>
                <a:cubicBezTo>
                  <a:pt x="77" y="146"/>
                  <a:pt x="77" y="146"/>
                  <a:pt x="77" y="146"/>
                </a:cubicBezTo>
                <a:cubicBezTo>
                  <a:pt x="71" y="138"/>
                  <a:pt x="68" y="128"/>
                  <a:pt x="68" y="118"/>
                </a:cubicBezTo>
                <a:cubicBezTo>
                  <a:pt x="68" y="91"/>
                  <a:pt x="92" y="68"/>
                  <a:pt x="120" y="68"/>
                </a:cubicBezTo>
                <a:cubicBezTo>
                  <a:pt x="148" y="68"/>
                  <a:pt x="172" y="91"/>
                  <a:pt x="172" y="118"/>
                </a:cubicBezTo>
                <a:cubicBezTo>
                  <a:pt x="172" y="129"/>
                  <a:pt x="168" y="139"/>
                  <a:pt x="162" y="147"/>
                </a:cubicBezTo>
                <a:moveTo>
                  <a:pt x="135" y="127"/>
                </a:moveTo>
                <a:cubicBezTo>
                  <a:pt x="135" y="124"/>
                  <a:pt x="136" y="119"/>
                  <a:pt x="138" y="117"/>
                </a:cubicBezTo>
                <a:cubicBezTo>
                  <a:pt x="139" y="116"/>
                  <a:pt x="140" y="116"/>
                  <a:pt x="141" y="116"/>
                </a:cubicBezTo>
                <a:cubicBezTo>
                  <a:pt x="144" y="116"/>
                  <a:pt x="147" y="119"/>
                  <a:pt x="147" y="122"/>
                </a:cubicBezTo>
                <a:cubicBezTo>
                  <a:pt x="147" y="125"/>
                  <a:pt x="144" y="127"/>
                  <a:pt x="141" y="127"/>
                </a:cubicBezTo>
                <a:cubicBezTo>
                  <a:pt x="135" y="127"/>
                  <a:pt x="135" y="127"/>
                  <a:pt x="135" y="127"/>
                </a:cubicBezTo>
                <a:close/>
                <a:moveTo>
                  <a:pt x="107" y="127"/>
                </a:moveTo>
                <a:cubicBezTo>
                  <a:pt x="100" y="127"/>
                  <a:pt x="100" y="127"/>
                  <a:pt x="100" y="127"/>
                </a:cubicBezTo>
                <a:cubicBezTo>
                  <a:pt x="97" y="127"/>
                  <a:pt x="94" y="125"/>
                  <a:pt x="94" y="122"/>
                </a:cubicBezTo>
                <a:cubicBezTo>
                  <a:pt x="94" y="119"/>
                  <a:pt x="97" y="116"/>
                  <a:pt x="100" y="116"/>
                </a:cubicBezTo>
                <a:cubicBezTo>
                  <a:pt x="102" y="116"/>
                  <a:pt x="103" y="117"/>
                  <a:pt x="104" y="118"/>
                </a:cubicBezTo>
                <a:cubicBezTo>
                  <a:pt x="106" y="120"/>
                  <a:pt x="107" y="124"/>
                  <a:pt x="107" y="127"/>
                </a:cubicBezTo>
                <a:moveTo>
                  <a:pt x="231" y="111"/>
                </a:moveTo>
                <a:cubicBezTo>
                  <a:pt x="212" y="111"/>
                  <a:pt x="212" y="111"/>
                  <a:pt x="212" y="111"/>
                </a:cubicBezTo>
                <a:cubicBezTo>
                  <a:pt x="206" y="111"/>
                  <a:pt x="202" y="115"/>
                  <a:pt x="202" y="120"/>
                </a:cubicBezTo>
                <a:cubicBezTo>
                  <a:pt x="202" y="125"/>
                  <a:pt x="206" y="130"/>
                  <a:pt x="212" y="130"/>
                </a:cubicBezTo>
                <a:cubicBezTo>
                  <a:pt x="231" y="130"/>
                  <a:pt x="231" y="130"/>
                  <a:pt x="231" y="130"/>
                </a:cubicBezTo>
                <a:cubicBezTo>
                  <a:pt x="236" y="130"/>
                  <a:pt x="240" y="125"/>
                  <a:pt x="240" y="120"/>
                </a:cubicBezTo>
                <a:cubicBezTo>
                  <a:pt x="240" y="115"/>
                  <a:pt x="236" y="111"/>
                  <a:pt x="231" y="111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45720" tIns="22860" rIns="45720" bIns="2286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105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23556" name="组合 23"/>
          <p:cNvGrpSpPr/>
          <p:nvPr/>
        </p:nvGrpSpPr>
        <p:grpSpPr>
          <a:xfrm>
            <a:off x="2500313" y="212725"/>
            <a:ext cx="7723187" cy="509588"/>
            <a:chOff x="3560907" y="431673"/>
            <a:chExt cx="5364153" cy="510207"/>
          </a:xfrm>
        </p:grpSpPr>
        <p:sp>
          <p:nvSpPr>
            <p:cNvPr id="23557" name="Title 1"/>
            <p:cNvSpPr txBox="1"/>
            <p:nvPr/>
          </p:nvSpPr>
          <p:spPr>
            <a:xfrm>
              <a:off x="3560907" y="431673"/>
              <a:ext cx="5364153" cy="506419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rIns="0" anchor="ctr"/>
            <a:p>
              <a:pPr algn="ctr" defTabSz="914400">
                <a:lnSpc>
                  <a:spcPct val="90000"/>
                </a:lnSpc>
              </a:pPr>
              <a:r>
                <a:rPr lang="zh-CN" altLang="en-GB" sz="32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rPr>
                <a:t>温江店重振记</a:t>
              </a:r>
              <a:endParaRPr lang="zh-CN" altLang="en-GB" sz="32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endParaRPr>
            </a:p>
          </p:txBody>
        </p:sp>
        <p:cxnSp>
          <p:nvCxnSpPr>
            <p:cNvPr id="49" name="直接连接符 48"/>
            <p:cNvCxnSpPr/>
            <p:nvPr/>
          </p:nvCxnSpPr>
          <p:spPr>
            <a:xfrm>
              <a:off x="4262276" y="941880"/>
              <a:ext cx="3964233" cy="0"/>
            </a:xfrm>
            <a:prstGeom prst="line">
              <a:avLst/>
            </a:prstGeom>
            <a:ln w="381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2" name="矩形 51"/>
          <p:cNvSpPr/>
          <p:nvPr/>
        </p:nvSpPr>
        <p:spPr>
          <a:xfrm>
            <a:off x="0" y="6424613"/>
            <a:ext cx="12192000" cy="444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54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3560" name="TextBox 52"/>
          <p:cNvSpPr txBox="1"/>
          <p:nvPr/>
        </p:nvSpPr>
        <p:spPr>
          <a:xfrm>
            <a:off x="10058400" y="6472238"/>
            <a:ext cx="2232025" cy="369887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en-US" altLang="zh-CN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TAIJI   </a:t>
            </a: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太极集团</a:t>
            </a:r>
            <a:endParaRPr lang="zh-CN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562" name="TextBox 25"/>
          <p:cNvSpPr txBox="1"/>
          <p:nvPr/>
        </p:nvSpPr>
        <p:spPr>
          <a:xfrm>
            <a:off x="802005" y="1545908"/>
            <a:ext cx="9666288" cy="2030095"/>
          </a:xfrm>
          <a:prstGeom prst="rect">
            <a:avLst/>
          </a:prstGeom>
          <a:noFill/>
          <a:ln w="12700">
            <a:noFill/>
          </a:ln>
        </p:spPr>
        <p:txBody>
          <a:bodyPr anchor="t">
            <a:spAutoFit/>
          </a:bodyPr>
          <a:p>
            <a:pPr eaLnBrk="0" hangingPunct="0">
              <a:lnSpc>
                <a:spcPct val="150000"/>
              </a:lnSpc>
            </a:pPr>
            <a:r>
              <a:rPr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尊敬的各位领导、亲爱的同事：</a:t>
            </a:r>
            <a:endParaRPr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0" hangingPunct="0">
              <a:lnSpc>
                <a:spcPct val="150000"/>
              </a:lnSpc>
            </a:pPr>
            <a:r>
              <a:rPr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大家上午好！我是四川太极大药房温江店店长夏彩红。感谢公司给予的机会，让我有幸站在这里和大家分享。 </a:t>
            </a:r>
            <a:endParaRPr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" name="Freeform 58"/>
          <p:cNvSpPr>
            <a:spLocks noEditPoints="1"/>
          </p:cNvSpPr>
          <p:nvPr/>
        </p:nvSpPr>
        <p:spPr bwMode="auto">
          <a:xfrm>
            <a:off x="7034213" y="2486025"/>
            <a:ext cx="590550" cy="547688"/>
          </a:xfrm>
          <a:custGeom>
            <a:avLst/>
            <a:gdLst>
              <a:gd name="T0" fmla="*/ 142 w 241"/>
              <a:gd name="T1" fmla="*/ 137 h 224"/>
              <a:gd name="T2" fmla="*/ 150 w 241"/>
              <a:gd name="T3" fmla="*/ 97 h 224"/>
              <a:gd name="T4" fmla="*/ 132 w 241"/>
              <a:gd name="T5" fmla="*/ 115 h 224"/>
              <a:gd name="T6" fmla="*/ 110 w 241"/>
              <a:gd name="T7" fmla="*/ 115 h 224"/>
              <a:gd name="T8" fmla="*/ 110 w 241"/>
              <a:gd name="T9" fmla="*/ 92 h 224"/>
              <a:gd name="T10" fmla="*/ 127 w 241"/>
              <a:gd name="T11" fmla="*/ 74 h 224"/>
              <a:gd name="T12" fmla="*/ 88 w 241"/>
              <a:gd name="T13" fmla="*/ 83 h 224"/>
              <a:gd name="T14" fmla="*/ 78 w 241"/>
              <a:gd name="T15" fmla="*/ 120 h 224"/>
              <a:gd name="T16" fmla="*/ 3 w 241"/>
              <a:gd name="T17" fmla="*/ 195 h 224"/>
              <a:gd name="T18" fmla="*/ 3 w 241"/>
              <a:gd name="T19" fmla="*/ 206 h 224"/>
              <a:gd name="T20" fmla="*/ 19 w 241"/>
              <a:gd name="T21" fmla="*/ 222 h 224"/>
              <a:gd name="T22" fmla="*/ 25 w 241"/>
              <a:gd name="T23" fmla="*/ 224 h 224"/>
              <a:gd name="T24" fmla="*/ 30 w 241"/>
              <a:gd name="T25" fmla="*/ 222 h 224"/>
              <a:gd name="T26" fmla="*/ 105 w 241"/>
              <a:gd name="T27" fmla="*/ 147 h 224"/>
              <a:gd name="T28" fmla="*/ 142 w 241"/>
              <a:gd name="T29" fmla="*/ 137 h 224"/>
              <a:gd name="T30" fmla="*/ 27 w 241"/>
              <a:gd name="T31" fmla="*/ 206 h 224"/>
              <a:gd name="T32" fmla="*/ 19 w 241"/>
              <a:gd name="T33" fmla="*/ 206 h 224"/>
              <a:gd name="T34" fmla="*/ 19 w 241"/>
              <a:gd name="T35" fmla="*/ 198 h 224"/>
              <a:gd name="T36" fmla="*/ 27 w 241"/>
              <a:gd name="T37" fmla="*/ 198 h 224"/>
              <a:gd name="T38" fmla="*/ 27 w 241"/>
              <a:gd name="T39" fmla="*/ 206 h 224"/>
              <a:gd name="T40" fmla="*/ 236 w 241"/>
              <a:gd name="T41" fmla="*/ 0 h 224"/>
              <a:gd name="T42" fmla="*/ 19 w 241"/>
              <a:gd name="T43" fmla="*/ 0 h 224"/>
              <a:gd name="T44" fmla="*/ 14 w 241"/>
              <a:gd name="T45" fmla="*/ 5 h 224"/>
              <a:gd name="T46" fmla="*/ 14 w 241"/>
              <a:gd name="T47" fmla="*/ 171 h 224"/>
              <a:gd name="T48" fmla="*/ 38 w 241"/>
              <a:gd name="T49" fmla="*/ 147 h 224"/>
              <a:gd name="T50" fmla="*/ 38 w 241"/>
              <a:gd name="T51" fmla="*/ 48 h 224"/>
              <a:gd name="T52" fmla="*/ 217 w 241"/>
              <a:gd name="T53" fmla="*/ 48 h 224"/>
              <a:gd name="T54" fmla="*/ 217 w 241"/>
              <a:gd name="T55" fmla="*/ 170 h 224"/>
              <a:gd name="T56" fmla="*/ 95 w 241"/>
              <a:gd name="T57" fmla="*/ 170 h 224"/>
              <a:gd name="T58" fmla="*/ 72 w 241"/>
              <a:gd name="T59" fmla="*/ 193 h 224"/>
              <a:gd name="T60" fmla="*/ 222 w 241"/>
              <a:gd name="T61" fmla="*/ 193 h 224"/>
              <a:gd name="T62" fmla="*/ 241 w 241"/>
              <a:gd name="T63" fmla="*/ 175 h 224"/>
              <a:gd name="T64" fmla="*/ 241 w 241"/>
              <a:gd name="T65" fmla="*/ 5 h 224"/>
              <a:gd name="T66" fmla="*/ 236 w 241"/>
              <a:gd name="T67" fmla="*/ 0 h 224"/>
              <a:gd name="T68" fmla="*/ 47 w 241"/>
              <a:gd name="T69" fmla="*/ 32 h 224"/>
              <a:gd name="T70" fmla="*/ 39 w 241"/>
              <a:gd name="T71" fmla="*/ 24 h 224"/>
              <a:gd name="T72" fmla="*/ 47 w 241"/>
              <a:gd name="T73" fmla="*/ 15 h 224"/>
              <a:gd name="T74" fmla="*/ 55 w 241"/>
              <a:gd name="T75" fmla="*/ 24 h 224"/>
              <a:gd name="T76" fmla="*/ 47 w 241"/>
              <a:gd name="T77" fmla="*/ 32 h 224"/>
              <a:gd name="T78" fmla="*/ 77 w 241"/>
              <a:gd name="T79" fmla="*/ 32 h 224"/>
              <a:gd name="T80" fmla="*/ 69 w 241"/>
              <a:gd name="T81" fmla="*/ 24 h 224"/>
              <a:gd name="T82" fmla="*/ 77 w 241"/>
              <a:gd name="T83" fmla="*/ 15 h 224"/>
              <a:gd name="T84" fmla="*/ 85 w 241"/>
              <a:gd name="T85" fmla="*/ 24 h 224"/>
              <a:gd name="T86" fmla="*/ 77 w 241"/>
              <a:gd name="T87" fmla="*/ 32 h 2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241" h="224">
                <a:moveTo>
                  <a:pt x="142" y="137"/>
                </a:moveTo>
                <a:cubicBezTo>
                  <a:pt x="153" y="126"/>
                  <a:pt x="155" y="110"/>
                  <a:pt x="150" y="97"/>
                </a:cubicBezTo>
                <a:cubicBezTo>
                  <a:pt x="132" y="115"/>
                  <a:pt x="132" y="115"/>
                  <a:pt x="132" y="115"/>
                </a:cubicBezTo>
                <a:cubicBezTo>
                  <a:pt x="126" y="121"/>
                  <a:pt x="116" y="121"/>
                  <a:pt x="110" y="115"/>
                </a:cubicBezTo>
                <a:cubicBezTo>
                  <a:pt x="104" y="108"/>
                  <a:pt x="104" y="98"/>
                  <a:pt x="110" y="92"/>
                </a:cubicBezTo>
                <a:cubicBezTo>
                  <a:pt x="127" y="74"/>
                  <a:pt x="127" y="74"/>
                  <a:pt x="127" y="74"/>
                </a:cubicBezTo>
                <a:cubicBezTo>
                  <a:pt x="114" y="70"/>
                  <a:pt x="99" y="73"/>
                  <a:pt x="88" y="83"/>
                </a:cubicBezTo>
                <a:cubicBezTo>
                  <a:pt x="78" y="93"/>
                  <a:pt x="75" y="107"/>
                  <a:pt x="78" y="120"/>
                </a:cubicBezTo>
                <a:cubicBezTo>
                  <a:pt x="3" y="195"/>
                  <a:pt x="3" y="195"/>
                  <a:pt x="3" y="195"/>
                </a:cubicBezTo>
                <a:cubicBezTo>
                  <a:pt x="0" y="198"/>
                  <a:pt x="0" y="203"/>
                  <a:pt x="3" y="206"/>
                </a:cubicBezTo>
                <a:cubicBezTo>
                  <a:pt x="19" y="222"/>
                  <a:pt x="19" y="222"/>
                  <a:pt x="19" y="222"/>
                </a:cubicBezTo>
                <a:cubicBezTo>
                  <a:pt x="21" y="223"/>
                  <a:pt x="23" y="224"/>
                  <a:pt x="25" y="224"/>
                </a:cubicBezTo>
                <a:cubicBezTo>
                  <a:pt x="27" y="224"/>
                  <a:pt x="29" y="223"/>
                  <a:pt x="30" y="222"/>
                </a:cubicBezTo>
                <a:cubicBezTo>
                  <a:pt x="105" y="147"/>
                  <a:pt x="105" y="147"/>
                  <a:pt x="105" y="147"/>
                </a:cubicBezTo>
                <a:cubicBezTo>
                  <a:pt x="118" y="150"/>
                  <a:pt x="132" y="147"/>
                  <a:pt x="142" y="137"/>
                </a:cubicBezTo>
                <a:close/>
                <a:moveTo>
                  <a:pt x="27" y="206"/>
                </a:moveTo>
                <a:cubicBezTo>
                  <a:pt x="25" y="208"/>
                  <a:pt x="21" y="208"/>
                  <a:pt x="19" y="206"/>
                </a:cubicBezTo>
                <a:cubicBezTo>
                  <a:pt x="17" y="204"/>
                  <a:pt x="17" y="200"/>
                  <a:pt x="19" y="198"/>
                </a:cubicBezTo>
                <a:cubicBezTo>
                  <a:pt x="21" y="195"/>
                  <a:pt x="25" y="195"/>
                  <a:pt x="27" y="198"/>
                </a:cubicBezTo>
                <a:cubicBezTo>
                  <a:pt x="30" y="200"/>
                  <a:pt x="30" y="204"/>
                  <a:pt x="27" y="206"/>
                </a:cubicBezTo>
                <a:close/>
                <a:moveTo>
                  <a:pt x="236" y="0"/>
                </a:moveTo>
                <a:cubicBezTo>
                  <a:pt x="19" y="0"/>
                  <a:pt x="19" y="0"/>
                  <a:pt x="19" y="0"/>
                </a:cubicBezTo>
                <a:cubicBezTo>
                  <a:pt x="16" y="0"/>
                  <a:pt x="14" y="2"/>
                  <a:pt x="14" y="5"/>
                </a:cubicBezTo>
                <a:cubicBezTo>
                  <a:pt x="14" y="171"/>
                  <a:pt x="14" y="171"/>
                  <a:pt x="14" y="171"/>
                </a:cubicBezTo>
                <a:cubicBezTo>
                  <a:pt x="38" y="147"/>
                  <a:pt x="38" y="147"/>
                  <a:pt x="38" y="147"/>
                </a:cubicBezTo>
                <a:cubicBezTo>
                  <a:pt x="38" y="48"/>
                  <a:pt x="38" y="48"/>
                  <a:pt x="38" y="48"/>
                </a:cubicBezTo>
                <a:cubicBezTo>
                  <a:pt x="217" y="48"/>
                  <a:pt x="217" y="48"/>
                  <a:pt x="217" y="48"/>
                </a:cubicBezTo>
                <a:cubicBezTo>
                  <a:pt x="217" y="170"/>
                  <a:pt x="217" y="170"/>
                  <a:pt x="217" y="170"/>
                </a:cubicBezTo>
                <a:cubicBezTo>
                  <a:pt x="95" y="170"/>
                  <a:pt x="95" y="170"/>
                  <a:pt x="95" y="170"/>
                </a:cubicBezTo>
                <a:cubicBezTo>
                  <a:pt x="72" y="193"/>
                  <a:pt x="72" y="193"/>
                  <a:pt x="72" y="193"/>
                </a:cubicBezTo>
                <a:cubicBezTo>
                  <a:pt x="222" y="193"/>
                  <a:pt x="222" y="193"/>
                  <a:pt x="222" y="193"/>
                </a:cubicBezTo>
                <a:cubicBezTo>
                  <a:pt x="233" y="193"/>
                  <a:pt x="241" y="185"/>
                  <a:pt x="241" y="175"/>
                </a:cubicBezTo>
                <a:cubicBezTo>
                  <a:pt x="241" y="5"/>
                  <a:pt x="241" y="5"/>
                  <a:pt x="241" y="5"/>
                </a:cubicBezTo>
                <a:cubicBezTo>
                  <a:pt x="241" y="2"/>
                  <a:pt x="239" y="0"/>
                  <a:pt x="236" y="0"/>
                </a:cubicBezTo>
                <a:close/>
                <a:moveTo>
                  <a:pt x="47" y="32"/>
                </a:moveTo>
                <a:cubicBezTo>
                  <a:pt x="42" y="32"/>
                  <a:pt x="39" y="28"/>
                  <a:pt x="39" y="24"/>
                </a:cubicBezTo>
                <a:cubicBezTo>
                  <a:pt x="39" y="19"/>
                  <a:pt x="42" y="15"/>
                  <a:pt x="47" y="15"/>
                </a:cubicBezTo>
                <a:cubicBezTo>
                  <a:pt x="52" y="15"/>
                  <a:pt x="55" y="19"/>
                  <a:pt x="55" y="24"/>
                </a:cubicBezTo>
                <a:cubicBezTo>
                  <a:pt x="55" y="28"/>
                  <a:pt x="52" y="32"/>
                  <a:pt x="47" y="32"/>
                </a:cubicBezTo>
                <a:close/>
                <a:moveTo>
                  <a:pt x="77" y="32"/>
                </a:moveTo>
                <a:cubicBezTo>
                  <a:pt x="72" y="32"/>
                  <a:pt x="69" y="28"/>
                  <a:pt x="69" y="24"/>
                </a:cubicBezTo>
                <a:cubicBezTo>
                  <a:pt x="69" y="19"/>
                  <a:pt x="72" y="15"/>
                  <a:pt x="77" y="15"/>
                </a:cubicBezTo>
                <a:cubicBezTo>
                  <a:pt x="81" y="15"/>
                  <a:pt x="85" y="19"/>
                  <a:pt x="85" y="24"/>
                </a:cubicBezTo>
                <a:cubicBezTo>
                  <a:pt x="85" y="28"/>
                  <a:pt x="81" y="32"/>
                  <a:pt x="77" y="3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45720" tIns="22860" rIns="45720" bIns="2286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105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2" name="Freeform 59"/>
          <p:cNvSpPr>
            <a:spLocks noEditPoints="1"/>
          </p:cNvSpPr>
          <p:nvPr/>
        </p:nvSpPr>
        <p:spPr bwMode="auto">
          <a:xfrm>
            <a:off x="4627563" y="2519363"/>
            <a:ext cx="558800" cy="479425"/>
          </a:xfrm>
          <a:custGeom>
            <a:avLst/>
            <a:gdLst>
              <a:gd name="T0" fmla="*/ 223 w 228"/>
              <a:gd name="T1" fmla="*/ 0 h 196"/>
              <a:gd name="T2" fmla="*/ 210 w 228"/>
              <a:gd name="T3" fmla="*/ 0 h 196"/>
              <a:gd name="T4" fmla="*/ 205 w 228"/>
              <a:gd name="T5" fmla="*/ 5 h 196"/>
              <a:gd name="T6" fmla="*/ 205 w 228"/>
              <a:gd name="T7" fmla="*/ 10 h 196"/>
              <a:gd name="T8" fmla="*/ 20 w 228"/>
              <a:gd name="T9" fmla="*/ 42 h 196"/>
              <a:gd name="T10" fmla="*/ 20 w 228"/>
              <a:gd name="T11" fmla="*/ 40 h 196"/>
              <a:gd name="T12" fmla="*/ 15 w 228"/>
              <a:gd name="T13" fmla="*/ 35 h 196"/>
              <a:gd name="T14" fmla="*/ 5 w 228"/>
              <a:gd name="T15" fmla="*/ 35 h 196"/>
              <a:gd name="T16" fmla="*/ 0 w 228"/>
              <a:gd name="T17" fmla="*/ 40 h 196"/>
              <a:gd name="T18" fmla="*/ 0 w 228"/>
              <a:gd name="T19" fmla="*/ 45 h 196"/>
              <a:gd name="T20" fmla="*/ 0 w 228"/>
              <a:gd name="T21" fmla="*/ 135 h 196"/>
              <a:gd name="T22" fmla="*/ 0 w 228"/>
              <a:gd name="T23" fmla="*/ 140 h 196"/>
              <a:gd name="T24" fmla="*/ 5 w 228"/>
              <a:gd name="T25" fmla="*/ 145 h 196"/>
              <a:gd name="T26" fmla="*/ 15 w 228"/>
              <a:gd name="T27" fmla="*/ 145 h 196"/>
              <a:gd name="T28" fmla="*/ 20 w 228"/>
              <a:gd name="T29" fmla="*/ 140 h 196"/>
              <a:gd name="T30" fmla="*/ 20 w 228"/>
              <a:gd name="T31" fmla="*/ 138 h 196"/>
              <a:gd name="T32" fmla="*/ 70 w 228"/>
              <a:gd name="T33" fmla="*/ 147 h 196"/>
              <a:gd name="T34" fmla="*/ 70 w 228"/>
              <a:gd name="T35" fmla="*/ 148 h 196"/>
              <a:gd name="T36" fmla="*/ 117 w 228"/>
              <a:gd name="T37" fmla="*/ 196 h 196"/>
              <a:gd name="T38" fmla="*/ 162 w 228"/>
              <a:gd name="T39" fmla="*/ 162 h 196"/>
              <a:gd name="T40" fmla="*/ 205 w 228"/>
              <a:gd name="T41" fmla="*/ 170 h 196"/>
              <a:gd name="T42" fmla="*/ 205 w 228"/>
              <a:gd name="T43" fmla="*/ 175 h 196"/>
              <a:gd name="T44" fmla="*/ 210 w 228"/>
              <a:gd name="T45" fmla="*/ 180 h 196"/>
              <a:gd name="T46" fmla="*/ 223 w 228"/>
              <a:gd name="T47" fmla="*/ 180 h 196"/>
              <a:gd name="T48" fmla="*/ 228 w 228"/>
              <a:gd name="T49" fmla="*/ 175 h 196"/>
              <a:gd name="T50" fmla="*/ 228 w 228"/>
              <a:gd name="T51" fmla="*/ 5 h 196"/>
              <a:gd name="T52" fmla="*/ 223 w 228"/>
              <a:gd name="T53" fmla="*/ 0 h 196"/>
              <a:gd name="T54" fmla="*/ 117 w 228"/>
              <a:gd name="T55" fmla="*/ 177 h 196"/>
              <a:gd name="T56" fmla="*/ 89 w 228"/>
              <a:gd name="T57" fmla="*/ 150 h 196"/>
              <a:gd name="T58" fmla="*/ 143 w 228"/>
              <a:gd name="T59" fmla="*/ 159 h 196"/>
              <a:gd name="T60" fmla="*/ 117 w 228"/>
              <a:gd name="T61" fmla="*/ 177 h 196"/>
              <a:gd name="T62" fmla="*/ 199 w 228"/>
              <a:gd name="T63" fmla="*/ 53 h 196"/>
              <a:gd name="T64" fmla="*/ 31 w 228"/>
              <a:gd name="T65" fmla="*/ 76 h 196"/>
              <a:gd name="T66" fmla="*/ 30 w 228"/>
              <a:gd name="T67" fmla="*/ 76 h 196"/>
              <a:gd name="T68" fmla="*/ 23 w 228"/>
              <a:gd name="T69" fmla="*/ 70 h 196"/>
              <a:gd name="T70" fmla="*/ 29 w 228"/>
              <a:gd name="T71" fmla="*/ 62 h 196"/>
              <a:gd name="T72" fmla="*/ 197 w 228"/>
              <a:gd name="T73" fmla="*/ 39 h 196"/>
              <a:gd name="T74" fmla="*/ 205 w 228"/>
              <a:gd name="T75" fmla="*/ 45 h 196"/>
              <a:gd name="T76" fmla="*/ 199 w 228"/>
              <a:gd name="T77" fmla="*/ 53 h 1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228" h="196">
                <a:moveTo>
                  <a:pt x="223" y="0"/>
                </a:moveTo>
                <a:cubicBezTo>
                  <a:pt x="210" y="0"/>
                  <a:pt x="210" y="0"/>
                  <a:pt x="210" y="0"/>
                </a:cubicBezTo>
                <a:cubicBezTo>
                  <a:pt x="207" y="0"/>
                  <a:pt x="205" y="2"/>
                  <a:pt x="205" y="5"/>
                </a:cubicBezTo>
                <a:cubicBezTo>
                  <a:pt x="205" y="10"/>
                  <a:pt x="205" y="10"/>
                  <a:pt x="205" y="10"/>
                </a:cubicBezTo>
                <a:cubicBezTo>
                  <a:pt x="20" y="42"/>
                  <a:pt x="20" y="42"/>
                  <a:pt x="20" y="42"/>
                </a:cubicBezTo>
                <a:cubicBezTo>
                  <a:pt x="20" y="40"/>
                  <a:pt x="20" y="40"/>
                  <a:pt x="20" y="40"/>
                </a:cubicBezTo>
                <a:cubicBezTo>
                  <a:pt x="20" y="37"/>
                  <a:pt x="18" y="35"/>
                  <a:pt x="15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2" y="35"/>
                  <a:pt x="0" y="37"/>
                  <a:pt x="0" y="40"/>
                </a:cubicBezTo>
                <a:cubicBezTo>
                  <a:pt x="0" y="45"/>
                  <a:pt x="0" y="45"/>
                  <a:pt x="0" y="45"/>
                </a:cubicBezTo>
                <a:cubicBezTo>
                  <a:pt x="0" y="135"/>
                  <a:pt x="0" y="135"/>
                  <a:pt x="0" y="135"/>
                </a:cubicBezTo>
                <a:cubicBezTo>
                  <a:pt x="0" y="140"/>
                  <a:pt x="0" y="140"/>
                  <a:pt x="0" y="140"/>
                </a:cubicBezTo>
                <a:cubicBezTo>
                  <a:pt x="0" y="143"/>
                  <a:pt x="2" y="145"/>
                  <a:pt x="5" y="145"/>
                </a:cubicBezTo>
                <a:cubicBezTo>
                  <a:pt x="15" y="145"/>
                  <a:pt x="15" y="145"/>
                  <a:pt x="15" y="145"/>
                </a:cubicBezTo>
                <a:cubicBezTo>
                  <a:pt x="18" y="145"/>
                  <a:pt x="20" y="143"/>
                  <a:pt x="20" y="140"/>
                </a:cubicBezTo>
                <a:cubicBezTo>
                  <a:pt x="20" y="138"/>
                  <a:pt x="20" y="138"/>
                  <a:pt x="20" y="138"/>
                </a:cubicBezTo>
                <a:cubicBezTo>
                  <a:pt x="70" y="147"/>
                  <a:pt x="70" y="147"/>
                  <a:pt x="70" y="147"/>
                </a:cubicBezTo>
                <a:cubicBezTo>
                  <a:pt x="70" y="147"/>
                  <a:pt x="70" y="148"/>
                  <a:pt x="70" y="148"/>
                </a:cubicBezTo>
                <a:cubicBezTo>
                  <a:pt x="70" y="175"/>
                  <a:pt x="91" y="196"/>
                  <a:pt x="117" y="196"/>
                </a:cubicBezTo>
                <a:cubicBezTo>
                  <a:pt x="138" y="196"/>
                  <a:pt x="156" y="182"/>
                  <a:pt x="162" y="162"/>
                </a:cubicBezTo>
                <a:cubicBezTo>
                  <a:pt x="205" y="170"/>
                  <a:pt x="205" y="170"/>
                  <a:pt x="205" y="170"/>
                </a:cubicBezTo>
                <a:cubicBezTo>
                  <a:pt x="205" y="175"/>
                  <a:pt x="205" y="175"/>
                  <a:pt x="205" y="175"/>
                </a:cubicBezTo>
                <a:cubicBezTo>
                  <a:pt x="205" y="178"/>
                  <a:pt x="207" y="180"/>
                  <a:pt x="210" y="180"/>
                </a:cubicBezTo>
                <a:cubicBezTo>
                  <a:pt x="223" y="180"/>
                  <a:pt x="223" y="180"/>
                  <a:pt x="223" y="180"/>
                </a:cubicBezTo>
                <a:cubicBezTo>
                  <a:pt x="226" y="180"/>
                  <a:pt x="228" y="178"/>
                  <a:pt x="228" y="175"/>
                </a:cubicBezTo>
                <a:cubicBezTo>
                  <a:pt x="228" y="5"/>
                  <a:pt x="228" y="5"/>
                  <a:pt x="228" y="5"/>
                </a:cubicBezTo>
                <a:cubicBezTo>
                  <a:pt x="228" y="2"/>
                  <a:pt x="226" y="0"/>
                  <a:pt x="223" y="0"/>
                </a:cubicBezTo>
                <a:moveTo>
                  <a:pt x="117" y="177"/>
                </a:moveTo>
                <a:cubicBezTo>
                  <a:pt x="102" y="177"/>
                  <a:pt x="90" y="165"/>
                  <a:pt x="89" y="150"/>
                </a:cubicBezTo>
                <a:cubicBezTo>
                  <a:pt x="143" y="159"/>
                  <a:pt x="143" y="159"/>
                  <a:pt x="143" y="159"/>
                </a:cubicBezTo>
                <a:cubicBezTo>
                  <a:pt x="139" y="170"/>
                  <a:pt x="129" y="177"/>
                  <a:pt x="117" y="177"/>
                </a:cubicBezTo>
                <a:moveTo>
                  <a:pt x="199" y="53"/>
                </a:moveTo>
                <a:cubicBezTo>
                  <a:pt x="31" y="76"/>
                  <a:pt x="31" y="76"/>
                  <a:pt x="31" y="76"/>
                </a:cubicBezTo>
                <a:cubicBezTo>
                  <a:pt x="30" y="76"/>
                  <a:pt x="30" y="76"/>
                  <a:pt x="30" y="76"/>
                </a:cubicBezTo>
                <a:cubicBezTo>
                  <a:pt x="26" y="76"/>
                  <a:pt x="23" y="73"/>
                  <a:pt x="23" y="70"/>
                </a:cubicBezTo>
                <a:cubicBezTo>
                  <a:pt x="22" y="66"/>
                  <a:pt x="25" y="62"/>
                  <a:pt x="29" y="62"/>
                </a:cubicBezTo>
                <a:cubicBezTo>
                  <a:pt x="197" y="39"/>
                  <a:pt x="197" y="39"/>
                  <a:pt x="197" y="39"/>
                </a:cubicBezTo>
                <a:cubicBezTo>
                  <a:pt x="201" y="38"/>
                  <a:pt x="204" y="41"/>
                  <a:pt x="205" y="45"/>
                </a:cubicBezTo>
                <a:cubicBezTo>
                  <a:pt x="205" y="49"/>
                  <a:pt x="203" y="52"/>
                  <a:pt x="199" y="5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45720" tIns="22860" rIns="45720" bIns="2286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105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4" name="Freeform 24"/>
          <p:cNvSpPr>
            <a:spLocks noEditPoints="1"/>
          </p:cNvSpPr>
          <p:nvPr/>
        </p:nvSpPr>
        <p:spPr bwMode="auto">
          <a:xfrm>
            <a:off x="2111375" y="2446338"/>
            <a:ext cx="588963" cy="665163"/>
          </a:xfrm>
          <a:custGeom>
            <a:avLst/>
            <a:gdLst>
              <a:gd name="T0" fmla="*/ 62 w 240"/>
              <a:gd name="T1" fmla="*/ 49 h 272"/>
              <a:gd name="T2" fmla="*/ 35 w 240"/>
              <a:gd name="T3" fmla="*/ 35 h 272"/>
              <a:gd name="T4" fmla="*/ 49 w 240"/>
              <a:gd name="T5" fmla="*/ 62 h 272"/>
              <a:gd name="T6" fmla="*/ 62 w 240"/>
              <a:gd name="T7" fmla="*/ 62 h 272"/>
              <a:gd name="T8" fmla="*/ 9 w 240"/>
              <a:gd name="T9" fmla="*/ 111 h 272"/>
              <a:gd name="T10" fmla="*/ 9 w 240"/>
              <a:gd name="T11" fmla="*/ 130 h 272"/>
              <a:gd name="T12" fmla="*/ 38 w 240"/>
              <a:gd name="T13" fmla="*/ 120 h 272"/>
              <a:gd name="T14" fmla="*/ 120 w 240"/>
              <a:gd name="T15" fmla="*/ 38 h 272"/>
              <a:gd name="T16" fmla="*/ 129 w 240"/>
              <a:gd name="T17" fmla="*/ 10 h 272"/>
              <a:gd name="T18" fmla="*/ 111 w 240"/>
              <a:gd name="T19" fmla="*/ 10 h 272"/>
              <a:gd name="T20" fmla="*/ 120 w 240"/>
              <a:gd name="T21" fmla="*/ 38 h 272"/>
              <a:gd name="T22" fmla="*/ 107 w 240"/>
              <a:gd name="T23" fmla="*/ 272 h 272"/>
              <a:gd name="T24" fmla="*/ 153 w 240"/>
              <a:gd name="T25" fmla="*/ 253 h 272"/>
              <a:gd name="T26" fmla="*/ 87 w 240"/>
              <a:gd name="T27" fmla="*/ 244 h 272"/>
              <a:gd name="T28" fmla="*/ 205 w 240"/>
              <a:gd name="T29" fmla="*/ 35 h 272"/>
              <a:gd name="T30" fmla="*/ 178 w 240"/>
              <a:gd name="T31" fmla="*/ 49 h 272"/>
              <a:gd name="T32" fmla="*/ 185 w 240"/>
              <a:gd name="T33" fmla="*/ 65 h 272"/>
              <a:gd name="T34" fmla="*/ 205 w 240"/>
              <a:gd name="T35" fmla="*/ 49 h 272"/>
              <a:gd name="T36" fmla="*/ 120 w 240"/>
              <a:gd name="T37" fmla="*/ 49 h 272"/>
              <a:gd name="T38" fmla="*/ 61 w 240"/>
              <a:gd name="T39" fmla="*/ 156 h 272"/>
              <a:gd name="T40" fmla="*/ 78 w 240"/>
              <a:gd name="T41" fmla="*/ 186 h 272"/>
              <a:gd name="T42" fmla="*/ 75 w 240"/>
              <a:gd name="T43" fmla="*/ 199 h 272"/>
              <a:gd name="T44" fmla="*/ 69 w 240"/>
              <a:gd name="T45" fmla="*/ 229 h 272"/>
              <a:gd name="T46" fmla="*/ 166 w 240"/>
              <a:gd name="T47" fmla="*/ 235 h 272"/>
              <a:gd name="T48" fmla="*/ 171 w 240"/>
              <a:gd name="T49" fmla="*/ 204 h 272"/>
              <a:gd name="T50" fmla="*/ 162 w 240"/>
              <a:gd name="T51" fmla="*/ 199 h 272"/>
              <a:gd name="T52" fmla="*/ 178 w 240"/>
              <a:gd name="T53" fmla="*/ 158 h 272"/>
              <a:gd name="T54" fmla="*/ 120 w 240"/>
              <a:gd name="T55" fmla="*/ 49 h 272"/>
              <a:gd name="T56" fmla="*/ 117 w 240"/>
              <a:gd name="T57" fmla="*/ 136 h 272"/>
              <a:gd name="T58" fmla="*/ 120 w 240"/>
              <a:gd name="T59" fmla="*/ 170 h 272"/>
              <a:gd name="T60" fmla="*/ 143 w 240"/>
              <a:gd name="T61" fmla="*/ 186 h 272"/>
              <a:gd name="T62" fmla="*/ 127 w 240"/>
              <a:gd name="T63" fmla="*/ 199 h 272"/>
              <a:gd name="T64" fmla="*/ 141 w 240"/>
              <a:gd name="T65" fmla="*/ 136 h 272"/>
              <a:gd name="T66" fmla="*/ 141 w 240"/>
              <a:gd name="T67" fmla="*/ 107 h 272"/>
              <a:gd name="T68" fmla="*/ 125 w 240"/>
              <a:gd name="T69" fmla="*/ 127 h 272"/>
              <a:gd name="T70" fmla="*/ 111 w 240"/>
              <a:gd name="T71" fmla="*/ 111 h 272"/>
              <a:gd name="T72" fmla="*/ 85 w 240"/>
              <a:gd name="T73" fmla="*/ 122 h 272"/>
              <a:gd name="T74" fmla="*/ 107 w 240"/>
              <a:gd name="T75" fmla="*/ 136 h 272"/>
              <a:gd name="T76" fmla="*/ 97 w 240"/>
              <a:gd name="T77" fmla="*/ 199 h 272"/>
              <a:gd name="T78" fmla="*/ 78 w 240"/>
              <a:gd name="T79" fmla="*/ 147 h 272"/>
              <a:gd name="T80" fmla="*/ 77 w 240"/>
              <a:gd name="T81" fmla="*/ 146 h 272"/>
              <a:gd name="T82" fmla="*/ 120 w 240"/>
              <a:gd name="T83" fmla="*/ 68 h 272"/>
              <a:gd name="T84" fmla="*/ 162 w 240"/>
              <a:gd name="T85" fmla="*/ 147 h 272"/>
              <a:gd name="T86" fmla="*/ 138 w 240"/>
              <a:gd name="T87" fmla="*/ 117 h 272"/>
              <a:gd name="T88" fmla="*/ 147 w 240"/>
              <a:gd name="T89" fmla="*/ 122 h 272"/>
              <a:gd name="T90" fmla="*/ 135 w 240"/>
              <a:gd name="T91" fmla="*/ 127 h 272"/>
              <a:gd name="T92" fmla="*/ 100 w 240"/>
              <a:gd name="T93" fmla="*/ 127 h 272"/>
              <a:gd name="T94" fmla="*/ 100 w 240"/>
              <a:gd name="T95" fmla="*/ 116 h 272"/>
              <a:gd name="T96" fmla="*/ 107 w 240"/>
              <a:gd name="T97" fmla="*/ 127 h 272"/>
              <a:gd name="T98" fmla="*/ 212 w 240"/>
              <a:gd name="T99" fmla="*/ 111 h 272"/>
              <a:gd name="T100" fmla="*/ 212 w 240"/>
              <a:gd name="T101" fmla="*/ 130 h 272"/>
              <a:gd name="T102" fmla="*/ 240 w 240"/>
              <a:gd name="T103" fmla="*/ 120 h 2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240" h="272">
                <a:moveTo>
                  <a:pt x="62" y="62"/>
                </a:moveTo>
                <a:cubicBezTo>
                  <a:pt x="66" y="58"/>
                  <a:pt x="66" y="52"/>
                  <a:pt x="62" y="49"/>
                </a:cubicBezTo>
                <a:cubicBezTo>
                  <a:pt x="49" y="35"/>
                  <a:pt x="49" y="35"/>
                  <a:pt x="49" y="35"/>
                </a:cubicBezTo>
                <a:cubicBezTo>
                  <a:pt x="45" y="32"/>
                  <a:pt x="39" y="32"/>
                  <a:pt x="35" y="35"/>
                </a:cubicBezTo>
                <a:cubicBezTo>
                  <a:pt x="32" y="39"/>
                  <a:pt x="32" y="45"/>
                  <a:pt x="35" y="49"/>
                </a:cubicBezTo>
                <a:cubicBezTo>
                  <a:pt x="49" y="62"/>
                  <a:pt x="49" y="62"/>
                  <a:pt x="49" y="62"/>
                </a:cubicBezTo>
                <a:cubicBezTo>
                  <a:pt x="50" y="64"/>
                  <a:pt x="53" y="65"/>
                  <a:pt x="55" y="65"/>
                </a:cubicBezTo>
                <a:cubicBezTo>
                  <a:pt x="58" y="65"/>
                  <a:pt x="60" y="64"/>
                  <a:pt x="62" y="62"/>
                </a:cubicBezTo>
                <a:moveTo>
                  <a:pt x="28" y="111"/>
                </a:moveTo>
                <a:cubicBezTo>
                  <a:pt x="9" y="111"/>
                  <a:pt x="9" y="111"/>
                  <a:pt x="9" y="111"/>
                </a:cubicBezTo>
                <a:cubicBezTo>
                  <a:pt x="4" y="111"/>
                  <a:pt x="0" y="115"/>
                  <a:pt x="0" y="120"/>
                </a:cubicBezTo>
                <a:cubicBezTo>
                  <a:pt x="0" y="125"/>
                  <a:pt x="4" y="130"/>
                  <a:pt x="9" y="130"/>
                </a:cubicBezTo>
                <a:cubicBezTo>
                  <a:pt x="28" y="130"/>
                  <a:pt x="28" y="130"/>
                  <a:pt x="28" y="130"/>
                </a:cubicBezTo>
                <a:cubicBezTo>
                  <a:pt x="34" y="130"/>
                  <a:pt x="38" y="125"/>
                  <a:pt x="38" y="120"/>
                </a:cubicBezTo>
                <a:cubicBezTo>
                  <a:pt x="38" y="115"/>
                  <a:pt x="34" y="111"/>
                  <a:pt x="28" y="111"/>
                </a:cubicBezTo>
                <a:moveTo>
                  <a:pt x="120" y="38"/>
                </a:moveTo>
                <a:cubicBezTo>
                  <a:pt x="125" y="38"/>
                  <a:pt x="129" y="34"/>
                  <a:pt x="129" y="29"/>
                </a:cubicBezTo>
                <a:cubicBezTo>
                  <a:pt x="129" y="10"/>
                  <a:pt x="129" y="10"/>
                  <a:pt x="129" y="10"/>
                </a:cubicBezTo>
                <a:cubicBezTo>
                  <a:pt x="129" y="4"/>
                  <a:pt x="125" y="0"/>
                  <a:pt x="120" y="0"/>
                </a:cubicBezTo>
                <a:cubicBezTo>
                  <a:pt x="115" y="0"/>
                  <a:pt x="111" y="4"/>
                  <a:pt x="111" y="10"/>
                </a:cubicBezTo>
                <a:cubicBezTo>
                  <a:pt x="111" y="29"/>
                  <a:pt x="111" y="29"/>
                  <a:pt x="111" y="29"/>
                </a:cubicBezTo>
                <a:cubicBezTo>
                  <a:pt x="111" y="34"/>
                  <a:pt x="115" y="38"/>
                  <a:pt x="120" y="38"/>
                </a:cubicBezTo>
                <a:moveTo>
                  <a:pt x="87" y="253"/>
                </a:moveTo>
                <a:cubicBezTo>
                  <a:pt x="87" y="264"/>
                  <a:pt x="96" y="272"/>
                  <a:pt x="107" y="272"/>
                </a:cubicBezTo>
                <a:cubicBezTo>
                  <a:pt x="133" y="272"/>
                  <a:pt x="133" y="272"/>
                  <a:pt x="133" y="272"/>
                </a:cubicBezTo>
                <a:cubicBezTo>
                  <a:pt x="144" y="272"/>
                  <a:pt x="153" y="264"/>
                  <a:pt x="153" y="253"/>
                </a:cubicBezTo>
                <a:cubicBezTo>
                  <a:pt x="153" y="244"/>
                  <a:pt x="153" y="244"/>
                  <a:pt x="153" y="244"/>
                </a:cubicBezTo>
                <a:cubicBezTo>
                  <a:pt x="87" y="244"/>
                  <a:pt x="87" y="244"/>
                  <a:pt x="87" y="244"/>
                </a:cubicBezTo>
                <a:cubicBezTo>
                  <a:pt x="87" y="253"/>
                  <a:pt x="87" y="253"/>
                  <a:pt x="87" y="253"/>
                </a:cubicBezTo>
                <a:close/>
                <a:moveTo>
                  <a:pt x="205" y="35"/>
                </a:moveTo>
                <a:cubicBezTo>
                  <a:pt x="201" y="32"/>
                  <a:pt x="195" y="32"/>
                  <a:pt x="192" y="35"/>
                </a:cubicBezTo>
                <a:cubicBezTo>
                  <a:pt x="178" y="49"/>
                  <a:pt x="178" y="49"/>
                  <a:pt x="178" y="49"/>
                </a:cubicBezTo>
                <a:cubicBezTo>
                  <a:pt x="174" y="52"/>
                  <a:pt x="174" y="58"/>
                  <a:pt x="178" y="62"/>
                </a:cubicBezTo>
                <a:cubicBezTo>
                  <a:pt x="180" y="64"/>
                  <a:pt x="182" y="65"/>
                  <a:pt x="185" y="65"/>
                </a:cubicBezTo>
                <a:cubicBezTo>
                  <a:pt x="187" y="65"/>
                  <a:pt x="190" y="64"/>
                  <a:pt x="192" y="62"/>
                </a:cubicBezTo>
                <a:cubicBezTo>
                  <a:pt x="205" y="49"/>
                  <a:pt x="205" y="49"/>
                  <a:pt x="205" y="49"/>
                </a:cubicBezTo>
                <a:cubicBezTo>
                  <a:pt x="209" y="45"/>
                  <a:pt x="209" y="39"/>
                  <a:pt x="205" y="35"/>
                </a:cubicBezTo>
                <a:moveTo>
                  <a:pt x="120" y="49"/>
                </a:moveTo>
                <a:cubicBezTo>
                  <a:pt x="81" y="49"/>
                  <a:pt x="50" y="80"/>
                  <a:pt x="50" y="118"/>
                </a:cubicBezTo>
                <a:cubicBezTo>
                  <a:pt x="50" y="132"/>
                  <a:pt x="54" y="145"/>
                  <a:pt x="61" y="156"/>
                </a:cubicBezTo>
                <a:cubicBezTo>
                  <a:pt x="62" y="157"/>
                  <a:pt x="62" y="158"/>
                  <a:pt x="62" y="158"/>
                </a:cubicBezTo>
                <a:cubicBezTo>
                  <a:pt x="75" y="176"/>
                  <a:pt x="78" y="182"/>
                  <a:pt x="78" y="186"/>
                </a:cubicBezTo>
                <a:cubicBezTo>
                  <a:pt x="78" y="199"/>
                  <a:pt x="78" y="199"/>
                  <a:pt x="78" y="199"/>
                </a:cubicBezTo>
                <a:cubicBezTo>
                  <a:pt x="75" y="199"/>
                  <a:pt x="75" y="199"/>
                  <a:pt x="75" y="199"/>
                </a:cubicBezTo>
                <a:cubicBezTo>
                  <a:pt x="71" y="199"/>
                  <a:pt x="69" y="200"/>
                  <a:pt x="69" y="204"/>
                </a:cubicBezTo>
                <a:cubicBezTo>
                  <a:pt x="69" y="229"/>
                  <a:pt x="69" y="229"/>
                  <a:pt x="69" y="229"/>
                </a:cubicBezTo>
                <a:cubicBezTo>
                  <a:pt x="69" y="233"/>
                  <a:pt x="71" y="235"/>
                  <a:pt x="75" y="235"/>
                </a:cubicBezTo>
                <a:cubicBezTo>
                  <a:pt x="166" y="235"/>
                  <a:pt x="166" y="235"/>
                  <a:pt x="166" y="235"/>
                </a:cubicBezTo>
                <a:cubicBezTo>
                  <a:pt x="169" y="235"/>
                  <a:pt x="171" y="233"/>
                  <a:pt x="171" y="229"/>
                </a:cubicBezTo>
                <a:cubicBezTo>
                  <a:pt x="171" y="204"/>
                  <a:pt x="171" y="204"/>
                  <a:pt x="171" y="204"/>
                </a:cubicBezTo>
                <a:cubicBezTo>
                  <a:pt x="171" y="200"/>
                  <a:pt x="169" y="199"/>
                  <a:pt x="166" y="199"/>
                </a:cubicBezTo>
                <a:cubicBezTo>
                  <a:pt x="162" y="199"/>
                  <a:pt x="162" y="199"/>
                  <a:pt x="162" y="199"/>
                </a:cubicBezTo>
                <a:cubicBezTo>
                  <a:pt x="162" y="186"/>
                  <a:pt x="162" y="186"/>
                  <a:pt x="162" y="186"/>
                </a:cubicBezTo>
                <a:cubicBezTo>
                  <a:pt x="162" y="183"/>
                  <a:pt x="163" y="178"/>
                  <a:pt x="178" y="158"/>
                </a:cubicBezTo>
                <a:cubicBezTo>
                  <a:pt x="186" y="146"/>
                  <a:pt x="190" y="133"/>
                  <a:pt x="190" y="118"/>
                </a:cubicBezTo>
                <a:cubicBezTo>
                  <a:pt x="190" y="80"/>
                  <a:pt x="159" y="49"/>
                  <a:pt x="120" y="49"/>
                </a:cubicBezTo>
                <a:moveTo>
                  <a:pt x="120" y="170"/>
                </a:moveTo>
                <a:cubicBezTo>
                  <a:pt x="117" y="136"/>
                  <a:pt x="117" y="136"/>
                  <a:pt x="117" y="136"/>
                </a:cubicBezTo>
                <a:cubicBezTo>
                  <a:pt x="124" y="136"/>
                  <a:pt x="124" y="136"/>
                  <a:pt x="124" y="136"/>
                </a:cubicBezTo>
                <a:lnTo>
                  <a:pt x="120" y="170"/>
                </a:lnTo>
                <a:close/>
                <a:moveTo>
                  <a:pt x="162" y="147"/>
                </a:moveTo>
                <a:cubicBezTo>
                  <a:pt x="147" y="168"/>
                  <a:pt x="143" y="176"/>
                  <a:pt x="143" y="186"/>
                </a:cubicBezTo>
                <a:cubicBezTo>
                  <a:pt x="143" y="199"/>
                  <a:pt x="143" y="199"/>
                  <a:pt x="143" y="199"/>
                </a:cubicBezTo>
                <a:cubicBezTo>
                  <a:pt x="127" y="199"/>
                  <a:pt x="127" y="199"/>
                  <a:pt x="127" y="199"/>
                </a:cubicBezTo>
                <a:cubicBezTo>
                  <a:pt x="134" y="136"/>
                  <a:pt x="134" y="136"/>
                  <a:pt x="134" y="136"/>
                </a:cubicBezTo>
                <a:cubicBezTo>
                  <a:pt x="141" y="136"/>
                  <a:pt x="141" y="136"/>
                  <a:pt x="141" y="136"/>
                </a:cubicBezTo>
                <a:cubicBezTo>
                  <a:pt x="149" y="136"/>
                  <a:pt x="156" y="130"/>
                  <a:pt x="156" y="122"/>
                </a:cubicBezTo>
                <a:cubicBezTo>
                  <a:pt x="156" y="113"/>
                  <a:pt x="149" y="107"/>
                  <a:pt x="141" y="107"/>
                </a:cubicBezTo>
                <a:cubicBezTo>
                  <a:pt x="137" y="107"/>
                  <a:pt x="134" y="108"/>
                  <a:pt x="131" y="111"/>
                </a:cubicBezTo>
                <a:cubicBezTo>
                  <a:pt x="127" y="115"/>
                  <a:pt x="125" y="122"/>
                  <a:pt x="125" y="127"/>
                </a:cubicBezTo>
                <a:cubicBezTo>
                  <a:pt x="116" y="127"/>
                  <a:pt x="116" y="127"/>
                  <a:pt x="116" y="127"/>
                </a:cubicBezTo>
                <a:cubicBezTo>
                  <a:pt x="116" y="122"/>
                  <a:pt x="115" y="116"/>
                  <a:pt x="111" y="111"/>
                </a:cubicBezTo>
                <a:cubicBezTo>
                  <a:pt x="108" y="108"/>
                  <a:pt x="104" y="107"/>
                  <a:pt x="100" y="107"/>
                </a:cubicBezTo>
                <a:cubicBezTo>
                  <a:pt x="92" y="107"/>
                  <a:pt x="85" y="113"/>
                  <a:pt x="85" y="122"/>
                </a:cubicBezTo>
                <a:cubicBezTo>
                  <a:pt x="85" y="130"/>
                  <a:pt x="92" y="136"/>
                  <a:pt x="100" y="136"/>
                </a:cubicBezTo>
                <a:cubicBezTo>
                  <a:pt x="107" y="136"/>
                  <a:pt x="107" y="136"/>
                  <a:pt x="107" y="136"/>
                </a:cubicBezTo>
                <a:cubicBezTo>
                  <a:pt x="114" y="199"/>
                  <a:pt x="114" y="199"/>
                  <a:pt x="114" y="199"/>
                </a:cubicBezTo>
                <a:cubicBezTo>
                  <a:pt x="97" y="199"/>
                  <a:pt x="97" y="199"/>
                  <a:pt x="97" y="199"/>
                </a:cubicBezTo>
                <a:cubicBezTo>
                  <a:pt x="97" y="186"/>
                  <a:pt x="97" y="186"/>
                  <a:pt x="97" y="186"/>
                </a:cubicBezTo>
                <a:cubicBezTo>
                  <a:pt x="97" y="177"/>
                  <a:pt x="93" y="168"/>
                  <a:pt x="78" y="147"/>
                </a:cubicBezTo>
                <a:cubicBezTo>
                  <a:pt x="78" y="147"/>
                  <a:pt x="78" y="147"/>
                  <a:pt x="78" y="147"/>
                </a:cubicBezTo>
                <a:cubicBezTo>
                  <a:pt x="77" y="146"/>
                  <a:pt x="77" y="146"/>
                  <a:pt x="77" y="146"/>
                </a:cubicBezTo>
                <a:cubicBezTo>
                  <a:pt x="71" y="138"/>
                  <a:pt x="68" y="128"/>
                  <a:pt x="68" y="118"/>
                </a:cubicBezTo>
                <a:cubicBezTo>
                  <a:pt x="68" y="91"/>
                  <a:pt x="92" y="68"/>
                  <a:pt x="120" y="68"/>
                </a:cubicBezTo>
                <a:cubicBezTo>
                  <a:pt x="148" y="68"/>
                  <a:pt x="172" y="91"/>
                  <a:pt x="172" y="118"/>
                </a:cubicBezTo>
                <a:cubicBezTo>
                  <a:pt x="172" y="129"/>
                  <a:pt x="168" y="139"/>
                  <a:pt x="162" y="147"/>
                </a:cubicBezTo>
                <a:moveTo>
                  <a:pt x="135" y="127"/>
                </a:moveTo>
                <a:cubicBezTo>
                  <a:pt x="135" y="124"/>
                  <a:pt x="136" y="119"/>
                  <a:pt x="138" y="117"/>
                </a:cubicBezTo>
                <a:cubicBezTo>
                  <a:pt x="139" y="116"/>
                  <a:pt x="140" y="116"/>
                  <a:pt x="141" y="116"/>
                </a:cubicBezTo>
                <a:cubicBezTo>
                  <a:pt x="144" y="116"/>
                  <a:pt x="147" y="119"/>
                  <a:pt x="147" y="122"/>
                </a:cubicBezTo>
                <a:cubicBezTo>
                  <a:pt x="147" y="125"/>
                  <a:pt x="144" y="127"/>
                  <a:pt x="141" y="127"/>
                </a:cubicBezTo>
                <a:cubicBezTo>
                  <a:pt x="135" y="127"/>
                  <a:pt x="135" y="127"/>
                  <a:pt x="135" y="127"/>
                </a:cubicBezTo>
                <a:close/>
                <a:moveTo>
                  <a:pt x="107" y="127"/>
                </a:moveTo>
                <a:cubicBezTo>
                  <a:pt x="100" y="127"/>
                  <a:pt x="100" y="127"/>
                  <a:pt x="100" y="127"/>
                </a:cubicBezTo>
                <a:cubicBezTo>
                  <a:pt x="97" y="127"/>
                  <a:pt x="94" y="125"/>
                  <a:pt x="94" y="122"/>
                </a:cubicBezTo>
                <a:cubicBezTo>
                  <a:pt x="94" y="119"/>
                  <a:pt x="97" y="116"/>
                  <a:pt x="100" y="116"/>
                </a:cubicBezTo>
                <a:cubicBezTo>
                  <a:pt x="102" y="116"/>
                  <a:pt x="103" y="117"/>
                  <a:pt x="104" y="118"/>
                </a:cubicBezTo>
                <a:cubicBezTo>
                  <a:pt x="106" y="120"/>
                  <a:pt x="107" y="124"/>
                  <a:pt x="107" y="127"/>
                </a:cubicBezTo>
                <a:moveTo>
                  <a:pt x="231" y="111"/>
                </a:moveTo>
                <a:cubicBezTo>
                  <a:pt x="212" y="111"/>
                  <a:pt x="212" y="111"/>
                  <a:pt x="212" y="111"/>
                </a:cubicBezTo>
                <a:cubicBezTo>
                  <a:pt x="206" y="111"/>
                  <a:pt x="202" y="115"/>
                  <a:pt x="202" y="120"/>
                </a:cubicBezTo>
                <a:cubicBezTo>
                  <a:pt x="202" y="125"/>
                  <a:pt x="206" y="130"/>
                  <a:pt x="212" y="130"/>
                </a:cubicBezTo>
                <a:cubicBezTo>
                  <a:pt x="231" y="130"/>
                  <a:pt x="231" y="130"/>
                  <a:pt x="231" y="130"/>
                </a:cubicBezTo>
                <a:cubicBezTo>
                  <a:pt x="236" y="130"/>
                  <a:pt x="240" y="125"/>
                  <a:pt x="240" y="120"/>
                </a:cubicBezTo>
                <a:cubicBezTo>
                  <a:pt x="240" y="115"/>
                  <a:pt x="236" y="111"/>
                  <a:pt x="231" y="111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45720" tIns="22860" rIns="45720" bIns="2286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105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23556" name="组合 23"/>
          <p:cNvGrpSpPr/>
          <p:nvPr/>
        </p:nvGrpSpPr>
        <p:grpSpPr>
          <a:xfrm>
            <a:off x="2500313" y="212725"/>
            <a:ext cx="7723187" cy="509588"/>
            <a:chOff x="3560907" y="431673"/>
            <a:chExt cx="5364153" cy="510207"/>
          </a:xfrm>
        </p:grpSpPr>
        <p:sp>
          <p:nvSpPr>
            <p:cNvPr id="23557" name="Title 1"/>
            <p:cNvSpPr txBox="1"/>
            <p:nvPr/>
          </p:nvSpPr>
          <p:spPr>
            <a:xfrm>
              <a:off x="3560907" y="431673"/>
              <a:ext cx="5364153" cy="506419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rIns="0" anchor="ctr"/>
            <a:p>
              <a:pPr algn="ctr" defTabSz="914400">
                <a:lnSpc>
                  <a:spcPct val="90000"/>
                </a:lnSpc>
              </a:pPr>
              <a:endParaRPr lang="zh-CN" altLang="en-GB" sz="32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endParaRPr>
            </a:p>
          </p:txBody>
        </p:sp>
        <p:cxnSp>
          <p:nvCxnSpPr>
            <p:cNvPr id="49" name="直接连接符 48"/>
            <p:cNvCxnSpPr/>
            <p:nvPr/>
          </p:nvCxnSpPr>
          <p:spPr>
            <a:xfrm>
              <a:off x="4262276" y="941880"/>
              <a:ext cx="3964233" cy="0"/>
            </a:xfrm>
            <a:prstGeom prst="line">
              <a:avLst/>
            </a:prstGeom>
            <a:ln w="381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2" name="矩形 51"/>
          <p:cNvSpPr/>
          <p:nvPr/>
        </p:nvSpPr>
        <p:spPr>
          <a:xfrm>
            <a:off x="0" y="6424613"/>
            <a:ext cx="12192000" cy="444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54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3560" name="TextBox 52"/>
          <p:cNvSpPr txBox="1"/>
          <p:nvPr/>
        </p:nvSpPr>
        <p:spPr>
          <a:xfrm>
            <a:off x="10058400" y="6472238"/>
            <a:ext cx="2232025" cy="369887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en-US" altLang="zh-CN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TAIJI   </a:t>
            </a: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太极集团</a:t>
            </a:r>
            <a:endParaRPr lang="zh-CN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562" name="TextBox 25"/>
          <p:cNvSpPr txBox="1"/>
          <p:nvPr/>
        </p:nvSpPr>
        <p:spPr>
          <a:xfrm>
            <a:off x="922020" y="1545908"/>
            <a:ext cx="9666288" cy="3322955"/>
          </a:xfrm>
          <a:prstGeom prst="rect">
            <a:avLst/>
          </a:prstGeom>
          <a:noFill/>
          <a:ln w="12700">
            <a:noFill/>
          </a:ln>
        </p:spPr>
        <p:txBody>
          <a:bodyPr anchor="t">
            <a:spAutoFit/>
          </a:bodyPr>
          <a:p>
            <a:pPr eaLnBrk="0" hangingPunct="0">
              <a:lnSpc>
                <a:spcPct val="150000"/>
              </a:lnSpc>
            </a:pPr>
            <a:r>
              <a:rPr sz="28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2017年，温江店日均销售从3836元，提高到6315元，增长了2479元，增幅29.25%；年销售额230.51万元，同比2016年增长93万元，增幅64.38%；毛利额73.85万元，同比2016年增长30.81万元，增幅71.58%；笔数21797笔,同比2016年增长4909笔，增幅29.06%。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" name="Freeform 58"/>
          <p:cNvSpPr>
            <a:spLocks noEditPoints="1"/>
          </p:cNvSpPr>
          <p:nvPr/>
        </p:nvSpPr>
        <p:spPr bwMode="auto">
          <a:xfrm>
            <a:off x="7034213" y="2486025"/>
            <a:ext cx="590550" cy="547688"/>
          </a:xfrm>
          <a:custGeom>
            <a:avLst/>
            <a:gdLst>
              <a:gd name="T0" fmla="*/ 142 w 241"/>
              <a:gd name="T1" fmla="*/ 137 h 224"/>
              <a:gd name="T2" fmla="*/ 150 w 241"/>
              <a:gd name="T3" fmla="*/ 97 h 224"/>
              <a:gd name="T4" fmla="*/ 132 w 241"/>
              <a:gd name="T5" fmla="*/ 115 h 224"/>
              <a:gd name="T6" fmla="*/ 110 w 241"/>
              <a:gd name="T7" fmla="*/ 115 h 224"/>
              <a:gd name="T8" fmla="*/ 110 w 241"/>
              <a:gd name="T9" fmla="*/ 92 h 224"/>
              <a:gd name="T10" fmla="*/ 127 w 241"/>
              <a:gd name="T11" fmla="*/ 74 h 224"/>
              <a:gd name="T12" fmla="*/ 88 w 241"/>
              <a:gd name="T13" fmla="*/ 83 h 224"/>
              <a:gd name="T14" fmla="*/ 78 w 241"/>
              <a:gd name="T15" fmla="*/ 120 h 224"/>
              <a:gd name="T16" fmla="*/ 3 w 241"/>
              <a:gd name="T17" fmla="*/ 195 h 224"/>
              <a:gd name="T18" fmla="*/ 3 w 241"/>
              <a:gd name="T19" fmla="*/ 206 h 224"/>
              <a:gd name="T20" fmla="*/ 19 w 241"/>
              <a:gd name="T21" fmla="*/ 222 h 224"/>
              <a:gd name="T22" fmla="*/ 25 w 241"/>
              <a:gd name="T23" fmla="*/ 224 h 224"/>
              <a:gd name="T24" fmla="*/ 30 w 241"/>
              <a:gd name="T25" fmla="*/ 222 h 224"/>
              <a:gd name="T26" fmla="*/ 105 w 241"/>
              <a:gd name="T27" fmla="*/ 147 h 224"/>
              <a:gd name="T28" fmla="*/ 142 w 241"/>
              <a:gd name="T29" fmla="*/ 137 h 224"/>
              <a:gd name="T30" fmla="*/ 27 w 241"/>
              <a:gd name="T31" fmla="*/ 206 h 224"/>
              <a:gd name="T32" fmla="*/ 19 w 241"/>
              <a:gd name="T33" fmla="*/ 206 h 224"/>
              <a:gd name="T34" fmla="*/ 19 w 241"/>
              <a:gd name="T35" fmla="*/ 198 h 224"/>
              <a:gd name="T36" fmla="*/ 27 w 241"/>
              <a:gd name="T37" fmla="*/ 198 h 224"/>
              <a:gd name="T38" fmla="*/ 27 w 241"/>
              <a:gd name="T39" fmla="*/ 206 h 224"/>
              <a:gd name="T40" fmla="*/ 236 w 241"/>
              <a:gd name="T41" fmla="*/ 0 h 224"/>
              <a:gd name="T42" fmla="*/ 19 w 241"/>
              <a:gd name="T43" fmla="*/ 0 h 224"/>
              <a:gd name="T44" fmla="*/ 14 w 241"/>
              <a:gd name="T45" fmla="*/ 5 h 224"/>
              <a:gd name="T46" fmla="*/ 14 w 241"/>
              <a:gd name="T47" fmla="*/ 171 h 224"/>
              <a:gd name="T48" fmla="*/ 38 w 241"/>
              <a:gd name="T49" fmla="*/ 147 h 224"/>
              <a:gd name="T50" fmla="*/ 38 w 241"/>
              <a:gd name="T51" fmla="*/ 48 h 224"/>
              <a:gd name="T52" fmla="*/ 217 w 241"/>
              <a:gd name="T53" fmla="*/ 48 h 224"/>
              <a:gd name="T54" fmla="*/ 217 w 241"/>
              <a:gd name="T55" fmla="*/ 170 h 224"/>
              <a:gd name="T56" fmla="*/ 95 w 241"/>
              <a:gd name="T57" fmla="*/ 170 h 224"/>
              <a:gd name="T58" fmla="*/ 72 w 241"/>
              <a:gd name="T59" fmla="*/ 193 h 224"/>
              <a:gd name="T60" fmla="*/ 222 w 241"/>
              <a:gd name="T61" fmla="*/ 193 h 224"/>
              <a:gd name="T62" fmla="*/ 241 w 241"/>
              <a:gd name="T63" fmla="*/ 175 h 224"/>
              <a:gd name="T64" fmla="*/ 241 w 241"/>
              <a:gd name="T65" fmla="*/ 5 h 224"/>
              <a:gd name="T66" fmla="*/ 236 w 241"/>
              <a:gd name="T67" fmla="*/ 0 h 224"/>
              <a:gd name="T68" fmla="*/ 47 w 241"/>
              <a:gd name="T69" fmla="*/ 32 h 224"/>
              <a:gd name="T70" fmla="*/ 39 w 241"/>
              <a:gd name="T71" fmla="*/ 24 h 224"/>
              <a:gd name="T72" fmla="*/ 47 w 241"/>
              <a:gd name="T73" fmla="*/ 15 h 224"/>
              <a:gd name="T74" fmla="*/ 55 w 241"/>
              <a:gd name="T75" fmla="*/ 24 h 224"/>
              <a:gd name="T76" fmla="*/ 47 w 241"/>
              <a:gd name="T77" fmla="*/ 32 h 224"/>
              <a:gd name="T78" fmla="*/ 77 w 241"/>
              <a:gd name="T79" fmla="*/ 32 h 224"/>
              <a:gd name="T80" fmla="*/ 69 w 241"/>
              <a:gd name="T81" fmla="*/ 24 h 224"/>
              <a:gd name="T82" fmla="*/ 77 w 241"/>
              <a:gd name="T83" fmla="*/ 15 h 224"/>
              <a:gd name="T84" fmla="*/ 85 w 241"/>
              <a:gd name="T85" fmla="*/ 24 h 224"/>
              <a:gd name="T86" fmla="*/ 77 w 241"/>
              <a:gd name="T87" fmla="*/ 32 h 2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241" h="224">
                <a:moveTo>
                  <a:pt x="142" y="137"/>
                </a:moveTo>
                <a:cubicBezTo>
                  <a:pt x="153" y="126"/>
                  <a:pt x="155" y="110"/>
                  <a:pt x="150" y="97"/>
                </a:cubicBezTo>
                <a:cubicBezTo>
                  <a:pt x="132" y="115"/>
                  <a:pt x="132" y="115"/>
                  <a:pt x="132" y="115"/>
                </a:cubicBezTo>
                <a:cubicBezTo>
                  <a:pt x="126" y="121"/>
                  <a:pt x="116" y="121"/>
                  <a:pt x="110" y="115"/>
                </a:cubicBezTo>
                <a:cubicBezTo>
                  <a:pt x="104" y="108"/>
                  <a:pt x="104" y="98"/>
                  <a:pt x="110" y="92"/>
                </a:cubicBezTo>
                <a:cubicBezTo>
                  <a:pt x="127" y="74"/>
                  <a:pt x="127" y="74"/>
                  <a:pt x="127" y="74"/>
                </a:cubicBezTo>
                <a:cubicBezTo>
                  <a:pt x="114" y="70"/>
                  <a:pt x="99" y="73"/>
                  <a:pt x="88" y="83"/>
                </a:cubicBezTo>
                <a:cubicBezTo>
                  <a:pt x="78" y="93"/>
                  <a:pt x="75" y="107"/>
                  <a:pt x="78" y="120"/>
                </a:cubicBezTo>
                <a:cubicBezTo>
                  <a:pt x="3" y="195"/>
                  <a:pt x="3" y="195"/>
                  <a:pt x="3" y="195"/>
                </a:cubicBezTo>
                <a:cubicBezTo>
                  <a:pt x="0" y="198"/>
                  <a:pt x="0" y="203"/>
                  <a:pt x="3" y="206"/>
                </a:cubicBezTo>
                <a:cubicBezTo>
                  <a:pt x="19" y="222"/>
                  <a:pt x="19" y="222"/>
                  <a:pt x="19" y="222"/>
                </a:cubicBezTo>
                <a:cubicBezTo>
                  <a:pt x="21" y="223"/>
                  <a:pt x="23" y="224"/>
                  <a:pt x="25" y="224"/>
                </a:cubicBezTo>
                <a:cubicBezTo>
                  <a:pt x="27" y="224"/>
                  <a:pt x="29" y="223"/>
                  <a:pt x="30" y="222"/>
                </a:cubicBezTo>
                <a:cubicBezTo>
                  <a:pt x="105" y="147"/>
                  <a:pt x="105" y="147"/>
                  <a:pt x="105" y="147"/>
                </a:cubicBezTo>
                <a:cubicBezTo>
                  <a:pt x="118" y="150"/>
                  <a:pt x="132" y="147"/>
                  <a:pt x="142" y="137"/>
                </a:cubicBezTo>
                <a:close/>
                <a:moveTo>
                  <a:pt x="27" y="206"/>
                </a:moveTo>
                <a:cubicBezTo>
                  <a:pt x="25" y="208"/>
                  <a:pt x="21" y="208"/>
                  <a:pt x="19" y="206"/>
                </a:cubicBezTo>
                <a:cubicBezTo>
                  <a:pt x="17" y="204"/>
                  <a:pt x="17" y="200"/>
                  <a:pt x="19" y="198"/>
                </a:cubicBezTo>
                <a:cubicBezTo>
                  <a:pt x="21" y="195"/>
                  <a:pt x="25" y="195"/>
                  <a:pt x="27" y="198"/>
                </a:cubicBezTo>
                <a:cubicBezTo>
                  <a:pt x="30" y="200"/>
                  <a:pt x="30" y="204"/>
                  <a:pt x="27" y="206"/>
                </a:cubicBezTo>
                <a:close/>
                <a:moveTo>
                  <a:pt x="236" y="0"/>
                </a:moveTo>
                <a:cubicBezTo>
                  <a:pt x="19" y="0"/>
                  <a:pt x="19" y="0"/>
                  <a:pt x="19" y="0"/>
                </a:cubicBezTo>
                <a:cubicBezTo>
                  <a:pt x="16" y="0"/>
                  <a:pt x="14" y="2"/>
                  <a:pt x="14" y="5"/>
                </a:cubicBezTo>
                <a:cubicBezTo>
                  <a:pt x="14" y="171"/>
                  <a:pt x="14" y="171"/>
                  <a:pt x="14" y="171"/>
                </a:cubicBezTo>
                <a:cubicBezTo>
                  <a:pt x="38" y="147"/>
                  <a:pt x="38" y="147"/>
                  <a:pt x="38" y="147"/>
                </a:cubicBezTo>
                <a:cubicBezTo>
                  <a:pt x="38" y="48"/>
                  <a:pt x="38" y="48"/>
                  <a:pt x="38" y="48"/>
                </a:cubicBezTo>
                <a:cubicBezTo>
                  <a:pt x="217" y="48"/>
                  <a:pt x="217" y="48"/>
                  <a:pt x="217" y="48"/>
                </a:cubicBezTo>
                <a:cubicBezTo>
                  <a:pt x="217" y="170"/>
                  <a:pt x="217" y="170"/>
                  <a:pt x="217" y="170"/>
                </a:cubicBezTo>
                <a:cubicBezTo>
                  <a:pt x="95" y="170"/>
                  <a:pt x="95" y="170"/>
                  <a:pt x="95" y="170"/>
                </a:cubicBezTo>
                <a:cubicBezTo>
                  <a:pt x="72" y="193"/>
                  <a:pt x="72" y="193"/>
                  <a:pt x="72" y="193"/>
                </a:cubicBezTo>
                <a:cubicBezTo>
                  <a:pt x="222" y="193"/>
                  <a:pt x="222" y="193"/>
                  <a:pt x="222" y="193"/>
                </a:cubicBezTo>
                <a:cubicBezTo>
                  <a:pt x="233" y="193"/>
                  <a:pt x="241" y="185"/>
                  <a:pt x="241" y="175"/>
                </a:cubicBezTo>
                <a:cubicBezTo>
                  <a:pt x="241" y="5"/>
                  <a:pt x="241" y="5"/>
                  <a:pt x="241" y="5"/>
                </a:cubicBezTo>
                <a:cubicBezTo>
                  <a:pt x="241" y="2"/>
                  <a:pt x="239" y="0"/>
                  <a:pt x="236" y="0"/>
                </a:cubicBezTo>
                <a:close/>
                <a:moveTo>
                  <a:pt x="47" y="32"/>
                </a:moveTo>
                <a:cubicBezTo>
                  <a:pt x="42" y="32"/>
                  <a:pt x="39" y="28"/>
                  <a:pt x="39" y="24"/>
                </a:cubicBezTo>
                <a:cubicBezTo>
                  <a:pt x="39" y="19"/>
                  <a:pt x="42" y="15"/>
                  <a:pt x="47" y="15"/>
                </a:cubicBezTo>
                <a:cubicBezTo>
                  <a:pt x="52" y="15"/>
                  <a:pt x="55" y="19"/>
                  <a:pt x="55" y="24"/>
                </a:cubicBezTo>
                <a:cubicBezTo>
                  <a:pt x="55" y="28"/>
                  <a:pt x="52" y="32"/>
                  <a:pt x="47" y="32"/>
                </a:cubicBezTo>
                <a:close/>
                <a:moveTo>
                  <a:pt x="77" y="32"/>
                </a:moveTo>
                <a:cubicBezTo>
                  <a:pt x="72" y="32"/>
                  <a:pt x="69" y="28"/>
                  <a:pt x="69" y="24"/>
                </a:cubicBezTo>
                <a:cubicBezTo>
                  <a:pt x="69" y="19"/>
                  <a:pt x="72" y="15"/>
                  <a:pt x="77" y="15"/>
                </a:cubicBezTo>
                <a:cubicBezTo>
                  <a:pt x="81" y="15"/>
                  <a:pt x="85" y="19"/>
                  <a:pt x="85" y="24"/>
                </a:cubicBezTo>
                <a:cubicBezTo>
                  <a:pt x="85" y="28"/>
                  <a:pt x="81" y="32"/>
                  <a:pt x="77" y="3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45720" tIns="22860" rIns="45720" bIns="2286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105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2" name="Freeform 59"/>
          <p:cNvSpPr>
            <a:spLocks noEditPoints="1"/>
          </p:cNvSpPr>
          <p:nvPr/>
        </p:nvSpPr>
        <p:spPr bwMode="auto">
          <a:xfrm>
            <a:off x="4627563" y="2519363"/>
            <a:ext cx="558800" cy="479425"/>
          </a:xfrm>
          <a:custGeom>
            <a:avLst/>
            <a:gdLst>
              <a:gd name="T0" fmla="*/ 223 w 228"/>
              <a:gd name="T1" fmla="*/ 0 h 196"/>
              <a:gd name="T2" fmla="*/ 210 w 228"/>
              <a:gd name="T3" fmla="*/ 0 h 196"/>
              <a:gd name="T4" fmla="*/ 205 w 228"/>
              <a:gd name="T5" fmla="*/ 5 h 196"/>
              <a:gd name="T6" fmla="*/ 205 w 228"/>
              <a:gd name="T7" fmla="*/ 10 h 196"/>
              <a:gd name="T8" fmla="*/ 20 w 228"/>
              <a:gd name="T9" fmla="*/ 42 h 196"/>
              <a:gd name="T10" fmla="*/ 20 w 228"/>
              <a:gd name="T11" fmla="*/ 40 h 196"/>
              <a:gd name="T12" fmla="*/ 15 w 228"/>
              <a:gd name="T13" fmla="*/ 35 h 196"/>
              <a:gd name="T14" fmla="*/ 5 w 228"/>
              <a:gd name="T15" fmla="*/ 35 h 196"/>
              <a:gd name="T16" fmla="*/ 0 w 228"/>
              <a:gd name="T17" fmla="*/ 40 h 196"/>
              <a:gd name="T18" fmla="*/ 0 w 228"/>
              <a:gd name="T19" fmla="*/ 45 h 196"/>
              <a:gd name="T20" fmla="*/ 0 w 228"/>
              <a:gd name="T21" fmla="*/ 135 h 196"/>
              <a:gd name="T22" fmla="*/ 0 w 228"/>
              <a:gd name="T23" fmla="*/ 140 h 196"/>
              <a:gd name="T24" fmla="*/ 5 w 228"/>
              <a:gd name="T25" fmla="*/ 145 h 196"/>
              <a:gd name="T26" fmla="*/ 15 w 228"/>
              <a:gd name="T27" fmla="*/ 145 h 196"/>
              <a:gd name="T28" fmla="*/ 20 w 228"/>
              <a:gd name="T29" fmla="*/ 140 h 196"/>
              <a:gd name="T30" fmla="*/ 20 w 228"/>
              <a:gd name="T31" fmla="*/ 138 h 196"/>
              <a:gd name="T32" fmla="*/ 70 w 228"/>
              <a:gd name="T33" fmla="*/ 147 h 196"/>
              <a:gd name="T34" fmla="*/ 70 w 228"/>
              <a:gd name="T35" fmla="*/ 148 h 196"/>
              <a:gd name="T36" fmla="*/ 117 w 228"/>
              <a:gd name="T37" fmla="*/ 196 h 196"/>
              <a:gd name="T38" fmla="*/ 162 w 228"/>
              <a:gd name="T39" fmla="*/ 162 h 196"/>
              <a:gd name="T40" fmla="*/ 205 w 228"/>
              <a:gd name="T41" fmla="*/ 170 h 196"/>
              <a:gd name="T42" fmla="*/ 205 w 228"/>
              <a:gd name="T43" fmla="*/ 175 h 196"/>
              <a:gd name="T44" fmla="*/ 210 w 228"/>
              <a:gd name="T45" fmla="*/ 180 h 196"/>
              <a:gd name="T46" fmla="*/ 223 w 228"/>
              <a:gd name="T47" fmla="*/ 180 h 196"/>
              <a:gd name="T48" fmla="*/ 228 w 228"/>
              <a:gd name="T49" fmla="*/ 175 h 196"/>
              <a:gd name="T50" fmla="*/ 228 w 228"/>
              <a:gd name="T51" fmla="*/ 5 h 196"/>
              <a:gd name="T52" fmla="*/ 223 w 228"/>
              <a:gd name="T53" fmla="*/ 0 h 196"/>
              <a:gd name="T54" fmla="*/ 117 w 228"/>
              <a:gd name="T55" fmla="*/ 177 h 196"/>
              <a:gd name="T56" fmla="*/ 89 w 228"/>
              <a:gd name="T57" fmla="*/ 150 h 196"/>
              <a:gd name="T58" fmla="*/ 143 w 228"/>
              <a:gd name="T59" fmla="*/ 159 h 196"/>
              <a:gd name="T60" fmla="*/ 117 w 228"/>
              <a:gd name="T61" fmla="*/ 177 h 196"/>
              <a:gd name="T62" fmla="*/ 199 w 228"/>
              <a:gd name="T63" fmla="*/ 53 h 196"/>
              <a:gd name="T64" fmla="*/ 31 w 228"/>
              <a:gd name="T65" fmla="*/ 76 h 196"/>
              <a:gd name="T66" fmla="*/ 30 w 228"/>
              <a:gd name="T67" fmla="*/ 76 h 196"/>
              <a:gd name="T68" fmla="*/ 23 w 228"/>
              <a:gd name="T69" fmla="*/ 70 h 196"/>
              <a:gd name="T70" fmla="*/ 29 w 228"/>
              <a:gd name="T71" fmla="*/ 62 h 196"/>
              <a:gd name="T72" fmla="*/ 197 w 228"/>
              <a:gd name="T73" fmla="*/ 39 h 196"/>
              <a:gd name="T74" fmla="*/ 205 w 228"/>
              <a:gd name="T75" fmla="*/ 45 h 196"/>
              <a:gd name="T76" fmla="*/ 199 w 228"/>
              <a:gd name="T77" fmla="*/ 53 h 1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228" h="196">
                <a:moveTo>
                  <a:pt x="223" y="0"/>
                </a:moveTo>
                <a:cubicBezTo>
                  <a:pt x="210" y="0"/>
                  <a:pt x="210" y="0"/>
                  <a:pt x="210" y="0"/>
                </a:cubicBezTo>
                <a:cubicBezTo>
                  <a:pt x="207" y="0"/>
                  <a:pt x="205" y="2"/>
                  <a:pt x="205" y="5"/>
                </a:cubicBezTo>
                <a:cubicBezTo>
                  <a:pt x="205" y="10"/>
                  <a:pt x="205" y="10"/>
                  <a:pt x="205" y="10"/>
                </a:cubicBezTo>
                <a:cubicBezTo>
                  <a:pt x="20" y="42"/>
                  <a:pt x="20" y="42"/>
                  <a:pt x="20" y="42"/>
                </a:cubicBezTo>
                <a:cubicBezTo>
                  <a:pt x="20" y="40"/>
                  <a:pt x="20" y="40"/>
                  <a:pt x="20" y="40"/>
                </a:cubicBezTo>
                <a:cubicBezTo>
                  <a:pt x="20" y="37"/>
                  <a:pt x="18" y="35"/>
                  <a:pt x="15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2" y="35"/>
                  <a:pt x="0" y="37"/>
                  <a:pt x="0" y="40"/>
                </a:cubicBezTo>
                <a:cubicBezTo>
                  <a:pt x="0" y="45"/>
                  <a:pt x="0" y="45"/>
                  <a:pt x="0" y="45"/>
                </a:cubicBezTo>
                <a:cubicBezTo>
                  <a:pt x="0" y="135"/>
                  <a:pt x="0" y="135"/>
                  <a:pt x="0" y="135"/>
                </a:cubicBezTo>
                <a:cubicBezTo>
                  <a:pt x="0" y="140"/>
                  <a:pt x="0" y="140"/>
                  <a:pt x="0" y="140"/>
                </a:cubicBezTo>
                <a:cubicBezTo>
                  <a:pt x="0" y="143"/>
                  <a:pt x="2" y="145"/>
                  <a:pt x="5" y="145"/>
                </a:cubicBezTo>
                <a:cubicBezTo>
                  <a:pt x="15" y="145"/>
                  <a:pt x="15" y="145"/>
                  <a:pt x="15" y="145"/>
                </a:cubicBezTo>
                <a:cubicBezTo>
                  <a:pt x="18" y="145"/>
                  <a:pt x="20" y="143"/>
                  <a:pt x="20" y="140"/>
                </a:cubicBezTo>
                <a:cubicBezTo>
                  <a:pt x="20" y="138"/>
                  <a:pt x="20" y="138"/>
                  <a:pt x="20" y="138"/>
                </a:cubicBezTo>
                <a:cubicBezTo>
                  <a:pt x="70" y="147"/>
                  <a:pt x="70" y="147"/>
                  <a:pt x="70" y="147"/>
                </a:cubicBezTo>
                <a:cubicBezTo>
                  <a:pt x="70" y="147"/>
                  <a:pt x="70" y="148"/>
                  <a:pt x="70" y="148"/>
                </a:cubicBezTo>
                <a:cubicBezTo>
                  <a:pt x="70" y="175"/>
                  <a:pt x="91" y="196"/>
                  <a:pt x="117" y="196"/>
                </a:cubicBezTo>
                <a:cubicBezTo>
                  <a:pt x="138" y="196"/>
                  <a:pt x="156" y="182"/>
                  <a:pt x="162" y="162"/>
                </a:cubicBezTo>
                <a:cubicBezTo>
                  <a:pt x="205" y="170"/>
                  <a:pt x="205" y="170"/>
                  <a:pt x="205" y="170"/>
                </a:cubicBezTo>
                <a:cubicBezTo>
                  <a:pt x="205" y="175"/>
                  <a:pt x="205" y="175"/>
                  <a:pt x="205" y="175"/>
                </a:cubicBezTo>
                <a:cubicBezTo>
                  <a:pt x="205" y="178"/>
                  <a:pt x="207" y="180"/>
                  <a:pt x="210" y="180"/>
                </a:cubicBezTo>
                <a:cubicBezTo>
                  <a:pt x="223" y="180"/>
                  <a:pt x="223" y="180"/>
                  <a:pt x="223" y="180"/>
                </a:cubicBezTo>
                <a:cubicBezTo>
                  <a:pt x="226" y="180"/>
                  <a:pt x="228" y="178"/>
                  <a:pt x="228" y="175"/>
                </a:cubicBezTo>
                <a:cubicBezTo>
                  <a:pt x="228" y="5"/>
                  <a:pt x="228" y="5"/>
                  <a:pt x="228" y="5"/>
                </a:cubicBezTo>
                <a:cubicBezTo>
                  <a:pt x="228" y="2"/>
                  <a:pt x="226" y="0"/>
                  <a:pt x="223" y="0"/>
                </a:cubicBezTo>
                <a:moveTo>
                  <a:pt x="117" y="177"/>
                </a:moveTo>
                <a:cubicBezTo>
                  <a:pt x="102" y="177"/>
                  <a:pt x="90" y="165"/>
                  <a:pt x="89" y="150"/>
                </a:cubicBezTo>
                <a:cubicBezTo>
                  <a:pt x="143" y="159"/>
                  <a:pt x="143" y="159"/>
                  <a:pt x="143" y="159"/>
                </a:cubicBezTo>
                <a:cubicBezTo>
                  <a:pt x="139" y="170"/>
                  <a:pt x="129" y="177"/>
                  <a:pt x="117" y="177"/>
                </a:cubicBezTo>
                <a:moveTo>
                  <a:pt x="199" y="53"/>
                </a:moveTo>
                <a:cubicBezTo>
                  <a:pt x="31" y="76"/>
                  <a:pt x="31" y="76"/>
                  <a:pt x="31" y="76"/>
                </a:cubicBezTo>
                <a:cubicBezTo>
                  <a:pt x="30" y="76"/>
                  <a:pt x="30" y="76"/>
                  <a:pt x="30" y="76"/>
                </a:cubicBezTo>
                <a:cubicBezTo>
                  <a:pt x="26" y="76"/>
                  <a:pt x="23" y="73"/>
                  <a:pt x="23" y="70"/>
                </a:cubicBezTo>
                <a:cubicBezTo>
                  <a:pt x="22" y="66"/>
                  <a:pt x="25" y="62"/>
                  <a:pt x="29" y="62"/>
                </a:cubicBezTo>
                <a:cubicBezTo>
                  <a:pt x="197" y="39"/>
                  <a:pt x="197" y="39"/>
                  <a:pt x="197" y="39"/>
                </a:cubicBezTo>
                <a:cubicBezTo>
                  <a:pt x="201" y="38"/>
                  <a:pt x="204" y="41"/>
                  <a:pt x="205" y="45"/>
                </a:cubicBezTo>
                <a:cubicBezTo>
                  <a:pt x="205" y="49"/>
                  <a:pt x="203" y="52"/>
                  <a:pt x="199" y="5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45720" tIns="22860" rIns="45720" bIns="2286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105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4" name="Freeform 24"/>
          <p:cNvSpPr>
            <a:spLocks noEditPoints="1"/>
          </p:cNvSpPr>
          <p:nvPr/>
        </p:nvSpPr>
        <p:spPr bwMode="auto">
          <a:xfrm>
            <a:off x="2111375" y="2446338"/>
            <a:ext cx="588963" cy="665163"/>
          </a:xfrm>
          <a:custGeom>
            <a:avLst/>
            <a:gdLst>
              <a:gd name="T0" fmla="*/ 62 w 240"/>
              <a:gd name="T1" fmla="*/ 49 h 272"/>
              <a:gd name="T2" fmla="*/ 35 w 240"/>
              <a:gd name="T3" fmla="*/ 35 h 272"/>
              <a:gd name="T4" fmla="*/ 49 w 240"/>
              <a:gd name="T5" fmla="*/ 62 h 272"/>
              <a:gd name="T6" fmla="*/ 62 w 240"/>
              <a:gd name="T7" fmla="*/ 62 h 272"/>
              <a:gd name="T8" fmla="*/ 9 w 240"/>
              <a:gd name="T9" fmla="*/ 111 h 272"/>
              <a:gd name="T10" fmla="*/ 9 w 240"/>
              <a:gd name="T11" fmla="*/ 130 h 272"/>
              <a:gd name="T12" fmla="*/ 38 w 240"/>
              <a:gd name="T13" fmla="*/ 120 h 272"/>
              <a:gd name="T14" fmla="*/ 120 w 240"/>
              <a:gd name="T15" fmla="*/ 38 h 272"/>
              <a:gd name="T16" fmla="*/ 129 w 240"/>
              <a:gd name="T17" fmla="*/ 10 h 272"/>
              <a:gd name="T18" fmla="*/ 111 w 240"/>
              <a:gd name="T19" fmla="*/ 10 h 272"/>
              <a:gd name="T20" fmla="*/ 120 w 240"/>
              <a:gd name="T21" fmla="*/ 38 h 272"/>
              <a:gd name="T22" fmla="*/ 107 w 240"/>
              <a:gd name="T23" fmla="*/ 272 h 272"/>
              <a:gd name="T24" fmla="*/ 153 w 240"/>
              <a:gd name="T25" fmla="*/ 253 h 272"/>
              <a:gd name="T26" fmla="*/ 87 w 240"/>
              <a:gd name="T27" fmla="*/ 244 h 272"/>
              <a:gd name="T28" fmla="*/ 205 w 240"/>
              <a:gd name="T29" fmla="*/ 35 h 272"/>
              <a:gd name="T30" fmla="*/ 178 w 240"/>
              <a:gd name="T31" fmla="*/ 49 h 272"/>
              <a:gd name="T32" fmla="*/ 185 w 240"/>
              <a:gd name="T33" fmla="*/ 65 h 272"/>
              <a:gd name="T34" fmla="*/ 205 w 240"/>
              <a:gd name="T35" fmla="*/ 49 h 272"/>
              <a:gd name="T36" fmla="*/ 120 w 240"/>
              <a:gd name="T37" fmla="*/ 49 h 272"/>
              <a:gd name="T38" fmla="*/ 61 w 240"/>
              <a:gd name="T39" fmla="*/ 156 h 272"/>
              <a:gd name="T40" fmla="*/ 78 w 240"/>
              <a:gd name="T41" fmla="*/ 186 h 272"/>
              <a:gd name="T42" fmla="*/ 75 w 240"/>
              <a:gd name="T43" fmla="*/ 199 h 272"/>
              <a:gd name="T44" fmla="*/ 69 w 240"/>
              <a:gd name="T45" fmla="*/ 229 h 272"/>
              <a:gd name="T46" fmla="*/ 166 w 240"/>
              <a:gd name="T47" fmla="*/ 235 h 272"/>
              <a:gd name="T48" fmla="*/ 171 w 240"/>
              <a:gd name="T49" fmla="*/ 204 h 272"/>
              <a:gd name="T50" fmla="*/ 162 w 240"/>
              <a:gd name="T51" fmla="*/ 199 h 272"/>
              <a:gd name="T52" fmla="*/ 178 w 240"/>
              <a:gd name="T53" fmla="*/ 158 h 272"/>
              <a:gd name="T54" fmla="*/ 120 w 240"/>
              <a:gd name="T55" fmla="*/ 49 h 272"/>
              <a:gd name="T56" fmla="*/ 117 w 240"/>
              <a:gd name="T57" fmla="*/ 136 h 272"/>
              <a:gd name="T58" fmla="*/ 120 w 240"/>
              <a:gd name="T59" fmla="*/ 170 h 272"/>
              <a:gd name="T60" fmla="*/ 143 w 240"/>
              <a:gd name="T61" fmla="*/ 186 h 272"/>
              <a:gd name="T62" fmla="*/ 127 w 240"/>
              <a:gd name="T63" fmla="*/ 199 h 272"/>
              <a:gd name="T64" fmla="*/ 141 w 240"/>
              <a:gd name="T65" fmla="*/ 136 h 272"/>
              <a:gd name="T66" fmla="*/ 141 w 240"/>
              <a:gd name="T67" fmla="*/ 107 h 272"/>
              <a:gd name="T68" fmla="*/ 125 w 240"/>
              <a:gd name="T69" fmla="*/ 127 h 272"/>
              <a:gd name="T70" fmla="*/ 111 w 240"/>
              <a:gd name="T71" fmla="*/ 111 h 272"/>
              <a:gd name="T72" fmla="*/ 85 w 240"/>
              <a:gd name="T73" fmla="*/ 122 h 272"/>
              <a:gd name="T74" fmla="*/ 107 w 240"/>
              <a:gd name="T75" fmla="*/ 136 h 272"/>
              <a:gd name="T76" fmla="*/ 97 w 240"/>
              <a:gd name="T77" fmla="*/ 199 h 272"/>
              <a:gd name="T78" fmla="*/ 78 w 240"/>
              <a:gd name="T79" fmla="*/ 147 h 272"/>
              <a:gd name="T80" fmla="*/ 77 w 240"/>
              <a:gd name="T81" fmla="*/ 146 h 272"/>
              <a:gd name="T82" fmla="*/ 120 w 240"/>
              <a:gd name="T83" fmla="*/ 68 h 272"/>
              <a:gd name="T84" fmla="*/ 162 w 240"/>
              <a:gd name="T85" fmla="*/ 147 h 272"/>
              <a:gd name="T86" fmla="*/ 138 w 240"/>
              <a:gd name="T87" fmla="*/ 117 h 272"/>
              <a:gd name="T88" fmla="*/ 147 w 240"/>
              <a:gd name="T89" fmla="*/ 122 h 272"/>
              <a:gd name="T90" fmla="*/ 135 w 240"/>
              <a:gd name="T91" fmla="*/ 127 h 272"/>
              <a:gd name="T92" fmla="*/ 100 w 240"/>
              <a:gd name="T93" fmla="*/ 127 h 272"/>
              <a:gd name="T94" fmla="*/ 100 w 240"/>
              <a:gd name="T95" fmla="*/ 116 h 272"/>
              <a:gd name="T96" fmla="*/ 107 w 240"/>
              <a:gd name="T97" fmla="*/ 127 h 272"/>
              <a:gd name="T98" fmla="*/ 212 w 240"/>
              <a:gd name="T99" fmla="*/ 111 h 272"/>
              <a:gd name="T100" fmla="*/ 212 w 240"/>
              <a:gd name="T101" fmla="*/ 130 h 272"/>
              <a:gd name="T102" fmla="*/ 240 w 240"/>
              <a:gd name="T103" fmla="*/ 120 h 2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240" h="272">
                <a:moveTo>
                  <a:pt x="62" y="62"/>
                </a:moveTo>
                <a:cubicBezTo>
                  <a:pt x="66" y="58"/>
                  <a:pt x="66" y="52"/>
                  <a:pt x="62" y="49"/>
                </a:cubicBezTo>
                <a:cubicBezTo>
                  <a:pt x="49" y="35"/>
                  <a:pt x="49" y="35"/>
                  <a:pt x="49" y="35"/>
                </a:cubicBezTo>
                <a:cubicBezTo>
                  <a:pt x="45" y="32"/>
                  <a:pt x="39" y="32"/>
                  <a:pt x="35" y="35"/>
                </a:cubicBezTo>
                <a:cubicBezTo>
                  <a:pt x="32" y="39"/>
                  <a:pt x="32" y="45"/>
                  <a:pt x="35" y="49"/>
                </a:cubicBezTo>
                <a:cubicBezTo>
                  <a:pt x="49" y="62"/>
                  <a:pt x="49" y="62"/>
                  <a:pt x="49" y="62"/>
                </a:cubicBezTo>
                <a:cubicBezTo>
                  <a:pt x="50" y="64"/>
                  <a:pt x="53" y="65"/>
                  <a:pt x="55" y="65"/>
                </a:cubicBezTo>
                <a:cubicBezTo>
                  <a:pt x="58" y="65"/>
                  <a:pt x="60" y="64"/>
                  <a:pt x="62" y="62"/>
                </a:cubicBezTo>
                <a:moveTo>
                  <a:pt x="28" y="111"/>
                </a:moveTo>
                <a:cubicBezTo>
                  <a:pt x="9" y="111"/>
                  <a:pt x="9" y="111"/>
                  <a:pt x="9" y="111"/>
                </a:cubicBezTo>
                <a:cubicBezTo>
                  <a:pt x="4" y="111"/>
                  <a:pt x="0" y="115"/>
                  <a:pt x="0" y="120"/>
                </a:cubicBezTo>
                <a:cubicBezTo>
                  <a:pt x="0" y="125"/>
                  <a:pt x="4" y="130"/>
                  <a:pt x="9" y="130"/>
                </a:cubicBezTo>
                <a:cubicBezTo>
                  <a:pt x="28" y="130"/>
                  <a:pt x="28" y="130"/>
                  <a:pt x="28" y="130"/>
                </a:cubicBezTo>
                <a:cubicBezTo>
                  <a:pt x="34" y="130"/>
                  <a:pt x="38" y="125"/>
                  <a:pt x="38" y="120"/>
                </a:cubicBezTo>
                <a:cubicBezTo>
                  <a:pt x="38" y="115"/>
                  <a:pt x="34" y="111"/>
                  <a:pt x="28" y="111"/>
                </a:cubicBezTo>
                <a:moveTo>
                  <a:pt x="120" y="38"/>
                </a:moveTo>
                <a:cubicBezTo>
                  <a:pt x="125" y="38"/>
                  <a:pt x="129" y="34"/>
                  <a:pt x="129" y="29"/>
                </a:cubicBezTo>
                <a:cubicBezTo>
                  <a:pt x="129" y="10"/>
                  <a:pt x="129" y="10"/>
                  <a:pt x="129" y="10"/>
                </a:cubicBezTo>
                <a:cubicBezTo>
                  <a:pt x="129" y="4"/>
                  <a:pt x="125" y="0"/>
                  <a:pt x="120" y="0"/>
                </a:cubicBezTo>
                <a:cubicBezTo>
                  <a:pt x="115" y="0"/>
                  <a:pt x="111" y="4"/>
                  <a:pt x="111" y="10"/>
                </a:cubicBezTo>
                <a:cubicBezTo>
                  <a:pt x="111" y="29"/>
                  <a:pt x="111" y="29"/>
                  <a:pt x="111" y="29"/>
                </a:cubicBezTo>
                <a:cubicBezTo>
                  <a:pt x="111" y="34"/>
                  <a:pt x="115" y="38"/>
                  <a:pt x="120" y="38"/>
                </a:cubicBezTo>
                <a:moveTo>
                  <a:pt x="87" y="253"/>
                </a:moveTo>
                <a:cubicBezTo>
                  <a:pt x="87" y="264"/>
                  <a:pt x="96" y="272"/>
                  <a:pt x="107" y="272"/>
                </a:cubicBezTo>
                <a:cubicBezTo>
                  <a:pt x="133" y="272"/>
                  <a:pt x="133" y="272"/>
                  <a:pt x="133" y="272"/>
                </a:cubicBezTo>
                <a:cubicBezTo>
                  <a:pt x="144" y="272"/>
                  <a:pt x="153" y="264"/>
                  <a:pt x="153" y="253"/>
                </a:cubicBezTo>
                <a:cubicBezTo>
                  <a:pt x="153" y="244"/>
                  <a:pt x="153" y="244"/>
                  <a:pt x="153" y="244"/>
                </a:cubicBezTo>
                <a:cubicBezTo>
                  <a:pt x="87" y="244"/>
                  <a:pt x="87" y="244"/>
                  <a:pt x="87" y="244"/>
                </a:cubicBezTo>
                <a:cubicBezTo>
                  <a:pt x="87" y="253"/>
                  <a:pt x="87" y="253"/>
                  <a:pt x="87" y="253"/>
                </a:cubicBezTo>
                <a:close/>
                <a:moveTo>
                  <a:pt x="205" y="35"/>
                </a:moveTo>
                <a:cubicBezTo>
                  <a:pt x="201" y="32"/>
                  <a:pt x="195" y="32"/>
                  <a:pt x="192" y="35"/>
                </a:cubicBezTo>
                <a:cubicBezTo>
                  <a:pt x="178" y="49"/>
                  <a:pt x="178" y="49"/>
                  <a:pt x="178" y="49"/>
                </a:cubicBezTo>
                <a:cubicBezTo>
                  <a:pt x="174" y="52"/>
                  <a:pt x="174" y="58"/>
                  <a:pt x="178" y="62"/>
                </a:cubicBezTo>
                <a:cubicBezTo>
                  <a:pt x="180" y="64"/>
                  <a:pt x="182" y="65"/>
                  <a:pt x="185" y="65"/>
                </a:cubicBezTo>
                <a:cubicBezTo>
                  <a:pt x="187" y="65"/>
                  <a:pt x="190" y="64"/>
                  <a:pt x="192" y="62"/>
                </a:cubicBezTo>
                <a:cubicBezTo>
                  <a:pt x="205" y="49"/>
                  <a:pt x="205" y="49"/>
                  <a:pt x="205" y="49"/>
                </a:cubicBezTo>
                <a:cubicBezTo>
                  <a:pt x="209" y="45"/>
                  <a:pt x="209" y="39"/>
                  <a:pt x="205" y="35"/>
                </a:cubicBezTo>
                <a:moveTo>
                  <a:pt x="120" y="49"/>
                </a:moveTo>
                <a:cubicBezTo>
                  <a:pt x="81" y="49"/>
                  <a:pt x="50" y="80"/>
                  <a:pt x="50" y="118"/>
                </a:cubicBezTo>
                <a:cubicBezTo>
                  <a:pt x="50" y="132"/>
                  <a:pt x="54" y="145"/>
                  <a:pt x="61" y="156"/>
                </a:cubicBezTo>
                <a:cubicBezTo>
                  <a:pt x="62" y="157"/>
                  <a:pt x="62" y="158"/>
                  <a:pt x="62" y="158"/>
                </a:cubicBezTo>
                <a:cubicBezTo>
                  <a:pt x="75" y="176"/>
                  <a:pt x="78" y="182"/>
                  <a:pt x="78" y="186"/>
                </a:cubicBezTo>
                <a:cubicBezTo>
                  <a:pt x="78" y="199"/>
                  <a:pt x="78" y="199"/>
                  <a:pt x="78" y="199"/>
                </a:cubicBezTo>
                <a:cubicBezTo>
                  <a:pt x="75" y="199"/>
                  <a:pt x="75" y="199"/>
                  <a:pt x="75" y="199"/>
                </a:cubicBezTo>
                <a:cubicBezTo>
                  <a:pt x="71" y="199"/>
                  <a:pt x="69" y="200"/>
                  <a:pt x="69" y="204"/>
                </a:cubicBezTo>
                <a:cubicBezTo>
                  <a:pt x="69" y="229"/>
                  <a:pt x="69" y="229"/>
                  <a:pt x="69" y="229"/>
                </a:cubicBezTo>
                <a:cubicBezTo>
                  <a:pt x="69" y="233"/>
                  <a:pt x="71" y="235"/>
                  <a:pt x="75" y="235"/>
                </a:cubicBezTo>
                <a:cubicBezTo>
                  <a:pt x="166" y="235"/>
                  <a:pt x="166" y="235"/>
                  <a:pt x="166" y="235"/>
                </a:cubicBezTo>
                <a:cubicBezTo>
                  <a:pt x="169" y="235"/>
                  <a:pt x="171" y="233"/>
                  <a:pt x="171" y="229"/>
                </a:cubicBezTo>
                <a:cubicBezTo>
                  <a:pt x="171" y="204"/>
                  <a:pt x="171" y="204"/>
                  <a:pt x="171" y="204"/>
                </a:cubicBezTo>
                <a:cubicBezTo>
                  <a:pt x="171" y="200"/>
                  <a:pt x="169" y="199"/>
                  <a:pt x="166" y="199"/>
                </a:cubicBezTo>
                <a:cubicBezTo>
                  <a:pt x="162" y="199"/>
                  <a:pt x="162" y="199"/>
                  <a:pt x="162" y="199"/>
                </a:cubicBezTo>
                <a:cubicBezTo>
                  <a:pt x="162" y="186"/>
                  <a:pt x="162" y="186"/>
                  <a:pt x="162" y="186"/>
                </a:cubicBezTo>
                <a:cubicBezTo>
                  <a:pt x="162" y="183"/>
                  <a:pt x="163" y="178"/>
                  <a:pt x="178" y="158"/>
                </a:cubicBezTo>
                <a:cubicBezTo>
                  <a:pt x="186" y="146"/>
                  <a:pt x="190" y="133"/>
                  <a:pt x="190" y="118"/>
                </a:cubicBezTo>
                <a:cubicBezTo>
                  <a:pt x="190" y="80"/>
                  <a:pt x="159" y="49"/>
                  <a:pt x="120" y="49"/>
                </a:cubicBezTo>
                <a:moveTo>
                  <a:pt x="120" y="170"/>
                </a:moveTo>
                <a:cubicBezTo>
                  <a:pt x="117" y="136"/>
                  <a:pt x="117" y="136"/>
                  <a:pt x="117" y="136"/>
                </a:cubicBezTo>
                <a:cubicBezTo>
                  <a:pt x="124" y="136"/>
                  <a:pt x="124" y="136"/>
                  <a:pt x="124" y="136"/>
                </a:cubicBezTo>
                <a:lnTo>
                  <a:pt x="120" y="170"/>
                </a:lnTo>
                <a:close/>
                <a:moveTo>
                  <a:pt x="162" y="147"/>
                </a:moveTo>
                <a:cubicBezTo>
                  <a:pt x="147" y="168"/>
                  <a:pt x="143" y="176"/>
                  <a:pt x="143" y="186"/>
                </a:cubicBezTo>
                <a:cubicBezTo>
                  <a:pt x="143" y="199"/>
                  <a:pt x="143" y="199"/>
                  <a:pt x="143" y="199"/>
                </a:cubicBezTo>
                <a:cubicBezTo>
                  <a:pt x="127" y="199"/>
                  <a:pt x="127" y="199"/>
                  <a:pt x="127" y="199"/>
                </a:cubicBezTo>
                <a:cubicBezTo>
                  <a:pt x="134" y="136"/>
                  <a:pt x="134" y="136"/>
                  <a:pt x="134" y="136"/>
                </a:cubicBezTo>
                <a:cubicBezTo>
                  <a:pt x="141" y="136"/>
                  <a:pt x="141" y="136"/>
                  <a:pt x="141" y="136"/>
                </a:cubicBezTo>
                <a:cubicBezTo>
                  <a:pt x="149" y="136"/>
                  <a:pt x="156" y="130"/>
                  <a:pt x="156" y="122"/>
                </a:cubicBezTo>
                <a:cubicBezTo>
                  <a:pt x="156" y="113"/>
                  <a:pt x="149" y="107"/>
                  <a:pt x="141" y="107"/>
                </a:cubicBezTo>
                <a:cubicBezTo>
                  <a:pt x="137" y="107"/>
                  <a:pt x="134" y="108"/>
                  <a:pt x="131" y="111"/>
                </a:cubicBezTo>
                <a:cubicBezTo>
                  <a:pt x="127" y="115"/>
                  <a:pt x="125" y="122"/>
                  <a:pt x="125" y="127"/>
                </a:cubicBezTo>
                <a:cubicBezTo>
                  <a:pt x="116" y="127"/>
                  <a:pt x="116" y="127"/>
                  <a:pt x="116" y="127"/>
                </a:cubicBezTo>
                <a:cubicBezTo>
                  <a:pt x="116" y="122"/>
                  <a:pt x="115" y="116"/>
                  <a:pt x="111" y="111"/>
                </a:cubicBezTo>
                <a:cubicBezTo>
                  <a:pt x="108" y="108"/>
                  <a:pt x="104" y="107"/>
                  <a:pt x="100" y="107"/>
                </a:cubicBezTo>
                <a:cubicBezTo>
                  <a:pt x="92" y="107"/>
                  <a:pt x="85" y="113"/>
                  <a:pt x="85" y="122"/>
                </a:cubicBezTo>
                <a:cubicBezTo>
                  <a:pt x="85" y="130"/>
                  <a:pt x="92" y="136"/>
                  <a:pt x="100" y="136"/>
                </a:cubicBezTo>
                <a:cubicBezTo>
                  <a:pt x="107" y="136"/>
                  <a:pt x="107" y="136"/>
                  <a:pt x="107" y="136"/>
                </a:cubicBezTo>
                <a:cubicBezTo>
                  <a:pt x="114" y="199"/>
                  <a:pt x="114" y="199"/>
                  <a:pt x="114" y="199"/>
                </a:cubicBezTo>
                <a:cubicBezTo>
                  <a:pt x="97" y="199"/>
                  <a:pt x="97" y="199"/>
                  <a:pt x="97" y="199"/>
                </a:cubicBezTo>
                <a:cubicBezTo>
                  <a:pt x="97" y="186"/>
                  <a:pt x="97" y="186"/>
                  <a:pt x="97" y="186"/>
                </a:cubicBezTo>
                <a:cubicBezTo>
                  <a:pt x="97" y="177"/>
                  <a:pt x="93" y="168"/>
                  <a:pt x="78" y="147"/>
                </a:cubicBezTo>
                <a:cubicBezTo>
                  <a:pt x="78" y="147"/>
                  <a:pt x="78" y="147"/>
                  <a:pt x="78" y="147"/>
                </a:cubicBezTo>
                <a:cubicBezTo>
                  <a:pt x="77" y="146"/>
                  <a:pt x="77" y="146"/>
                  <a:pt x="77" y="146"/>
                </a:cubicBezTo>
                <a:cubicBezTo>
                  <a:pt x="71" y="138"/>
                  <a:pt x="68" y="128"/>
                  <a:pt x="68" y="118"/>
                </a:cubicBezTo>
                <a:cubicBezTo>
                  <a:pt x="68" y="91"/>
                  <a:pt x="92" y="68"/>
                  <a:pt x="120" y="68"/>
                </a:cubicBezTo>
                <a:cubicBezTo>
                  <a:pt x="148" y="68"/>
                  <a:pt x="172" y="91"/>
                  <a:pt x="172" y="118"/>
                </a:cubicBezTo>
                <a:cubicBezTo>
                  <a:pt x="172" y="129"/>
                  <a:pt x="168" y="139"/>
                  <a:pt x="162" y="147"/>
                </a:cubicBezTo>
                <a:moveTo>
                  <a:pt x="135" y="127"/>
                </a:moveTo>
                <a:cubicBezTo>
                  <a:pt x="135" y="124"/>
                  <a:pt x="136" y="119"/>
                  <a:pt x="138" y="117"/>
                </a:cubicBezTo>
                <a:cubicBezTo>
                  <a:pt x="139" y="116"/>
                  <a:pt x="140" y="116"/>
                  <a:pt x="141" y="116"/>
                </a:cubicBezTo>
                <a:cubicBezTo>
                  <a:pt x="144" y="116"/>
                  <a:pt x="147" y="119"/>
                  <a:pt x="147" y="122"/>
                </a:cubicBezTo>
                <a:cubicBezTo>
                  <a:pt x="147" y="125"/>
                  <a:pt x="144" y="127"/>
                  <a:pt x="141" y="127"/>
                </a:cubicBezTo>
                <a:cubicBezTo>
                  <a:pt x="135" y="127"/>
                  <a:pt x="135" y="127"/>
                  <a:pt x="135" y="127"/>
                </a:cubicBezTo>
                <a:close/>
                <a:moveTo>
                  <a:pt x="107" y="127"/>
                </a:moveTo>
                <a:cubicBezTo>
                  <a:pt x="100" y="127"/>
                  <a:pt x="100" y="127"/>
                  <a:pt x="100" y="127"/>
                </a:cubicBezTo>
                <a:cubicBezTo>
                  <a:pt x="97" y="127"/>
                  <a:pt x="94" y="125"/>
                  <a:pt x="94" y="122"/>
                </a:cubicBezTo>
                <a:cubicBezTo>
                  <a:pt x="94" y="119"/>
                  <a:pt x="97" y="116"/>
                  <a:pt x="100" y="116"/>
                </a:cubicBezTo>
                <a:cubicBezTo>
                  <a:pt x="102" y="116"/>
                  <a:pt x="103" y="117"/>
                  <a:pt x="104" y="118"/>
                </a:cubicBezTo>
                <a:cubicBezTo>
                  <a:pt x="106" y="120"/>
                  <a:pt x="107" y="124"/>
                  <a:pt x="107" y="127"/>
                </a:cubicBezTo>
                <a:moveTo>
                  <a:pt x="231" y="111"/>
                </a:moveTo>
                <a:cubicBezTo>
                  <a:pt x="212" y="111"/>
                  <a:pt x="212" y="111"/>
                  <a:pt x="212" y="111"/>
                </a:cubicBezTo>
                <a:cubicBezTo>
                  <a:pt x="206" y="111"/>
                  <a:pt x="202" y="115"/>
                  <a:pt x="202" y="120"/>
                </a:cubicBezTo>
                <a:cubicBezTo>
                  <a:pt x="202" y="125"/>
                  <a:pt x="206" y="130"/>
                  <a:pt x="212" y="130"/>
                </a:cubicBezTo>
                <a:cubicBezTo>
                  <a:pt x="231" y="130"/>
                  <a:pt x="231" y="130"/>
                  <a:pt x="231" y="130"/>
                </a:cubicBezTo>
                <a:cubicBezTo>
                  <a:pt x="236" y="130"/>
                  <a:pt x="240" y="125"/>
                  <a:pt x="240" y="120"/>
                </a:cubicBezTo>
                <a:cubicBezTo>
                  <a:pt x="240" y="115"/>
                  <a:pt x="236" y="111"/>
                  <a:pt x="231" y="111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45720" tIns="22860" rIns="45720" bIns="2286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105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23556" name="组合 23"/>
          <p:cNvGrpSpPr/>
          <p:nvPr/>
        </p:nvGrpSpPr>
        <p:grpSpPr>
          <a:xfrm>
            <a:off x="2500313" y="212725"/>
            <a:ext cx="7723187" cy="509588"/>
            <a:chOff x="3560907" y="431673"/>
            <a:chExt cx="5364153" cy="510207"/>
          </a:xfrm>
        </p:grpSpPr>
        <p:sp>
          <p:nvSpPr>
            <p:cNvPr id="23557" name="Title 1"/>
            <p:cNvSpPr txBox="1"/>
            <p:nvPr/>
          </p:nvSpPr>
          <p:spPr>
            <a:xfrm>
              <a:off x="3560907" y="431673"/>
              <a:ext cx="5364153" cy="506419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rIns="0" anchor="ctr"/>
            <a:p>
              <a:pPr algn="ctr" defTabSz="914400">
                <a:lnSpc>
                  <a:spcPct val="90000"/>
                </a:lnSpc>
              </a:pPr>
              <a:endParaRPr lang="zh-CN" altLang="en-GB" sz="32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endParaRPr>
            </a:p>
          </p:txBody>
        </p:sp>
        <p:cxnSp>
          <p:nvCxnSpPr>
            <p:cNvPr id="49" name="直接连接符 48"/>
            <p:cNvCxnSpPr/>
            <p:nvPr/>
          </p:nvCxnSpPr>
          <p:spPr>
            <a:xfrm>
              <a:off x="4262276" y="941880"/>
              <a:ext cx="3964233" cy="0"/>
            </a:xfrm>
            <a:prstGeom prst="line">
              <a:avLst/>
            </a:prstGeom>
            <a:ln w="381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2" name="矩形 51"/>
          <p:cNvSpPr/>
          <p:nvPr/>
        </p:nvSpPr>
        <p:spPr>
          <a:xfrm>
            <a:off x="0" y="6424613"/>
            <a:ext cx="12192000" cy="444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54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3560" name="TextBox 52"/>
          <p:cNvSpPr txBox="1"/>
          <p:nvPr/>
        </p:nvSpPr>
        <p:spPr>
          <a:xfrm>
            <a:off x="10058400" y="6472238"/>
            <a:ext cx="2232025" cy="369887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en-US" altLang="zh-CN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TAIJI   </a:t>
            </a: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太极集团</a:t>
            </a:r>
            <a:endParaRPr lang="zh-CN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562" name="TextBox 25"/>
          <p:cNvSpPr txBox="1"/>
          <p:nvPr/>
        </p:nvSpPr>
        <p:spPr>
          <a:xfrm>
            <a:off x="802005" y="1545908"/>
            <a:ext cx="9666288" cy="3322955"/>
          </a:xfrm>
          <a:prstGeom prst="rect">
            <a:avLst/>
          </a:prstGeom>
          <a:noFill/>
          <a:ln w="12700">
            <a:noFill/>
          </a:ln>
        </p:spPr>
        <p:txBody>
          <a:bodyPr anchor="t">
            <a:spAutoFit/>
          </a:bodyPr>
          <a:p>
            <a:pPr eaLnBrk="0" hangingPunct="0">
              <a:lnSpc>
                <a:spcPct val="150000"/>
              </a:lnSpc>
            </a:pPr>
            <a:r>
              <a:rPr lang="zh-CN" sz="28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  回首过往，欢欣鼓舞；展望未来，豪情满怀。那个“拥抱改变，为尊严而战”的2016，那个“拥抱改变，做最好的自己”的2017，是我获益匪浅的两年。我收获了来自领导的鼓励，同事们的帮助和顾客的信任，忠心地感谢你们的支持与厚爱，2017感谢有你们一起走过，2018我们继续携手同行!                           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" name="Freeform 58"/>
          <p:cNvSpPr>
            <a:spLocks noEditPoints="1"/>
          </p:cNvSpPr>
          <p:nvPr/>
        </p:nvSpPr>
        <p:spPr bwMode="auto">
          <a:xfrm>
            <a:off x="7034213" y="2486025"/>
            <a:ext cx="590550" cy="547688"/>
          </a:xfrm>
          <a:custGeom>
            <a:avLst/>
            <a:gdLst>
              <a:gd name="T0" fmla="*/ 142 w 241"/>
              <a:gd name="T1" fmla="*/ 137 h 224"/>
              <a:gd name="T2" fmla="*/ 150 w 241"/>
              <a:gd name="T3" fmla="*/ 97 h 224"/>
              <a:gd name="T4" fmla="*/ 132 w 241"/>
              <a:gd name="T5" fmla="*/ 115 h 224"/>
              <a:gd name="T6" fmla="*/ 110 w 241"/>
              <a:gd name="T7" fmla="*/ 115 h 224"/>
              <a:gd name="T8" fmla="*/ 110 w 241"/>
              <a:gd name="T9" fmla="*/ 92 h 224"/>
              <a:gd name="T10" fmla="*/ 127 w 241"/>
              <a:gd name="T11" fmla="*/ 74 h 224"/>
              <a:gd name="T12" fmla="*/ 88 w 241"/>
              <a:gd name="T13" fmla="*/ 83 h 224"/>
              <a:gd name="T14" fmla="*/ 78 w 241"/>
              <a:gd name="T15" fmla="*/ 120 h 224"/>
              <a:gd name="T16" fmla="*/ 3 w 241"/>
              <a:gd name="T17" fmla="*/ 195 h 224"/>
              <a:gd name="T18" fmla="*/ 3 w 241"/>
              <a:gd name="T19" fmla="*/ 206 h 224"/>
              <a:gd name="T20" fmla="*/ 19 w 241"/>
              <a:gd name="T21" fmla="*/ 222 h 224"/>
              <a:gd name="T22" fmla="*/ 25 w 241"/>
              <a:gd name="T23" fmla="*/ 224 h 224"/>
              <a:gd name="T24" fmla="*/ 30 w 241"/>
              <a:gd name="T25" fmla="*/ 222 h 224"/>
              <a:gd name="T26" fmla="*/ 105 w 241"/>
              <a:gd name="T27" fmla="*/ 147 h 224"/>
              <a:gd name="T28" fmla="*/ 142 w 241"/>
              <a:gd name="T29" fmla="*/ 137 h 224"/>
              <a:gd name="T30" fmla="*/ 27 w 241"/>
              <a:gd name="T31" fmla="*/ 206 h 224"/>
              <a:gd name="T32" fmla="*/ 19 w 241"/>
              <a:gd name="T33" fmla="*/ 206 h 224"/>
              <a:gd name="T34" fmla="*/ 19 w 241"/>
              <a:gd name="T35" fmla="*/ 198 h 224"/>
              <a:gd name="T36" fmla="*/ 27 w 241"/>
              <a:gd name="T37" fmla="*/ 198 h 224"/>
              <a:gd name="T38" fmla="*/ 27 w 241"/>
              <a:gd name="T39" fmla="*/ 206 h 224"/>
              <a:gd name="T40" fmla="*/ 236 w 241"/>
              <a:gd name="T41" fmla="*/ 0 h 224"/>
              <a:gd name="T42" fmla="*/ 19 w 241"/>
              <a:gd name="T43" fmla="*/ 0 h 224"/>
              <a:gd name="T44" fmla="*/ 14 w 241"/>
              <a:gd name="T45" fmla="*/ 5 h 224"/>
              <a:gd name="T46" fmla="*/ 14 w 241"/>
              <a:gd name="T47" fmla="*/ 171 h 224"/>
              <a:gd name="T48" fmla="*/ 38 w 241"/>
              <a:gd name="T49" fmla="*/ 147 h 224"/>
              <a:gd name="T50" fmla="*/ 38 w 241"/>
              <a:gd name="T51" fmla="*/ 48 h 224"/>
              <a:gd name="T52" fmla="*/ 217 w 241"/>
              <a:gd name="T53" fmla="*/ 48 h 224"/>
              <a:gd name="T54" fmla="*/ 217 w 241"/>
              <a:gd name="T55" fmla="*/ 170 h 224"/>
              <a:gd name="T56" fmla="*/ 95 w 241"/>
              <a:gd name="T57" fmla="*/ 170 h 224"/>
              <a:gd name="T58" fmla="*/ 72 w 241"/>
              <a:gd name="T59" fmla="*/ 193 h 224"/>
              <a:gd name="T60" fmla="*/ 222 w 241"/>
              <a:gd name="T61" fmla="*/ 193 h 224"/>
              <a:gd name="T62" fmla="*/ 241 w 241"/>
              <a:gd name="T63" fmla="*/ 175 h 224"/>
              <a:gd name="T64" fmla="*/ 241 w 241"/>
              <a:gd name="T65" fmla="*/ 5 h 224"/>
              <a:gd name="T66" fmla="*/ 236 w 241"/>
              <a:gd name="T67" fmla="*/ 0 h 224"/>
              <a:gd name="T68" fmla="*/ 47 w 241"/>
              <a:gd name="T69" fmla="*/ 32 h 224"/>
              <a:gd name="T70" fmla="*/ 39 w 241"/>
              <a:gd name="T71" fmla="*/ 24 h 224"/>
              <a:gd name="T72" fmla="*/ 47 w 241"/>
              <a:gd name="T73" fmla="*/ 15 h 224"/>
              <a:gd name="T74" fmla="*/ 55 w 241"/>
              <a:gd name="T75" fmla="*/ 24 h 224"/>
              <a:gd name="T76" fmla="*/ 47 w 241"/>
              <a:gd name="T77" fmla="*/ 32 h 224"/>
              <a:gd name="T78" fmla="*/ 77 w 241"/>
              <a:gd name="T79" fmla="*/ 32 h 224"/>
              <a:gd name="T80" fmla="*/ 69 w 241"/>
              <a:gd name="T81" fmla="*/ 24 h 224"/>
              <a:gd name="T82" fmla="*/ 77 w 241"/>
              <a:gd name="T83" fmla="*/ 15 h 224"/>
              <a:gd name="T84" fmla="*/ 85 w 241"/>
              <a:gd name="T85" fmla="*/ 24 h 224"/>
              <a:gd name="T86" fmla="*/ 77 w 241"/>
              <a:gd name="T87" fmla="*/ 32 h 2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241" h="224">
                <a:moveTo>
                  <a:pt x="142" y="137"/>
                </a:moveTo>
                <a:cubicBezTo>
                  <a:pt x="153" y="126"/>
                  <a:pt x="155" y="110"/>
                  <a:pt x="150" y="97"/>
                </a:cubicBezTo>
                <a:cubicBezTo>
                  <a:pt x="132" y="115"/>
                  <a:pt x="132" y="115"/>
                  <a:pt x="132" y="115"/>
                </a:cubicBezTo>
                <a:cubicBezTo>
                  <a:pt x="126" y="121"/>
                  <a:pt x="116" y="121"/>
                  <a:pt x="110" y="115"/>
                </a:cubicBezTo>
                <a:cubicBezTo>
                  <a:pt x="104" y="108"/>
                  <a:pt x="104" y="98"/>
                  <a:pt x="110" y="92"/>
                </a:cubicBezTo>
                <a:cubicBezTo>
                  <a:pt x="127" y="74"/>
                  <a:pt x="127" y="74"/>
                  <a:pt x="127" y="74"/>
                </a:cubicBezTo>
                <a:cubicBezTo>
                  <a:pt x="114" y="70"/>
                  <a:pt x="99" y="73"/>
                  <a:pt x="88" y="83"/>
                </a:cubicBezTo>
                <a:cubicBezTo>
                  <a:pt x="78" y="93"/>
                  <a:pt x="75" y="107"/>
                  <a:pt x="78" y="120"/>
                </a:cubicBezTo>
                <a:cubicBezTo>
                  <a:pt x="3" y="195"/>
                  <a:pt x="3" y="195"/>
                  <a:pt x="3" y="195"/>
                </a:cubicBezTo>
                <a:cubicBezTo>
                  <a:pt x="0" y="198"/>
                  <a:pt x="0" y="203"/>
                  <a:pt x="3" y="206"/>
                </a:cubicBezTo>
                <a:cubicBezTo>
                  <a:pt x="19" y="222"/>
                  <a:pt x="19" y="222"/>
                  <a:pt x="19" y="222"/>
                </a:cubicBezTo>
                <a:cubicBezTo>
                  <a:pt x="21" y="223"/>
                  <a:pt x="23" y="224"/>
                  <a:pt x="25" y="224"/>
                </a:cubicBezTo>
                <a:cubicBezTo>
                  <a:pt x="27" y="224"/>
                  <a:pt x="29" y="223"/>
                  <a:pt x="30" y="222"/>
                </a:cubicBezTo>
                <a:cubicBezTo>
                  <a:pt x="105" y="147"/>
                  <a:pt x="105" y="147"/>
                  <a:pt x="105" y="147"/>
                </a:cubicBezTo>
                <a:cubicBezTo>
                  <a:pt x="118" y="150"/>
                  <a:pt x="132" y="147"/>
                  <a:pt x="142" y="137"/>
                </a:cubicBezTo>
                <a:close/>
                <a:moveTo>
                  <a:pt x="27" y="206"/>
                </a:moveTo>
                <a:cubicBezTo>
                  <a:pt x="25" y="208"/>
                  <a:pt x="21" y="208"/>
                  <a:pt x="19" y="206"/>
                </a:cubicBezTo>
                <a:cubicBezTo>
                  <a:pt x="17" y="204"/>
                  <a:pt x="17" y="200"/>
                  <a:pt x="19" y="198"/>
                </a:cubicBezTo>
                <a:cubicBezTo>
                  <a:pt x="21" y="195"/>
                  <a:pt x="25" y="195"/>
                  <a:pt x="27" y="198"/>
                </a:cubicBezTo>
                <a:cubicBezTo>
                  <a:pt x="30" y="200"/>
                  <a:pt x="30" y="204"/>
                  <a:pt x="27" y="206"/>
                </a:cubicBezTo>
                <a:close/>
                <a:moveTo>
                  <a:pt x="236" y="0"/>
                </a:moveTo>
                <a:cubicBezTo>
                  <a:pt x="19" y="0"/>
                  <a:pt x="19" y="0"/>
                  <a:pt x="19" y="0"/>
                </a:cubicBezTo>
                <a:cubicBezTo>
                  <a:pt x="16" y="0"/>
                  <a:pt x="14" y="2"/>
                  <a:pt x="14" y="5"/>
                </a:cubicBezTo>
                <a:cubicBezTo>
                  <a:pt x="14" y="171"/>
                  <a:pt x="14" y="171"/>
                  <a:pt x="14" y="171"/>
                </a:cubicBezTo>
                <a:cubicBezTo>
                  <a:pt x="38" y="147"/>
                  <a:pt x="38" y="147"/>
                  <a:pt x="38" y="147"/>
                </a:cubicBezTo>
                <a:cubicBezTo>
                  <a:pt x="38" y="48"/>
                  <a:pt x="38" y="48"/>
                  <a:pt x="38" y="48"/>
                </a:cubicBezTo>
                <a:cubicBezTo>
                  <a:pt x="217" y="48"/>
                  <a:pt x="217" y="48"/>
                  <a:pt x="217" y="48"/>
                </a:cubicBezTo>
                <a:cubicBezTo>
                  <a:pt x="217" y="170"/>
                  <a:pt x="217" y="170"/>
                  <a:pt x="217" y="170"/>
                </a:cubicBezTo>
                <a:cubicBezTo>
                  <a:pt x="95" y="170"/>
                  <a:pt x="95" y="170"/>
                  <a:pt x="95" y="170"/>
                </a:cubicBezTo>
                <a:cubicBezTo>
                  <a:pt x="72" y="193"/>
                  <a:pt x="72" y="193"/>
                  <a:pt x="72" y="193"/>
                </a:cubicBezTo>
                <a:cubicBezTo>
                  <a:pt x="222" y="193"/>
                  <a:pt x="222" y="193"/>
                  <a:pt x="222" y="193"/>
                </a:cubicBezTo>
                <a:cubicBezTo>
                  <a:pt x="233" y="193"/>
                  <a:pt x="241" y="185"/>
                  <a:pt x="241" y="175"/>
                </a:cubicBezTo>
                <a:cubicBezTo>
                  <a:pt x="241" y="5"/>
                  <a:pt x="241" y="5"/>
                  <a:pt x="241" y="5"/>
                </a:cubicBezTo>
                <a:cubicBezTo>
                  <a:pt x="241" y="2"/>
                  <a:pt x="239" y="0"/>
                  <a:pt x="236" y="0"/>
                </a:cubicBezTo>
                <a:close/>
                <a:moveTo>
                  <a:pt x="47" y="32"/>
                </a:moveTo>
                <a:cubicBezTo>
                  <a:pt x="42" y="32"/>
                  <a:pt x="39" y="28"/>
                  <a:pt x="39" y="24"/>
                </a:cubicBezTo>
                <a:cubicBezTo>
                  <a:pt x="39" y="19"/>
                  <a:pt x="42" y="15"/>
                  <a:pt x="47" y="15"/>
                </a:cubicBezTo>
                <a:cubicBezTo>
                  <a:pt x="52" y="15"/>
                  <a:pt x="55" y="19"/>
                  <a:pt x="55" y="24"/>
                </a:cubicBezTo>
                <a:cubicBezTo>
                  <a:pt x="55" y="28"/>
                  <a:pt x="52" y="32"/>
                  <a:pt x="47" y="32"/>
                </a:cubicBezTo>
                <a:close/>
                <a:moveTo>
                  <a:pt x="77" y="32"/>
                </a:moveTo>
                <a:cubicBezTo>
                  <a:pt x="72" y="32"/>
                  <a:pt x="69" y="28"/>
                  <a:pt x="69" y="24"/>
                </a:cubicBezTo>
                <a:cubicBezTo>
                  <a:pt x="69" y="19"/>
                  <a:pt x="72" y="15"/>
                  <a:pt x="77" y="15"/>
                </a:cubicBezTo>
                <a:cubicBezTo>
                  <a:pt x="81" y="15"/>
                  <a:pt x="85" y="19"/>
                  <a:pt x="85" y="24"/>
                </a:cubicBezTo>
                <a:cubicBezTo>
                  <a:pt x="85" y="28"/>
                  <a:pt x="81" y="32"/>
                  <a:pt x="77" y="3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45720" tIns="22860" rIns="45720" bIns="2286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105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2" name="Freeform 59"/>
          <p:cNvSpPr>
            <a:spLocks noEditPoints="1"/>
          </p:cNvSpPr>
          <p:nvPr/>
        </p:nvSpPr>
        <p:spPr bwMode="auto">
          <a:xfrm>
            <a:off x="4627563" y="2519363"/>
            <a:ext cx="558800" cy="479425"/>
          </a:xfrm>
          <a:custGeom>
            <a:avLst/>
            <a:gdLst>
              <a:gd name="T0" fmla="*/ 223 w 228"/>
              <a:gd name="T1" fmla="*/ 0 h 196"/>
              <a:gd name="T2" fmla="*/ 210 w 228"/>
              <a:gd name="T3" fmla="*/ 0 h 196"/>
              <a:gd name="T4" fmla="*/ 205 w 228"/>
              <a:gd name="T5" fmla="*/ 5 h 196"/>
              <a:gd name="T6" fmla="*/ 205 w 228"/>
              <a:gd name="T7" fmla="*/ 10 h 196"/>
              <a:gd name="T8" fmla="*/ 20 w 228"/>
              <a:gd name="T9" fmla="*/ 42 h 196"/>
              <a:gd name="T10" fmla="*/ 20 w 228"/>
              <a:gd name="T11" fmla="*/ 40 h 196"/>
              <a:gd name="T12" fmla="*/ 15 w 228"/>
              <a:gd name="T13" fmla="*/ 35 h 196"/>
              <a:gd name="T14" fmla="*/ 5 w 228"/>
              <a:gd name="T15" fmla="*/ 35 h 196"/>
              <a:gd name="T16" fmla="*/ 0 w 228"/>
              <a:gd name="T17" fmla="*/ 40 h 196"/>
              <a:gd name="T18" fmla="*/ 0 w 228"/>
              <a:gd name="T19" fmla="*/ 45 h 196"/>
              <a:gd name="T20" fmla="*/ 0 w 228"/>
              <a:gd name="T21" fmla="*/ 135 h 196"/>
              <a:gd name="T22" fmla="*/ 0 w 228"/>
              <a:gd name="T23" fmla="*/ 140 h 196"/>
              <a:gd name="T24" fmla="*/ 5 w 228"/>
              <a:gd name="T25" fmla="*/ 145 h 196"/>
              <a:gd name="T26" fmla="*/ 15 w 228"/>
              <a:gd name="T27" fmla="*/ 145 h 196"/>
              <a:gd name="T28" fmla="*/ 20 w 228"/>
              <a:gd name="T29" fmla="*/ 140 h 196"/>
              <a:gd name="T30" fmla="*/ 20 w 228"/>
              <a:gd name="T31" fmla="*/ 138 h 196"/>
              <a:gd name="T32" fmla="*/ 70 w 228"/>
              <a:gd name="T33" fmla="*/ 147 h 196"/>
              <a:gd name="T34" fmla="*/ 70 w 228"/>
              <a:gd name="T35" fmla="*/ 148 h 196"/>
              <a:gd name="T36" fmla="*/ 117 w 228"/>
              <a:gd name="T37" fmla="*/ 196 h 196"/>
              <a:gd name="T38" fmla="*/ 162 w 228"/>
              <a:gd name="T39" fmla="*/ 162 h 196"/>
              <a:gd name="T40" fmla="*/ 205 w 228"/>
              <a:gd name="T41" fmla="*/ 170 h 196"/>
              <a:gd name="T42" fmla="*/ 205 w 228"/>
              <a:gd name="T43" fmla="*/ 175 h 196"/>
              <a:gd name="T44" fmla="*/ 210 w 228"/>
              <a:gd name="T45" fmla="*/ 180 h 196"/>
              <a:gd name="T46" fmla="*/ 223 w 228"/>
              <a:gd name="T47" fmla="*/ 180 h 196"/>
              <a:gd name="T48" fmla="*/ 228 w 228"/>
              <a:gd name="T49" fmla="*/ 175 h 196"/>
              <a:gd name="T50" fmla="*/ 228 w 228"/>
              <a:gd name="T51" fmla="*/ 5 h 196"/>
              <a:gd name="T52" fmla="*/ 223 w 228"/>
              <a:gd name="T53" fmla="*/ 0 h 196"/>
              <a:gd name="T54" fmla="*/ 117 w 228"/>
              <a:gd name="T55" fmla="*/ 177 h 196"/>
              <a:gd name="T56" fmla="*/ 89 w 228"/>
              <a:gd name="T57" fmla="*/ 150 h 196"/>
              <a:gd name="T58" fmla="*/ 143 w 228"/>
              <a:gd name="T59" fmla="*/ 159 h 196"/>
              <a:gd name="T60" fmla="*/ 117 w 228"/>
              <a:gd name="T61" fmla="*/ 177 h 196"/>
              <a:gd name="T62" fmla="*/ 199 w 228"/>
              <a:gd name="T63" fmla="*/ 53 h 196"/>
              <a:gd name="T64" fmla="*/ 31 w 228"/>
              <a:gd name="T65" fmla="*/ 76 h 196"/>
              <a:gd name="T66" fmla="*/ 30 w 228"/>
              <a:gd name="T67" fmla="*/ 76 h 196"/>
              <a:gd name="T68" fmla="*/ 23 w 228"/>
              <a:gd name="T69" fmla="*/ 70 h 196"/>
              <a:gd name="T70" fmla="*/ 29 w 228"/>
              <a:gd name="T71" fmla="*/ 62 h 196"/>
              <a:gd name="T72" fmla="*/ 197 w 228"/>
              <a:gd name="T73" fmla="*/ 39 h 196"/>
              <a:gd name="T74" fmla="*/ 205 w 228"/>
              <a:gd name="T75" fmla="*/ 45 h 196"/>
              <a:gd name="T76" fmla="*/ 199 w 228"/>
              <a:gd name="T77" fmla="*/ 53 h 1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228" h="196">
                <a:moveTo>
                  <a:pt x="223" y="0"/>
                </a:moveTo>
                <a:cubicBezTo>
                  <a:pt x="210" y="0"/>
                  <a:pt x="210" y="0"/>
                  <a:pt x="210" y="0"/>
                </a:cubicBezTo>
                <a:cubicBezTo>
                  <a:pt x="207" y="0"/>
                  <a:pt x="205" y="2"/>
                  <a:pt x="205" y="5"/>
                </a:cubicBezTo>
                <a:cubicBezTo>
                  <a:pt x="205" y="10"/>
                  <a:pt x="205" y="10"/>
                  <a:pt x="205" y="10"/>
                </a:cubicBezTo>
                <a:cubicBezTo>
                  <a:pt x="20" y="42"/>
                  <a:pt x="20" y="42"/>
                  <a:pt x="20" y="42"/>
                </a:cubicBezTo>
                <a:cubicBezTo>
                  <a:pt x="20" y="40"/>
                  <a:pt x="20" y="40"/>
                  <a:pt x="20" y="40"/>
                </a:cubicBezTo>
                <a:cubicBezTo>
                  <a:pt x="20" y="37"/>
                  <a:pt x="18" y="35"/>
                  <a:pt x="15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2" y="35"/>
                  <a:pt x="0" y="37"/>
                  <a:pt x="0" y="40"/>
                </a:cubicBezTo>
                <a:cubicBezTo>
                  <a:pt x="0" y="45"/>
                  <a:pt x="0" y="45"/>
                  <a:pt x="0" y="45"/>
                </a:cubicBezTo>
                <a:cubicBezTo>
                  <a:pt x="0" y="135"/>
                  <a:pt x="0" y="135"/>
                  <a:pt x="0" y="135"/>
                </a:cubicBezTo>
                <a:cubicBezTo>
                  <a:pt x="0" y="140"/>
                  <a:pt x="0" y="140"/>
                  <a:pt x="0" y="140"/>
                </a:cubicBezTo>
                <a:cubicBezTo>
                  <a:pt x="0" y="143"/>
                  <a:pt x="2" y="145"/>
                  <a:pt x="5" y="145"/>
                </a:cubicBezTo>
                <a:cubicBezTo>
                  <a:pt x="15" y="145"/>
                  <a:pt x="15" y="145"/>
                  <a:pt x="15" y="145"/>
                </a:cubicBezTo>
                <a:cubicBezTo>
                  <a:pt x="18" y="145"/>
                  <a:pt x="20" y="143"/>
                  <a:pt x="20" y="140"/>
                </a:cubicBezTo>
                <a:cubicBezTo>
                  <a:pt x="20" y="138"/>
                  <a:pt x="20" y="138"/>
                  <a:pt x="20" y="138"/>
                </a:cubicBezTo>
                <a:cubicBezTo>
                  <a:pt x="70" y="147"/>
                  <a:pt x="70" y="147"/>
                  <a:pt x="70" y="147"/>
                </a:cubicBezTo>
                <a:cubicBezTo>
                  <a:pt x="70" y="147"/>
                  <a:pt x="70" y="148"/>
                  <a:pt x="70" y="148"/>
                </a:cubicBezTo>
                <a:cubicBezTo>
                  <a:pt x="70" y="175"/>
                  <a:pt x="91" y="196"/>
                  <a:pt x="117" y="196"/>
                </a:cubicBezTo>
                <a:cubicBezTo>
                  <a:pt x="138" y="196"/>
                  <a:pt x="156" y="182"/>
                  <a:pt x="162" y="162"/>
                </a:cubicBezTo>
                <a:cubicBezTo>
                  <a:pt x="205" y="170"/>
                  <a:pt x="205" y="170"/>
                  <a:pt x="205" y="170"/>
                </a:cubicBezTo>
                <a:cubicBezTo>
                  <a:pt x="205" y="175"/>
                  <a:pt x="205" y="175"/>
                  <a:pt x="205" y="175"/>
                </a:cubicBezTo>
                <a:cubicBezTo>
                  <a:pt x="205" y="178"/>
                  <a:pt x="207" y="180"/>
                  <a:pt x="210" y="180"/>
                </a:cubicBezTo>
                <a:cubicBezTo>
                  <a:pt x="223" y="180"/>
                  <a:pt x="223" y="180"/>
                  <a:pt x="223" y="180"/>
                </a:cubicBezTo>
                <a:cubicBezTo>
                  <a:pt x="226" y="180"/>
                  <a:pt x="228" y="178"/>
                  <a:pt x="228" y="175"/>
                </a:cubicBezTo>
                <a:cubicBezTo>
                  <a:pt x="228" y="5"/>
                  <a:pt x="228" y="5"/>
                  <a:pt x="228" y="5"/>
                </a:cubicBezTo>
                <a:cubicBezTo>
                  <a:pt x="228" y="2"/>
                  <a:pt x="226" y="0"/>
                  <a:pt x="223" y="0"/>
                </a:cubicBezTo>
                <a:moveTo>
                  <a:pt x="117" y="177"/>
                </a:moveTo>
                <a:cubicBezTo>
                  <a:pt x="102" y="177"/>
                  <a:pt x="90" y="165"/>
                  <a:pt x="89" y="150"/>
                </a:cubicBezTo>
                <a:cubicBezTo>
                  <a:pt x="143" y="159"/>
                  <a:pt x="143" y="159"/>
                  <a:pt x="143" y="159"/>
                </a:cubicBezTo>
                <a:cubicBezTo>
                  <a:pt x="139" y="170"/>
                  <a:pt x="129" y="177"/>
                  <a:pt x="117" y="177"/>
                </a:cubicBezTo>
                <a:moveTo>
                  <a:pt x="199" y="53"/>
                </a:moveTo>
                <a:cubicBezTo>
                  <a:pt x="31" y="76"/>
                  <a:pt x="31" y="76"/>
                  <a:pt x="31" y="76"/>
                </a:cubicBezTo>
                <a:cubicBezTo>
                  <a:pt x="30" y="76"/>
                  <a:pt x="30" y="76"/>
                  <a:pt x="30" y="76"/>
                </a:cubicBezTo>
                <a:cubicBezTo>
                  <a:pt x="26" y="76"/>
                  <a:pt x="23" y="73"/>
                  <a:pt x="23" y="70"/>
                </a:cubicBezTo>
                <a:cubicBezTo>
                  <a:pt x="22" y="66"/>
                  <a:pt x="25" y="62"/>
                  <a:pt x="29" y="62"/>
                </a:cubicBezTo>
                <a:cubicBezTo>
                  <a:pt x="197" y="39"/>
                  <a:pt x="197" y="39"/>
                  <a:pt x="197" y="39"/>
                </a:cubicBezTo>
                <a:cubicBezTo>
                  <a:pt x="201" y="38"/>
                  <a:pt x="204" y="41"/>
                  <a:pt x="205" y="45"/>
                </a:cubicBezTo>
                <a:cubicBezTo>
                  <a:pt x="205" y="49"/>
                  <a:pt x="203" y="52"/>
                  <a:pt x="199" y="5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45720" tIns="22860" rIns="45720" bIns="2286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105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4" name="Freeform 24"/>
          <p:cNvSpPr>
            <a:spLocks noEditPoints="1"/>
          </p:cNvSpPr>
          <p:nvPr/>
        </p:nvSpPr>
        <p:spPr bwMode="auto">
          <a:xfrm>
            <a:off x="2111375" y="2446338"/>
            <a:ext cx="588963" cy="665163"/>
          </a:xfrm>
          <a:custGeom>
            <a:avLst/>
            <a:gdLst>
              <a:gd name="T0" fmla="*/ 62 w 240"/>
              <a:gd name="T1" fmla="*/ 49 h 272"/>
              <a:gd name="T2" fmla="*/ 35 w 240"/>
              <a:gd name="T3" fmla="*/ 35 h 272"/>
              <a:gd name="T4" fmla="*/ 49 w 240"/>
              <a:gd name="T5" fmla="*/ 62 h 272"/>
              <a:gd name="T6" fmla="*/ 62 w 240"/>
              <a:gd name="T7" fmla="*/ 62 h 272"/>
              <a:gd name="T8" fmla="*/ 9 w 240"/>
              <a:gd name="T9" fmla="*/ 111 h 272"/>
              <a:gd name="T10" fmla="*/ 9 w 240"/>
              <a:gd name="T11" fmla="*/ 130 h 272"/>
              <a:gd name="T12" fmla="*/ 38 w 240"/>
              <a:gd name="T13" fmla="*/ 120 h 272"/>
              <a:gd name="T14" fmla="*/ 120 w 240"/>
              <a:gd name="T15" fmla="*/ 38 h 272"/>
              <a:gd name="T16" fmla="*/ 129 w 240"/>
              <a:gd name="T17" fmla="*/ 10 h 272"/>
              <a:gd name="T18" fmla="*/ 111 w 240"/>
              <a:gd name="T19" fmla="*/ 10 h 272"/>
              <a:gd name="T20" fmla="*/ 120 w 240"/>
              <a:gd name="T21" fmla="*/ 38 h 272"/>
              <a:gd name="T22" fmla="*/ 107 w 240"/>
              <a:gd name="T23" fmla="*/ 272 h 272"/>
              <a:gd name="T24" fmla="*/ 153 w 240"/>
              <a:gd name="T25" fmla="*/ 253 h 272"/>
              <a:gd name="T26" fmla="*/ 87 w 240"/>
              <a:gd name="T27" fmla="*/ 244 h 272"/>
              <a:gd name="T28" fmla="*/ 205 w 240"/>
              <a:gd name="T29" fmla="*/ 35 h 272"/>
              <a:gd name="T30" fmla="*/ 178 w 240"/>
              <a:gd name="T31" fmla="*/ 49 h 272"/>
              <a:gd name="T32" fmla="*/ 185 w 240"/>
              <a:gd name="T33" fmla="*/ 65 h 272"/>
              <a:gd name="T34" fmla="*/ 205 w 240"/>
              <a:gd name="T35" fmla="*/ 49 h 272"/>
              <a:gd name="T36" fmla="*/ 120 w 240"/>
              <a:gd name="T37" fmla="*/ 49 h 272"/>
              <a:gd name="T38" fmla="*/ 61 w 240"/>
              <a:gd name="T39" fmla="*/ 156 h 272"/>
              <a:gd name="T40" fmla="*/ 78 w 240"/>
              <a:gd name="T41" fmla="*/ 186 h 272"/>
              <a:gd name="T42" fmla="*/ 75 w 240"/>
              <a:gd name="T43" fmla="*/ 199 h 272"/>
              <a:gd name="T44" fmla="*/ 69 w 240"/>
              <a:gd name="T45" fmla="*/ 229 h 272"/>
              <a:gd name="T46" fmla="*/ 166 w 240"/>
              <a:gd name="T47" fmla="*/ 235 h 272"/>
              <a:gd name="T48" fmla="*/ 171 w 240"/>
              <a:gd name="T49" fmla="*/ 204 h 272"/>
              <a:gd name="T50" fmla="*/ 162 w 240"/>
              <a:gd name="T51" fmla="*/ 199 h 272"/>
              <a:gd name="T52" fmla="*/ 178 w 240"/>
              <a:gd name="T53" fmla="*/ 158 h 272"/>
              <a:gd name="T54" fmla="*/ 120 w 240"/>
              <a:gd name="T55" fmla="*/ 49 h 272"/>
              <a:gd name="T56" fmla="*/ 117 w 240"/>
              <a:gd name="T57" fmla="*/ 136 h 272"/>
              <a:gd name="T58" fmla="*/ 120 w 240"/>
              <a:gd name="T59" fmla="*/ 170 h 272"/>
              <a:gd name="T60" fmla="*/ 143 w 240"/>
              <a:gd name="T61" fmla="*/ 186 h 272"/>
              <a:gd name="T62" fmla="*/ 127 w 240"/>
              <a:gd name="T63" fmla="*/ 199 h 272"/>
              <a:gd name="T64" fmla="*/ 141 w 240"/>
              <a:gd name="T65" fmla="*/ 136 h 272"/>
              <a:gd name="T66" fmla="*/ 141 w 240"/>
              <a:gd name="T67" fmla="*/ 107 h 272"/>
              <a:gd name="T68" fmla="*/ 125 w 240"/>
              <a:gd name="T69" fmla="*/ 127 h 272"/>
              <a:gd name="T70" fmla="*/ 111 w 240"/>
              <a:gd name="T71" fmla="*/ 111 h 272"/>
              <a:gd name="T72" fmla="*/ 85 w 240"/>
              <a:gd name="T73" fmla="*/ 122 h 272"/>
              <a:gd name="T74" fmla="*/ 107 w 240"/>
              <a:gd name="T75" fmla="*/ 136 h 272"/>
              <a:gd name="T76" fmla="*/ 97 w 240"/>
              <a:gd name="T77" fmla="*/ 199 h 272"/>
              <a:gd name="T78" fmla="*/ 78 w 240"/>
              <a:gd name="T79" fmla="*/ 147 h 272"/>
              <a:gd name="T80" fmla="*/ 77 w 240"/>
              <a:gd name="T81" fmla="*/ 146 h 272"/>
              <a:gd name="T82" fmla="*/ 120 w 240"/>
              <a:gd name="T83" fmla="*/ 68 h 272"/>
              <a:gd name="T84" fmla="*/ 162 w 240"/>
              <a:gd name="T85" fmla="*/ 147 h 272"/>
              <a:gd name="T86" fmla="*/ 138 w 240"/>
              <a:gd name="T87" fmla="*/ 117 h 272"/>
              <a:gd name="T88" fmla="*/ 147 w 240"/>
              <a:gd name="T89" fmla="*/ 122 h 272"/>
              <a:gd name="T90" fmla="*/ 135 w 240"/>
              <a:gd name="T91" fmla="*/ 127 h 272"/>
              <a:gd name="T92" fmla="*/ 100 w 240"/>
              <a:gd name="T93" fmla="*/ 127 h 272"/>
              <a:gd name="T94" fmla="*/ 100 w 240"/>
              <a:gd name="T95" fmla="*/ 116 h 272"/>
              <a:gd name="T96" fmla="*/ 107 w 240"/>
              <a:gd name="T97" fmla="*/ 127 h 272"/>
              <a:gd name="T98" fmla="*/ 212 w 240"/>
              <a:gd name="T99" fmla="*/ 111 h 272"/>
              <a:gd name="T100" fmla="*/ 212 w 240"/>
              <a:gd name="T101" fmla="*/ 130 h 272"/>
              <a:gd name="T102" fmla="*/ 240 w 240"/>
              <a:gd name="T103" fmla="*/ 120 h 2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240" h="272">
                <a:moveTo>
                  <a:pt x="62" y="62"/>
                </a:moveTo>
                <a:cubicBezTo>
                  <a:pt x="66" y="58"/>
                  <a:pt x="66" y="52"/>
                  <a:pt x="62" y="49"/>
                </a:cubicBezTo>
                <a:cubicBezTo>
                  <a:pt x="49" y="35"/>
                  <a:pt x="49" y="35"/>
                  <a:pt x="49" y="35"/>
                </a:cubicBezTo>
                <a:cubicBezTo>
                  <a:pt x="45" y="32"/>
                  <a:pt x="39" y="32"/>
                  <a:pt x="35" y="35"/>
                </a:cubicBezTo>
                <a:cubicBezTo>
                  <a:pt x="32" y="39"/>
                  <a:pt x="32" y="45"/>
                  <a:pt x="35" y="49"/>
                </a:cubicBezTo>
                <a:cubicBezTo>
                  <a:pt x="49" y="62"/>
                  <a:pt x="49" y="62"/>
                  <a:pt x="49" y="62"/>
                </a:cubicBezTo>
                <a:cubicBezTo>
                  <a:pt x="50" y="64"/>
                  <a:pt x="53" y="65"/>
                  <a:pt x="55" y="65"/>
                </a:cubicBezTo>
                <a:cubicBezTo>
                  <a:pt x="58" y="65"/>
                  <a:pt x="60" y="64"/>
                  <a:pt x="62" y="62"/>
                </a:cubicBezTo>
                <a:moveTo>
                  <a:pt x="28" y="111"/>
                </a:moveTo>
                <a:cubicBezTo>
                  <a:pt x="9" y="111"/>
                  <a:pt x="9" y="111"/>
                  <a:pt x="9" y="111"/>
                </a:cubicBezTo>
                <a:cubicBezTo>
                  <a:pt x="4" y="111"/>
                  <a:pt x="0" y="115"/>
                  <a:pt x="0" y="120"/>
                </a:cubicBezTo>
                <a:cubicBezTo>
                  <a:pt x="0" y="125"/>
                  <a:pt x="4" y="130"/>
                  <a:pt x="9" y="130"/>
                </a:cubicBezTo>
                <a:cubicBezTo>
                  <a:pt x="28" y="130"/>
                  <a:pt x="28" y="130"/>
                  <a:pt x="28" y="130"/>
                </a:cubicBezTo>
                <a:cubicBezTo>
                  <a:pt x="34" y="130"/>
                  <a:pt x="38" y="125"/>
                  <a:pt x="38" y="120"/>
                </a:cubicBezTo>
                <a:cubicBezTo>
                  <a:pt x="38" y="115"/>
                  <a:pt x="34" y="111"/>
                  <a:pt x="28" y="111"/>
                </a:cubicBezTo>
                <a:moveTo>
                  <a:pt x="120" y="38"/>
                </a:moveTo>
                <a:cubicBezTo>
                  <a:pt x="125" y="38"/>
                  <a:pt x="129" y="34"/>
                  <a:pt x="129" y="29"/>
                </a:cubicBezTo>
                <a:cubicBezTo>
                  <a:pt x="129" y="10"/>
                  <a:pt x="129" y="10"/>
                  <a:pt x="129" y="10"/>
                </a:cubicBezTo>
                <a:cubicBezTo>
                  <a:pt x="129" y="4"/>
                  <a:pt x="125" y="0"/>
                  <a:pt x="120" y="0"/>
                </a:cubicBezTo>
                <a:cubicBezTo>
                  <a:pt x="115" y="0"/>
                  <a:pt x="111" y="4"/>
                  <a:pt x="111" y="10"/>
                </a:cubicBezTo>
                <a:cubicBezTo>
                  <a:pt x="111" y="29"/>
                  <a:pt x="111" y="29"/>
                  <a:pt x="111" y="29"/>
                </a:cubicBezTo>
                <a:cubicBezTo>
                  <a:pt x="111" y="34"/>
                  <a:pt x="115" y="38"/>
                  <a:pt x="120" y="38"/>
                </a:cubicBezTo>
                <a:moveTo>
                  <a:pt x="87" y="253"/>
                </a:moveTo>
                <a:cubicBezTo>
                  <a:pt x="87" y="264"/>
                  <a:pt x="96" y="272"/>
                  <a:pt x="107" y="272"/>
                </a:cubicBezTo>
                <a:cubicBezTo>
                  <a:pt x="133" y="272"/>
                  <a:pt x="133" y="272"/>
                  <a:pt x="133" y="272"/>
                </a:cubicBezTo>
                <a:cubicBezTo>
                  <a:pt x="144" y="272"/>
                  <a:pt x="153" y="264"/>
                  <a:pt x="153" y="253"/>
                </a:cubicBezTo>
                <a:cubicBezTo>
                  <a:pt x="153" y="244"/>
                  <a:pt x="153" y="244"/>
                  <a:pt x="153" y="244"/>
                </a:cubicBezTo>
                <a:cubicBezTo>
                  <a:pt x="87" y="244"/>
                  <a:pt x="87" y="244"/>
                  <a:pt x="87" y="244"/>
                </a:cubicBezTo>
                <a:cubicBezTo>
                  <a:pt x="87" y="253"/>
                  <a:pt x="87" y="253"/>
                  <a:pt x="87" y="253"/>
                </a:cubicBezTo>
                <a:close/>
                <a:moveTo>
                  <a:pt x="205" y="35"/>
                </a:moveTo>
                <a:cubicBezTo>
                  <a:pt x="201" y="32"/>
                  <a:pt x="195" y="32"/>
                  <a:pt x="192" y="35"/>
                </a:cubicBezTo>
                <a:cubicBezTo>
                  <a:pt x="178" y="49"/>
                  <a:pt x="178" y="49"/>
                  <a:pt x="178" y="49"/>
                </a:cubicBezTo>
                <a:cubicBezTo>
                  <a:pt x="174" y="52"/>
                  <a:pt x="174" y="58"/>
                  <a:pt x="178" y="62"/>
                </a:cubicBezTo>
                <a:cubicBezTo>
                  <a:pt x="180" y="64"/>
                  <a:pt x="182" y="65"/>
                  <a:pt x="185" y="65"/>
                </a:cubicBezTo>
                <a:cubicBezTo>
                  <a:pt x="187" y="65"/>
                  <a:pt x="190" y="64"/>
                  <a:pt x="192" y="62"/>
                </a:cubicBezTo>
                <a:cubicBezTo>
                  <a:pt x="205" y="49"/>
                  <a:pt x="205" y="49"/>
                  <a:pt x="205" y="49"/>
                </a:cubicBezTo>
                <a:cubicBezTo>
                  <a:pt x="209" y="45"/>
                  <a:pt x="209" y="39"/>
                  <a:pt x="205" y="35"/>
                </a:cubicBezTo>
                <a:moveTo>
                  <a:pt x="120" y="49"/>
                </a:moveTo>
                <a:cubicBezTo>
                  <a:pt x="81" y="49"/>
                  <a:pt x="50" y="80"/>
                  <a:pt x="50" y="118"/>
                </a:cubicBezTo>
                <a:cubicBezTo>
                  <a:pt x="50" y="132"/>
                  <a:pt x="54" y="145"/>
                  <a:pt x="61" y="156"/>
                </a:cubicBezTo>
                <a:cubicBezTo>
                  <a:pt x="62" y="157"/>
                  <a:pt x="62" y="158"/>
                  <a:pt x="62" y="158"/>
                </a:cubicBezTo>
                <a:cubicBezTo>
                  <a:pt x="75" y="176"/>
                  <a:pt x="78" y="182"/>
                  <a:pt x="78" y="186"/>
                </a:cubicBezTo>
                <a:cubicBezTo>
                  <a:pt x="78" y="199"/>
                  <a:pt x="78" y="199"/>
                  <a:pt x="78" y="199"/>
                </a:cubicBezTo>
                <a:cubicBezTo>
                  <a:pt x="75" y="199"/>
                  <a:pt x="75" y="199"/>
                  <a:pt x="75" y="199"/>
                </a:cubicBezTo>
                <a:cubicBezTo>
                  <a:pt x="71" y="199"/>
                  <a:pt x="69" y="200"/>
                  <a:pt x="69" y="204"/>
                </a:cubicBezTo>
                <a:cubicBezTo>
                  <a:pt x="69" y="229"/>
                  <a:pt x="69" y="229"/>
                  <a:pt x="69" y="229"/>
                </a:cubicBezTo>
                <a:cubicBezTo>
                  <a:pt x="69" y="233"/>
                  <a:pt x="71" y="235"/>
                  <a:pt x="75" y="235"/>
                </a:cubicBezTo>
                <a:cubicBezTo>
                  <a:pt x="166" y="235"/>
                  <a:pt x="166" y="235"/>
                  <a:pt x="166" y="235"/>
                </a:cubicBezTo>
                <a:cubicBezTo>
                  <a:pt x="169" y="235"/>
                  <a:pt x="171" y="233"/>
                  <a:pt x="171" y="229"/>
                </a:cubicBezTo>
                <a:cubicBezTo>
                  <a:pt x="171" y="204"/>
                  <a:pt x="171" y="204"/>
                  <a:pt x="171" y="204"/>
                </a:cubicBezTo>
                <a:cubicBezTo>
                  <a:pt x="171" y="200"/>
                  <a:pt x="169" y="199"/>
                  <a:pt x="166" y="199"/>
                </a:cubicBezTo>
                <a:cubicBezTo>
                  <a:pt x="162" y="199"/>
                  <a:pt x="162" y="199"/>
                  <a:pt x="162" y="199"/>
                </a:cubicBezTo>
                <a:cubicBezTo>
                  <a:pt x="162" y="186"/>
                  <a:pt x="162" y="186"/>
                  <a:pt x="162" y="186"/>
                </a:cubicBezTo>
                <a:cubicBezTo>
                  <a:pt x="162" y="183"/>
                  <a:pt x="163" y="178"/>
                  <a:pt x="178" y="158"/>
                </a:cubicBezTo>
                <a:cubicBezTo>
                  <a:pt x="186" y="146"/>
                  <a:pt x="190" y="133"/>
                  <a:pt x="190" y="118"/>
                </a:cubicBezTo>
                <a:cubicBezTo>
                  <a:pt x="190" y="80"/>
                  <a:pt x="159" y="49"/>
                  <a:pt x="120" y="49"/>
                </a:cubicBezTo>
                <a:moveTo>
                  <a:pt x="120" y="170"/>
                </a:moveTo>
                <a:cubicBezTo>
                  <a:pt x="117" y="136"/>
                  <a:pt x="117" y="136"/>
                  <a:pt x="117" y="136"/>
                </a:cubicBezTo>
                <a:cubicBezTo>
                  <a:pt x="124" y="136"/>
                  <a:pt x="124" y="136"/>
                  <a:pt x="124" y="136"/>
                </a:cubicBezTo>
                <a:lnTo>
                  <a:pt x="120" y="170"/>
                </a:lnTo>
                <a:close/>
                <a:moveTo>
                  <a:pt x="162" y="147"/>
                </a:moveTo>
                <a:cubicBezTo>
                  <a:pt x="147" y="168"/>
                  <a:pt x="143" y="176"/>
                  <a:pt x="143" y="186"/>
                </a:cubicBezTo>
                <a:cubicBezTo>
                  <a:pt x="143" y="199"/>
                  <a:pt x="143" y="199"/>
                  <a:pt x="143" y="199"/>
                </a:cubicBezTo>
                <a:cubicBezTo>
                  <a:pt x="127" y="199"/>
                  <a:pt x="127" y="199"/>
                  <a:pt x="127" y="199"/>
                </a:cubicBezTo>
                <a:cubicBezTo>
                  <a:pt x="134" y="136"/>
                  <a:pt x="134" y="136"/>
                  <a:pt x="134" y="136"/>
                </a:cubicBezTo>
                <a:cubicBezTo>
                  <a:pt x="141" y="136"/>
                  <a:pt x="141" y="136"/>
                  <a:pt x="141" y="136"/>
                </a:cubicBezTo>
                <a:cubicBezTo>
                  <a:pt x="149" y="136"/>
                  <a:pt x="156" y="130"/>
                  <a:pt x="156" y="122"/>
                </a:cubicBezTo>
                <a:cubicBezTo>
                  <a:pt x="156" y="113"/>
                  <a:pt x="149" y="107"/>
                  <a:pt x="141" y="107"/>
                </a:cubicBezTo>
                <a:cubicBezTo>
                  <a:pt x="137" y="107"/>
                  <a:pt x="134" y="108"/>
                  <a:pt x="131" y="111"/>
                </a:cubicBezTo>
                <a:cubicBezTo>
                  <a:pt x="127" y="115"/>
                  <a:pt x="125" y="122"/>
                  <a:pt x="125" y="127"/>
                </a:cubicBezTo>
                <a:cubicBezTo>
                  <a:pt x="116" y="127"/>
                  <a:pt x="116" y="127"/>
                  <a:pt x="116" y="127"/>
                </a:cubicBezTo>
                <a:cubicBezTo>
                  <a:pt x="116" y="122"/>
                  <a:pt x="115" y="116"/>
                  <a:pt x="111" y="111"/>
                </a:cubicBezTo>
                <a:cubicBezTo>
                  <a:pt x="108" y="108"/>
                  <a:pt x="104" y="107"/>
                  <a:pt x="100" y="107"/>
                </a:cubicBezTo>
                <a:cubicBezTo>
                  <a:pt x="92" y="107"/>
                  <a:pt x="85" y="113"/>
                  <a:pt x="85" y="122"/>
                </a:cubicBezTo>
                <a:cubicBezTo>
                  <a:pt x="85" y="130"/>
                  <a:pt x="92" y="136"/>
                  <a:pt x="100" y="136"/>
                </a:cubicBezTo>
                <a:cubicBezTo>
                  <a:pt x="107" y="136"/>
                  <a:pt x="107" y="136"/>
                  <a:pt x="107" y="136"/>
                </a:cubicBezTo>
                <a:cubicBezTo>
                  <a:pt x="114" y="199"/>
                  <a:pt x="114" y="199"/>
                  <a:pt x="114" y="199"/>
                </a:cubicBezTo>
                <a:cubicBezTo>
                  <a:pt x="97" y="199"/>
                  <a:pt x="97" y="199"/>
                  <a:pt x="97" y="199"/>
                </a:cubicBezTo>
                <a:cubicBezTo>
                  <a:pt x="97" y="186"/>
                  <a:pt x="97" y="186"/>
                  <a:pt x="97" y="186"/>
                </a:cubicBezTo>
                <a:cubicBezTo>
                  <a:pt x="97" y="177"/>
                  <a:pt x="93" y="168"/>
                  <a:pt x="78" y="147"/>
                </a:cubicBezTo>
                <a:cubicBezTo>
                  <a:pt x="78" y="147"/>
                  <a:pt x="78" y="147"/>
                  <a:pt x="78" y="147"/>
                </a:cubicBezTo>
                <a:cubicBezTo>
                  <a:pt x="77" y="146"/>
                  <a:pt x="77" y="146"/>
                  <a:pt x="77" y="146"/>
                </a:cubicBezTo>
                <a:cubicBezTo>
                  <a:pt x="71" y="138"/>
                  <a:pt x="68" y="128"/>
                  <a:pt x="68" y="118"/>
                </a:cubicBezTo>
                <a:cubicBezTo>
                  <a:pt x="68" y="91"/>
                  <a:pt x="92" y="68"/>
                  <a:pt x="120" y="68"/>
                </a:cubicBezTo>
                <a:cubicBezTo>
                  <a:pt x="148" y="68"/>
                  <a:pt x="172" y="91"/>
                  <a:pt x="172" y="118"/>
                </a:cubicBezTo>
                <a:cubicBezTo>
                  <a:pt x="172" y="129"/>
                  <a:pt x="168" y="139"/>
                  <a:pt x="162" y="147"/>
                </a:cubicBezTo>
                <a:moveTo>
                  <a:pt x="135" y="127"/>
                </a:moveTo>
                <a:cubicBezTo>
                  <a:pt x="135" y="124"/>
                  <a:pt x="136" y="119"/>
                  <a:pt x="138" y="117"/>
                </a:cubicBezTo>
                <a:cubicBezTo>
                  <a:pt x="139" y="116"/>
                  <a:pt x="140" y="116"/>
                  <a:pt x="141" y="116"/>
                </a:cubicBezTo>
                <a:cubicBezTo>
                  <a:pt x="144" y="116"/>
                  <a:pt x="147" y="119"/>
                  <a:pt x="147" y="122"/>
                </a:cubicBezTo>
                <a:cubicBezTo>
                  <a:pt x="147" y="125"/>
                  <a:pt x="144" y="127"/>
                  <a:pt x="141" y="127"/>
                </a:cubicBezTo>
                <a:cubicBezTo>
                  <a:pt x="135" y="127"/>
                  <a:pt x="135" y="127"/>
                  <a:pt x="135" y="127"/>
                </a:cubicBezTo>
                <a:close/>
                <a:moveTo>
                  <a:pt x="107" y="127"/>
                </a:moveTo>
                <a:cubicBezTo>
                  <a:pt x="100" y="127"/>
                  <a:pt x="100" y="127"/>
                  <a:pt x="100" y="127"/>
                </a:cubicBezTo>
                <a:cubicBezTo>
                  <a:pt x="97" y="127"/>
                  <a:pt x="94" y="125"/>
                  <a:pt x="94" y="122"/>
                </a:cubicBezTo>
                <a:cubicBezTo>
                  <a:pt x="94" y="119"/>
                  <a:pt x="97" y="116"/>
                  <a:pt x="100" y="116"/>
                </a:cubicBezTo>
                <a:cubicBezTo>
                  <a:pt x="102" y="116"/>
                  <a:pt x="103" y="117"/>
                  <a:pt x="104" y="118"/>
                </a:cubicBezTo>
                <a:cubicBezTo>
                  <a:pt x="106" y="120"/>
                  <a:pt x="107" y="124"/>
                  <a:pt x="107" y="127"/>
                </a:cubicBezTo>
                <a:moveTo>
                  <a:pt x="231" y="111"/>
                </a:moveTo>
                <a:cubicBezTo>
                  <a:pt x="212" y="111"/>
                  <a:pt x="212" y="111"/>
                  <a:pt x="212" y="111"/>
                </a:cubicBezTo>
                <a:cubicBezTo>
                  <a:pt x="206" y="111"/>
                  <a:pt x="202" y="115"/>
                  <a:pt x="202" y="120"/>
                </a:cubicBezTo>
                <a:cubicBezTo>
                  <a:pt x="202" y="125"/>
                  <a:pt x="206" y="130"/>
                  <a:pt x="212" y="130"/>
                </a:cubicBezTo>
                <a:cubicBezTo>
                  <a:pt x="231" y="130"/>
                  <a:pt x="231" y="130"/>
                  <a:pt x="231" y="130"/>
                </a:cubicBezTo>
                <a:cubicBezTo>
                  <a:pt x="236" y="130"/>
                  <a:pt x="240" y="125"/>
                  <a:pt x="240" y="120"/>
                </a:cubicBezTo>
                <a:cubicBezTo>
                  <a:pt x="240" y="115"/>
                  <a:pt x="236" y="111"/>
                  <a:pt x="231" y="111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45720" tIns="22860" rIns="45720" bIns="2286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105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23556" name="组合 23"/>
          <p:cNvGrpSpPr/>
          <p:nvPr/>
        </p:nvGrpSpPr>
        <p:grpSpPr>
          <a:xfrm>
            <a:off x="2500313" y="212725"/>
            <a:ext cx="7723187" cy="509588"/>
            <a:chOff x="3560907" y="431673"/>
            <a:chExt cx="5364153" cy="510207"/>
          </a:xfrm>
        </p:grpSpPr>
        <p:sp>
          <p:nvSpPr>
            <p:cNvPr id="23557" name="Title 1"/>
            <p:cNvSpPr txBox="1"/>
            <p:nvPr/>
          </p:nvSpPr>
          <p:spPr>
            <a:xfrm>
              <a:off x="3560907" y="431673"/>
              <a:ext cx="5364153" cy="506419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rIns="0" anchor="ctr"/>
            <a:p>
              <a:pPr algn="ctr" defTabSz="914400">
                <a:lnSpc>
                  <a:spcPct val="90000"/>
                </a:lnSpc>
              </a:pPr>
              <a:endParaRPr lang="zh-CN" altLang="en-GB" sz="32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endParaRPr>
            </a:p>
          </p:txBody>
        </p:sp>
        <p:cxnSp>
          <p:nvCxnSpPr>
            <p:cNvPr id="49" name="直接连接符 48"/>
            <p:cNvCxnSpPr/>
            <p:nvPr/>
          </p:nvCxnSpPr>
          <p:spPr>
            <a:xfrm>
              <a:off x="4262276" y="941880"/>
              <a:ext cx="3964233" cy="0"/>
            </a:xfrm>
            <a:prstGeom prst="line">
              <a:avLst/>
            </a:prstGeom>
            <a:ln w="381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2" name="矩形 51"/>
          <p:cNvSpPr/>
          <p:nvPr/>
        </p:nvSpPr>
        <p:spPr>
          <a:xfrm>
            <a:off x="0" y="6424613"/>
            <a:ext cx="12192000" cy="444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54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3560" name="TextBox 52"/>
          <p:cNvSpPr txBox="1"/>
          <p:nvPr/>
        </p:nvSpPr>
        <p:spPr>
          <a:xfrm>
            <a:off x="10058400" y="6472238"/>
            <a:ext cx="2232025" cy="369887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en-US" altLang="zh-CN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TAIJI   </a:t>
            </a: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太极集团</a:t>
            </a:r>
            <a:endParaRPr lang="zh-CN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562" name="TextBox 25"/>
          <p:cNvSpPr txBox="1"/>
          <p:nvPr/>
        </p:nvSpPr>
        <p:spPr>
          <a:xfrm>
            <a:off x="774700" y="966470"/>
            <a:ext cx="9694545" cy="5262245"/>
          </a:xfrm>
          <a:prstGeom prst="rect">
            <a:avLst/>
          </a:prstGeom>
          <a:noFill/>
          <a:ln w="12700">
            <a:noFill/>
          </a:ln>
        </p:spPr>
        <p:txBody>
          <a:bodyPr wrap="square" anchor="t">
            <a:spAutoFit/>
          </a:bodyPr>
          <a:p>
            <a:pPr eaLnBrk="0" hangingPunct="0">
              <a:lnSpc>
                <a:spcPct val="150000"/>
              </a:lnSpc>
            </a:pP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还记得2015年7月15日，是我加入太极大药房的日子，入职后在温江同兴店上班，虽说在药店上班已有些时间，但换了环境后一切都是陌生的，几乎从零开始，曾经有过的一切规整为零。由于对公司系统的不熟悉，收银速度较慢，顾客抱怨不止，直接摔药而走；同事等着收银，急得直跺脚。不断有这样的小打击出现，让我心理压力极大，加上门店离家很远，每天风里来雨里去，也没有太多时间陪家人，我甚至产生过放弃的念头，不过，最终还是坚持下来了。</a:t>
            </a:r>
            <a:endParaRPr lang="en-US" altLang="zh-CN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" name="Freeform 58"/>
          <p:cNvSpPr>
            <a:spLocks noEditPoints="1"/>
          </p:cNvSpPr>
          <p:nvPr/>
        </p:nvSpPr>
        <p:spPr bwMode="auto">
          <a:xfrm>
            <a:off x="7034213" y="2486025"/>
            <a:ext cx="590550" cy="547688"/>
          </a:xfrm>
          <a:custGeom>
            <a:avLst/>
            <a:gdLst>
              <a:gd name="T0" fmla="*/ 142 w 241"/>
              <a:gd name="T1" fmla="*/ 137 h 224"/>
              <a:gd name="T2" fmla="*/ 150 w 241"/>
              <a:gd name="T3" fmla="*/ 97 h 224"/>
              <a:gd name="T4" fmla="*/ 132 w 241"/>
              <a:gd name="T5" fmla="*/ 115 h 224"/>
              <a:gd name="T6" fmla="*/ 110 w 241"/>
              <a:gd name="T7" fmla="*/ 115 h 224"/>
              <a:gd name="T8" fmla="*/ 110 w 241"/>
              <a:gd name="T9" fmla="*/ 92 h 224"/>
              <a:gd name="T10" fmla="*/ 127 w 241"/>
              <a:gd name="T11" fmla="*/ 74 h 224"/>
              <a:gd name="T12" fmla="*/ 88 w 241"/>
              <a:gd name="T13" fmla="*/ 83 h 224"/>
              <a:gd name="T14" fmla="*/ 78 w 241"/>
              <a:gd name="T15" fmla="*/ 120 h 224"/>
              <a:gd name="T16" fmla="*/ 3 w 241"/>
              <a:gd name="T17" fmla="*/ 195 h 224"/>
              <a:gd name="T18" fmla="*/ 3 w 241"/>
              <a:gd name="T19" fmla="*/ 206 h 224"/>
              <a:gd name="T20" fmla="*/ 19 w 241"/>
              <a:gd name="T21" fmla="*/ 222 h 224"/>
              <a:gd name="T22" fmla="*/ 25 w 241"/>
              <a:gd name="T23" fmla="*/ 224 h 224"/>
              <a:gd name="T24" fmla="*/ 30 w 241"/>
              <a:gd name="T25" fmla="*/ 222 h 224"/>
              <a:gd name="T26" fmla="*/ 105 w 241"/>
              <a:gd name="T27" fmla="*/ 147 h 224"/>
              <a:gd name="T28" fmla="*/ 142 w 241"/>
              <a:gd name="T29" fmla="*/ 137 h 224"/>
              <a:gd name="T30" fmla="*/ 27 w 241"/>
              <a:gd name="T31" fmla="*/ 206 h 224"/>
              <a:gd name="T32" fmla="*/ 19 w 241"/>
              <a:gd name="T33" fmla="*/ 206 h 224"/>
              <a:gd name="T34" fmla="*/ 19 w 241"/>
              <a:gd name="T35" fmla="*/ 198 h 224"/>
              <a:gd name="T36" fmla="*/ 27 w 241"/>
              <a:gd name="T37" fmla="*/ 198 h 224"/>
              <a:gd name="T38" fmla="*/ 27 w 241"/>
              <a:gd name="T39" fmla="*/ 206 h 224"/>
              <a:gd name="T40" fmla="*/ 236 w 241"/>
              <a:gd name="T41" fmla="*/ 0 h 224"/>
              <a:gd name="T42" fmla="*/ 19 w 241"/>
              <a:gd name="T43" fmla="*/ 0 h 224"/>
              <a:gd name="T44" fmla="*/ 14 w 241"/>
              <a:gd name="T45" fmla="*/ 5 h 224"/>
              <a:gd name="T46" fmla="*/ 14 w 241"/>
              <a:gd name="T47" fmla="*/ 171 h 224"/>
              <a:gd name="T48" fmla="*/ 38 w 241"/>
              <a:gd name="T49" fmla="*/ 147 h 224"/>
              <a:gd name="T50" fmla="*/ 38 w 241"/>
              <a:gd name="T51" fmla="*/ 48 h 224"/>
              <a:gd name="T52" fmla="*/ 217 w 241"/>
              <a:gd name="T53" fmla="*/ 48 h 224"/>
              <a:gd name="T54" fmla="*/ 217 w 241"/>
              <a:gd name="T55" fmla="*/ 170 h 224"/>
              <a:gd name="T56" fmla="*/ 95 w 241"/>
              <a:gd name="T57" fmla="*/ 170 h 224"/>
              <a:gd name="T58" fmla="*/ 72 w 241"/>
              <a:gd name="T59" fmla="*/ 193 h 224"/>
              <a:gd name="T60" fmla="*/ 222 w 241"/>
              <a:gd name="T61" fmla="*/ 193 h 224"/>
              <a:gd name="T62" fmla="*/ 241 w 241"/>
              <a:gd name="T63" fmla="*/ 175 h 224"/>
              <a:gd name="T64" fmla="*/ 241 w 241"/>
              <a:gd name="T65" fmla="*/ 5 h 224"/>
              <a:gd name="T66" fmla="*/ 236 w 241"/>
              <a:gd name="T67" fmla="*/ 0 h 224"/>
              <a:gd name="T68" fmla="*/ 47 w 241"/>
              <a:gd name="T69" fmla="*/ 32 h 224"/>
              <a:gd name="T70" fmla="*/ 39 w 241"/>
              <a:gd name="T71" fmla="*/ 24 h 224"/>
              <a:gd name="T72" fmla="*/ 47 w 241"/>
              <a:gd name="T73" fmla="*/ 15 h 224"/>
              <a:gd name="T74" fmla="*/ 55 w 241"/>
              <a:gd name="T75" fmla="*/ 24 h 224"/>
              <a:gd name="T76" fmla="*/ 47 w 241"/>
              <a:gd name="T77" fmla="*/ 32 h 224"/>
              <a:gd name="T78" fmla="*/ 77 w 241"/>
              <a:gd name="T79" fmla="*/ 32 h 224"/>
              <a:gd name="T80" fmla="*/ 69 w 241"/>
              <a:gd name="T81" fmla="*/ 24 h 224"/>
              <a:gd name="T82" fmla="*/ 77 w 241"/>
              <a:gd name="T83" fmla="*/ 15 h 224"/>
              <a:gd name="T84" fmla="*/ 85 w 241"/>
              <a:gd name="T85" fmla="*/ 24 h 224"/>
              <a:gd name="T86" fmla="*/ 77 w 241"/>
              <a:gd name="T87" fmla="*/ 32 h 2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241" h="224">
                <a:moveTo>
                  <a:pt x="142" y="137"/>
                </a:moveTo>
                <a:cubicBezTo>
                  <a:pt x="153" y="126"/>
                  <a:pt x="155" y="110"/>
                  <a:pt x="150" y="97"/>
                </a:cubicBezTo>
                <a:cubicBezTo>
                  <a:pt x="132" y="115"/>
                  <a:pt x="132" y="115"/>
                  <a:pt x="132" y="115"/>
                </a:cubicBezTo>
                <a:cubicBezTo>
                  <a:pt x="126" y="121"/>
                  <a:pt x="116" y="121"/>
                  <a:pt x="110" y="115"/>
                </a:cubicBezTo>
                <a:cubicBezTo>
                  <a:pt x="104" y="108"/>
                  <a:pt x="104" y="98"/>
                  <a:pt x="110" y="92"/>
                </a:cubicBezTo>
                <a:cubicBezTo>
                  <a:pt x="127" y="74"/>
                  <a:pt x="127" y="74"/>
                  <a:pt x="127" y="74"/>
                </a:cubicBezTo>
                <a:cubicBezTo>
                  <a:pt x="114" y="70"/>
                  <a:pt x="99" y="73"/>
                  <a:pt x="88" y="83"/>
                </a:cubicBezTo>
                <a:cubicBezTo>
                  <a:pt x="78" y="93"/>
                  <a:pt x="75" y="107"/>
                  <a:pt x="78" y="120"/>
                </a:cubicBezTo>
                <a:cubicBezTo>
                  <a:pt x="3" y="195"/>
                  <a:pt x="3" y="195"/>
                  <a:pt x="3" y="195"/>
                </a:cubicBezTo>
                <a:cubicBezTo>
                  <a:pt x="0" y="198"/>
                  <a:pt x="0" y="203"/>
                  <a:pt x="3" y="206"/>
                </a:cubicBezTo>
                <a:cubicBezTo>
                  <a:pt x="19" y="222"/>
                  <a:pt x="19" y="222"/>
                  <a:pt x="19" y="222"/>
                </a:cubicBezTo>
                <a:cubicBezTo>
                  <a:pt x="21" y="223"/>
                  <a:pt x="23" y="224"/>
                  <a:pt x="25" y="224"/>
                </a:cubicBezTo>
                <a:cubicBezTo>
                  <a:pt x="27" y="224"/>
                  <a:pt x="29" y="223"/>
                  <a:pt x="30" y="222"/>
                </a:cubicBezTo>
                <a:cubicBezTo>
                  <a:pt x="105" y="147"/>
                  <a:pt x="105" y="147"/>
                  <a:pt x="105" y="147"/>
                </a:cubicBezTo>
                <a:cubicBezTo>
                  <a:pt x="118" y="150"/>
                  <a:pt x="132" y="147"/>
                  <a:pt x="142" y="137"/>
                </a:cubicBezTo>
                <a:close/>
                <a:moveTo>
                  <a:pt x="27" y="206"/>
                </a:moveTo>
                <a:cubicBezTo>
                  <a:pt x="25" y="208"/>
                  <a:pt x="21" y="208"/>
                  <a:pt x="19" y="206"/>
                </a:cubicBezTo>
                <a:cubicBezTo>
                  <a:pt x="17" y="204"/>
                  <a:pt x="17" y="200"/>
                  <a:pt x="19" y="198"/>
                </a:cubicBezTo>
                <a:cubicBezTo>
                  <a:pt x="21" y="195"/>
                  <a:pt x="25" y="195"/>
                  <a:pt x="27" y="198"/>
                </a:cubicBezTo>
                <a:cubicBezTo>
                  <a:pt x="30" y="200"/>
                  <a:pt x="30" y="204"/>
                  <a:pt x="27" y="206"/>
                </a:cubicBezTo>
                <a:close/>
                <a:moveTo>
                  <a:pt x="236" y="0"/>
                </a:moveTo>
                <a:cubicBezTo>
                  <a:pt x="19" y="0"/>
                  <a:pt x="19" y="0"/>
                  <a:pt x="19" y="0"/>
                </a:cubicBezTo>
                <a:cubicBezTo>
                  <a:pt x="16" y="0"/>
                  <a:pt x="14" y="2"/>
                  <a:pt x="14" y="5"/>
                </a:cubicBezTo>
                <a:cubicBezTo>
                  <a:pt x="14" y="171"/>
                  <a:pt x="14" y="171"/>
                  <a:pt x="14" y="171"/>
                </a:cubicBezTo>
                <a:cubicBezTo>
                  <a:pt x="38" y="147"/>
                  <a:pt x="38" y="147"/>
                  <a:pt x="38" y="147"/>
                </a:cubicBezTo>
                <a:cubicBezTo>
                  <a:pt x="38" y="48"/>
                  <a:pt x="38" y="48"/>
                  <a:pt x="38" y="48"/>
                </a:cubicBezTo>
                <a:cubicBezTo>
                  <a:pt x="217" y="48"/>
                  <a:pt x="217" y="48"/>
                  <a:pt x="217" y="48"/>
                </a:cubicBezTo>
                <a:cubicBezTo>
                  <a:pt x="217" y="170"/>
                  <a:pt x="217" y="170"/>
                  <a:pt x="217" y="170"/>
                </a:cubicBezTo>
                <a:cubicBezTo>
                  <a:pt x="95" y="170"/>
                  <a:pt x="95" y="170"/>
                  <a:pt x="95" y="170"/>
                </a:cubicBezTo>
                <a:cubicBezTo>
                  <a:pt x="72" y="193"/>
                  <a:pt x="72" y="193"/>
                  <a:pt x="72" y="193"/>
                </a:cubicBezTo>
                <a:cubicBezTo>
                  <a:pt x="222" y="193"/>
                  <a:pt x="222" y="193"/>
                  <a:pt x="222" y="193"/>
                </a:cubicBezTo>
                <a:cubicBezTo>
                  <a:pt x="233" y="193"/>
                  <a:pt x="241" y="185"/>
                  <a:pt x="241" y="175"/>
                </a:cubicBezTo>
                <a:cubicBezTo>
                  <a:pt x="241" y="5"/>
                  <a:pt x="241" y="5"/>
                  <a:pt x="241" y="5"/>
                </a:cubicBezTo>
                <a:cubicBezTo>
                  <a:pt x="241" y="2"/>
                  <a:pt x="239" y="0"/>
                  <a:pt x="236" y="0"/>
                </a:cubicBezTo>
                <a:close/>
                <a:moveTo>
                  <a:pt x="47" y="32"/>
                </a:moveTo>
                <a:cubicBezTo>
                  <a:pt x="42" y="32"/>
                  <a:pt x="39" y="28"/>
                  <a:pt x="39" y="24"/>
                </a:cubicBezTo>
                <a:cubicBezTo>
                  <a:pt x="39" y="19"/>
                  <a:pt x="42" y="15"/>
                  <a:pt x="47" y="15"/>
                </a:cubicBezTo>
                <a:cubicBezTo>
                  <a:pt x="52" y="15"/>
                  <a:pt x="55" y="19"/>
                  <a:pt x="55" y="24"/>
                </a:cubicBezTo>
                <a:cubicBezTo>
                  <a:pt x="55" y="28"/>
                  <a:pt x="52" y="32"/>
                  <a:pt x="47" y="32"/>
                </a:cubicBezTo>
                <a:close/>
                <a:moveTo>
                  <a:pt x="77" y="32"/>
                </a:moveTo>
                <a:cubicBezTo>
                  <a:pt x="72" y="32"/>
                  <a:pt x="69" y="28"/>
                  <a:pt x="69" y="24"/>
                </a:cubicBezTo>
                <a:cubicBezTo>
                  <a:pt x="69" y="19"/>
                  <a:pt x="72" y="15"/>
                  <a:pt x="77" y="15"/>
                </a:cubicBezTo>
                <a:cubicBezTo>
                  <a:pt x="81" y="15"/>
                  <a:pt x="85" y="19"/>
                  <a:pt x="85" y="24"/>
                </a:cubicBezTo>
                <a:cubicBezTo>
                  <a:pt x="85" y="28"/>
                  <a:pt x="81" y="32"/>
                  <a:pt x="77" y="3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45720" tIns="22860" rIns="45720" bIns="2286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105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2" name="Freeform 59"/>
          <p:cNvSpPr>
            <a:spLocks noEditPoints="1"/>
          </p:cNvSpPr>
          <p:nvPr/>
        </p:nvSpPr>
        <p:spPr bwMode="auto">
          <a:xfrm>
            <a:off x="4627563" y="2519363"/>
            <a:ext cx="558800" cy="479425"/>
          </a:xfrm>
          <a:custGeom>
            <a:avLst/>
            <a:gdLst>
              <a:gd name="T0" fmla="*/ 223 w 228"/>
              <a:gd name="T1" fmla="*/ 0 h 196"/>
              <a:gd name="T2" fmla="*/ 210 w 228"/>
              <a:gd name="T3" fmla="*/ 0 h 196"/>
              <a:gd name="T4" fmla="*/ 205 w 228"/>
              <a:gd name="T5" fmla="*/ 5 h 196"/>
              <a:gd name="T6" fmla="*/ 205 w 228"/>
              <a:gd name="T7" fmla="*/ 10 h 196"/>
              <a:gd name="T8" fmla="*/ 20 w 228"/>
              <a:gd name="T9" fmla="*/ 42 h 196"/>
              <a:gd name="T10" fmla="*/ 20 w 228"/>
              <a:gd name="T11" fmla="*/ 40 h 196"/>
              <a:gd name="T12" fmla="*/ 15 w 228"/>
              <a:gd name="T13" fmla="*/ 35 h 196"/>
              <a:gd name="T14" fmla="*/ 5 w 228"/>
              <a:gd name="T15" fmla="*/ 35 h 196"/>
              <a:gd name="T16" fmla="*/ 0 w 228"/>
              <a:gd name="T17" fmla="*/ 40 h 196"/>
              <a:gd name="T18" fmla="*/ 0 w 228"/>
              <a:gd name="T19" fmla="*/ 45 h 196"/>
              <a:gd name="T20" fmla="*/ 0 w 228"/>
              <a:gd name="T21" fmla="*/ 135 h 196"/>
              <a:gd name="T22" fmla="*/ 0 w 228"/>
              <a:gd name="T23" fmla="*/ 140 h 196"/>
              <a:gd name="T24" fmla="*/ 5 w 228"/>
              <a:gd name="T25" fmla="*/ 145 h 196"/>
              <a:gd name="T26" fmla="*/ 15 w 228"/>
              <a:gd name="T27" fmla="*/ 145 h 196"/>
              <a:gd name="T28" fmla="*/ 20 w 228"/>
              <a:gd name="T29" fmla="*/ 140 h 196"/>
              <a:gd name="T30" fmla="*/ 20 w 228"/>
              <a:gd name="T31" fmla="*/ 138 h 196"/>
              <a:gd name="T32" fmla="*/ 70 w 228"/>
              <a:gd name="T33" fmla="*/ 147 h 196"/>
              <a:gd name="T34" fmla="*/ 70 w 228"/>
              <a:gd name="T35" fmla="*/ 148 h 196"/>
              <a:gd name="T36" fmla="*/ 117 w 228"/>
              <a:gd name="T37" fmla="*/ 196 h 196"/>
              <a:gd name="T38" fmla="*/ 162 w 228"/>
              <a:gd name="T39" fmla="*/ 162 h 196"/>
              <a:gd name="T40" fmla="*/ 205 w 228"/>
              <a:gd name="T41" fmla="*/ 170 h 196"/>
              <a:gd name="T42" fmla="*/ 205 w 228"/>
              <a:gd name="T43" fmla="*/ 175 h 196"/>
              <a:gd name="T44" fmla="*/ 210 w 228"/>
              <a:gd name="T45" fmla="*/ 180 h 196"/>
              <a:gd name="T46" fmla="*/ 223 w 228"/>
              <a:gd name="T47" fmla="*/ 180 h 196"/>
              <a:gd name="T48" fmla="*/ 228 w 228"/>
              <a:gd name="T49" fmla="*/ 175 h 196"/>
              <a:gd name="T50" fmla="*/ 228 w 228"/>
              <a:gd name="T51" fmla="*/ 5 h 196"/>
              <a:gd name="T52" fmla="*/ 223 w 228"/>
              <a:gd name="T53" fmla="*/ 0 h 196"/>
              <a:gd name="T54" fmla="*/ 117 w 228"/>
              <a:gd name="T55" fmla="*/ 177 h 196"/>
              <a:gd name="T56" fmla="*/ 89 w 228"/>
              <a:gd name="T57" fmla="*/ 150 h 196"/>
              <a:gd name="T58" fmla="*/ 143 w 228"/>
              <a:gd name="T59" fmla="*/ 159 h 196"/>
              <a:gd name="T60" fmla="*/ 117 w 228"/>
              <a:gd name="T61" fmla="*/ 177 h 196"/>
              <a:gd name="T62" fmla="*/ 199 w 228"/>
              <a:gd name="T63" fmla="*/ 53 h 196"/>
              <a:gd name="T64" fmla="*/ 31 w 228"/>
              <a:gd name="T65" fmla="*/ 76 h 196"/>
              <a:gd name="T66" fmla="*/ 30 w 228"/>
              <a:gd name="T67" fmla="*/ 76 h 196"/>
              <a:gd name="T68" fmla="*/ 23 w 228"/>
              <a:gd name="T69" fmla="*/ 70 h 196"/>
              <a:gd name="T70" fmla="*/ 29 w 228"/>
              <a:gd name="T71" fmla="*/ 62 h 196"/>
              <a:gd name="T72" fmla="*/ 197 w 228"/>
              <a:gd name="T73" fmla="*/ 39 h 196"/>
              <a:gd name="T74" fmla="*/ 205 w 228"/>
              <a:gd name="T75" fmla="*/ 45 h 196"/>
              <a:gd name="T76" fmla="*/ 199 w 228"/>
              <a:gd name="T77" fmla="*/ 53 h 1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228" h="196">
                <a:moveTo>
                  <a:pt x="223" y="0"/>
                </a:moveTo>
                <a:cubicBezTo>
                  <a:pt x="210" y="0"/>
                  <a:pt x="210" y="0"/>
                  <a:pt x="210" y="0"/>
                </a:cubicBezTo>
                <a:cubicBezTo>
                  <a:pt x="207" y="0"/>
                  <a:pt x="205" y="2"/>
                  <a:pt x="205" y="5"/>
                </a:cubicBezTo>
                <a:cubicBezTo>
                  <a:pt x="205" y="10"/>
                  <a:pt x="205" y="10"/>
                  <a:pt x="205" y="10"/>
                </a:cubicBezTo>
                <a:cubicBezTo>
                  <a:pt x="20" y="42"/>
                  <a:pt x="20" y="42"/>
                  <a:pt x="20" y="42"/>
                </a:cubicBezTo>
                <a:cubicBezTo>
                  <a:pt x="20" y="40"/>
                  <a:pt x="20" y="40"/>
                  <a:pt x="20" y="40"/>
                </a:cubicBezTo>
                <a:cubicBezTo>
                  <a:pt x="20" y="37"/>
                  <a:pt x="18" y="35"/>
                  <a:pt x="15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2" y="35"/>
                  <a:pt x="0" y="37"/>
                  <a:pt x="0" y="40"/>
                </a:cubicBezTo>
                <a:cubicBezTo>
                  <a:pt x="0" y="45"/>
                  <a:pt x="0" y="45"/>
                  <a:pt x="0" y="45"/>
                </a:cubicBezTo>
                <a:cubicBezTo>
                  <a:pt x="0" y="135"/>
                  <a:pt x="0" y="135"/>
                  <a:pt x="0" y="135"/>
                </a:cubicBezTo>
                <a:cubicBezTo>
                  <a:pt x="0" y="140"/>
                  <a:pt x="0" y="140"/>
                  <a:pt x="0" y="140"/>
                </a:cubicBezTo>
                <a:cubicBezTo>
                  <a:pt x="0" y="143"/>
                  <a:pt x="2" y="145"/>
                  <a:pt x="5" y="145"/>
                </a:cubicBezTo>
                <a:cubicBezTo>
                  <a:pt x="15" y="145"/>
                  <a:pt x="15" y="145"/>
                  <a:pt x="15" y="145"/>
                </a:cubicBezTo>
                <a:cubicBezTo>
                  <a:pt x="18" y="145"/>
                  <a:pt x="20" y="143"/>
                  <a:pt x="20" y="140"/>
                </a:cubicBezTo>
                <a:cubicBezTo>
                  <a:pt x="20" y="138"/>
                  <a:pt x="20" y="138"/>
                  <a:pt x="20" y="138"/>
                </a:cubicBezTo>
                <a:cubicBezTo>
                  <a:pt x="70" y="147"/>
                  <a:pt x="70" y="147"/>
                  <a:pt x="70" y="147"/>
                </a:cubicBezTo>
                <a:cubicBezTo>
                  <a:pt x="70" y="147"/>
                  <a:pt x="70" y="148"/>
                  <a:pt x="70" y="148"/>
                </a:cubicBezTo>
                <a:cubicBezTo>
                  <a:pt x="70" y="175"/>
                  <a:pt x="91" y="196"/>
                  <a:pt x="117" y="196"/>
                </a:cubicBezTo>
                <a:cubicBezTo>
                  <a:pt x="138" y="196"/>
                  <a:pt x="156" y="182"/>
                  <a:pt x="162" y="162"/>
                </a:cubicBezTo>
                <a:cubicBezTo>
                  <a:pt x="205" y="170"/>
                  <a:pt x="205" y="170"/>
                  <a:pt x="205" y="170"/>
                </a:cubicBezTo>
                <a:cubicBezTo>
                  <a:pt x="205" y="175"/>
                  <a:pt x="205" y="175"/>
                  <a:pt x="205" y="175"/>
                </a:cubicBezTo>
                <a:cubicBezTo>
                  <a:pt x="205" y="178"/>
                  <a:pt x="207" y="180"/>
                  <a:pt x="210" y="180"/>
                </a:cubicBezTo>
                <a:cubicBezTo>
                  <a:pt x="223" y="180"/>
                  <a:pt x="223" y="180"/>
                  <a:pt x="223" y="180"/>
                </a:cubicBezTo>
                <a:cubicBezTo>
                  <a:pt x="226" y="180"/>
                  <a:pt x="228" y="178"/>
                  <a:pt x="228" y="175"/>
                </a:cubicBezTo>
                <a:cubicBezTo>
                  <a:pt x="228" y="5"/>
                  <a:pt x="228" y="5"/>
                  <a:pt x="228" y="5"/>
                </a:cubicBezTo>
                <a:cubicBezTo>
                  <a:pt x="228" y="2"/>
                  <a:pt x="226" y="0"/>
                  <a:pt x="223" y="0"/>
                </a:cubicBezTo>
                <a:moveTo>
                  <a:pt x="117" y="177"/>
                </a:moveTo>
                <a:cubicBezTo>
                  <a:pt x="102" y="177"/>
                  <a:pt x="90" y="165"/>
                  <a:pt x="89" y="150"/>
                </a:cubicBezTo>
                <a:cubicBezTo>
                  <a:pt x="143" y="159"/>
                  <a:pt x="143" y="159"/>
                  <a:pt x="143" y="159"/>
                </a:cubicBezTo>
                <a:cubicBezTo>
                  <a:pt x="139" y="170"/>
                  <a:pt x="129" y="177"/>
                  <a:pt x="117" y="177"/>
                </a:cubicBezTo>
                <a:moveTo>
                  <a:pt x="199" y="53"/>
                </a:moveTo>
                <a:cubicBezTo>
                  <a:pt x="31" y="76"/>
                  <a:pt x="31" y="76"/>
                  <a:pt x="31" y="76"/>
                </a:cubicBezTo>
                <a:cubicBezTo>
                  <a:pt x="30" y="76"/>
                  <a:pt x="30" y="76"/>
                  <a:pt x="30" y="76"/>
                </a:cubicBezTo>
                <a:cubicBezTo>
                  <a:pt x="26" y="76"/>
                  <a:pt x="23" y="73"/>
                  <a:pt x="23" y="70"/>
                </a:cubicBezTo>
                <a:cubicBezTo>
                  <a:pt x="22" y="66"/>
                  <a:pt x="25" y="62"/>
                  <a:pt x="29" y="62"/>
                </a:cubicBezTo>
                <a:cubicBezTo>
                  <a:pt x="197" y="39"/>
                  <a:pt x="197" y="39"/>
                  <a:pt x="197" y="39"/>
                </a:cubicBezTo>
                <a:cubicBezTo>
                  <a:pt x="201" y="38"/>
                  <a:pt x="204" y="41"/>
                  <a:pt x="205" y="45"/>
                </a:cubicBezTo>
                <a:cubicBezTo>
                  <a:pt x="205" y="49"/>
                  <a:pt x="203" y="52"/>
                  <a:pt x="199" y="5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45720" tIns="22860" rIns="45720" bIns="2286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105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4" name="Freeform 24"/>
          <p:cNvSpPr>
            <a:spLocks noEditPoints="1"/>
          </p:cNvSpPr>
          <p:nvPr/>
        </p:nvSpPr>
        <p:spPr bwMode="auto">
          <a:xfrm>
            <a:off x="2111375" y="2446338"/>
            <a:ext cx="588963" cy="665163"/>
          </a:xfrm>
          <a:custGeom>
            <a:avLst/>
            <a:gdLst>
              <a:gd name="T0" fmla="*/ 62 w 240"/>
              <a:gd name="T1" fmla="*/ 49 h 272"/>
              <a:gd name="T2" fmla="*/ 35 w 240"/>
              <a:gd name="T3" fmla="*/ 35 h 272"/>
              <a:gd name="T4" fmla="*/ 49 w 240"/>
              <a:gd name="T5" fmla="*/ 62 h 272"/>
              <a:gd name="T6" fmla="*/ 62 w 240"/>
              <a:gd name="T7" fmla="*/ 62 h 272"/>
              <a:gd name="T8" fmla="*/ 9 w 240"/>
              <a:gd name="T9" fmla="*/ 111 h 272"/>
              <a:gd name="T10" fmla="*/ 9 w 240"/>
              <a:gd name="T11" fmla="*/ 130 h 272"/>
              <a:gd name="T12" fmla="*/ 38 w 240"/>
              <a:gd name="T13" fmla="*/ 120 h 272"/>
              <a:gd name="T14" fmla="*/ 120 w 240"/>
              <a:gd name="T15" fmla="*/ 38 h 272"/>
              <a:gd name="T16" fmla="*/ 129 w 240"/>
              <a:gd name="T17" fmla="*/ 10 h 272"/>
              <a:gd name="T18" fmla="*/ 111 w 240"/>
              <a:gd name="T19" fmla="*/ 10 h 272"/>
              <a:gd name="T20" fmla="*/ 120 w 240"/>
              <a:gd name="T21" fmla="*/ 38 h 272"/>
              <a:gd name="T22" fmla="*/ 107 w 240"/>
              <a:gd name="T23" fmla="*/ 272 h 272"/>
              <a:gd name="T24" fmla="*/ 153 w 240"/>
              <a:gd name="T25" fmla="*/ 253 h 272"/>
              <a:gd name="T26" fmla="*/ 87 w 240"/>
              <a:gd name="T27" fmla="*/ 244 h 272"/>
              <a:gd name="T28" fmla="*/ 205 w 240"/>
              <a:gd name="T29" fmla="*/ 35 h 272"/>
              <a:gd name="T30" fmla="*/ 178 w 240"/>
              <a:gd name="T31" fmla="*/ 49 h 272"/>
              <a:gd name="T32" fmla="*/ 185 w 240"/>
              <a:gd name="T33" fmla="*/ 65 h 272"/>
              <a:gd name="T34" fmla="*/ 205 w 240"/>
              <a:gd name="T35" fmla="*/ 49 h 272"/>
              <a:gd name="T36" fmla="*/ 120 w 240"/>
              <a:gd name="T37" fmla="*/ 49 h 272"/>
              <a:gd name="T38" fmla="*/ 61 w 240"/>
              <a:gd name="T39" fmla="*/ 156 h 272"/>
              <a:gd name="T40" fmla="*/ 78 w 240"/>
              <a:gd name="T41" fmla="*/ 186 h 272"/>
              <a:gd name="T42" fmla="*/ 75 w 240"/>
              <a:gd name="T43" fmla="*/ 199 h 272"/>
              <a:gd name="T44" fmla="*/ 69 w 240"/>
              <a:gd name="T45" fmla="*/ 229 h 272"/>
              <a:gd name="T46" fmla="*/ 166 w 240"/>
              <a:gd name="T47" fmla="*/ 235 h 272"/>
              <a:gd name="T48" fmla="*/ 171 w 240"/>
              <a:gd name="T49" fmla="*/ 204 h 272"/>
              <a:gd name="T50" fmla="*/ 162 w 240"/>
              <a:gd name="T51" fmla="*/ 199 h 272"/>
              <a:gd name="T52" fmla="*/ 178 w 240"/>
              <a:gd name="T53" fmla="*/ 158 h 272"/>
              <a:gd name="T54" fmla="*/ 120 w 240"/>
              <a:gd name="T55" fmla="*/ 49 h 272"/>
              <a:gd name="T56" fmla="*/ 117 w 240"/>
              <a:gd name="T57" fmla="*/ 136 h 272"/>
              <a:gd name="T58" fmla="*/ 120 w 240"/>
              <a:gd name="T59" fmla="*/ 170 h 272"/>
              <a:gd name="T60" fmla="*/ 143 w 240"/>
              <a:gd name="T61" fmla="*/ 186 h 272"/>
              <a:gd name="T62" fmla="*/ 127 w 240"/>
              <a:gd name="T63" fmla="*/ 199 h 272"/>
              <a:gd name="T64" fmla="*/ 141 w 240"/>
              <a:gd name="T65" fmla="*/ 136 h 272"/>
              <a:gd name="T66" fmla="*/ 141 w 240"/>
              <a:gd name="T67" fmla="*/ 107 h 272"/>
              <a:gd name="T68" fmla="*/ 125 w 240"/>
              <a:gd name="T69" fmla="*/ 127 h 272"/>
              <a:gd name="T70" fmla="*/ 111 w 240"/>
              <a:gd name="T71" fmla="*/ 111 h 272"/>
              <a:gd name="T72" fmla="*/ 85 w 240"/>
              <a:gd name="T73" fmla="*/ 122 h 272"/>
              <a:gd name="T74" fmla="*/ 107 w 240"/>
              <a:gd name="T75" fmla="*/ 136 h 272"/>
              <a:gd name="T76" fmla="*/ 97 w 240"/>
              <a:gd name="T77" fmla="*/ 199 h 272"/>
              <a:gd name="T78" fmla="*/ 78 w 240"/>
              <a:gd name="T79" fmla="*/ 147 h 272"/>
              <a:gd name="T80" fmla="*/ 77 w 240"/>
              <a:gd name="T81" fmla="*/ 146 h 272"/>
              <a:gd name="T82" fmla="*/ 120 w 240"/>
              <a:gd name="T83" fmla="*/ 68 h 272"/>
              <a:gd name="T84" fmla="*/ 162 w 240"/>
              <a:gd name="T85" fmla="*/ 147 h 272"/>
              <a:gd name="T86" fmla="*/ 138 w 240"/>
              <a:gd name="T87" fmla="*/ 117 h 272"/>
              <a:gd name="T88" fmla="*/ 147 w 240"/>
              <a:gd name="T89" fmla="*/ 122 h 272"/>
              <a:gd name="T90" fmla="*/ 135 w 240"/>
              <a:gd name="T91" fmla="*/ 127 h 272"/>
              <a:gd name="T92" fmla="*/ 100 w 240"/>
              <a:gd name="T93" fmla="*/ 127 h 272"/>
              <a:gd name="T94" fmla="*/ 100 w 240"/>
              <a:gd name="T95" fmla="*/ 116 h 272"/>
              <a:gd name="T96" fmla="*/ 107 w 240"/>
              <a:gd name="T97" fmla="*/ 127 h 272"/>
              <a:gd name="T98" fmla="*/ 212 w 240"/>
              <a:gd name="T99" fmla="*/ 111 h 272"/>
              <a:gd name="T100" fmla="*/ 212 w 240"/>
              <a:gd name="T101" fmla="*/ 130 h 272"/>
              <a:gd name="T102" fmla="*/ 240 w 240"/>
              <a:gd name="T103" fmla="*/ 120 h 2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240" h="272">
                <a:moveTo>
                  <a:pt x="62" y="62"/>
                </a:moveTo>
                <a:cubicBezTo>
                  <a:pt x="66" y="58"/>
                  <a:pt x="66" y="52"/>
                  <a:pt x="62" y="49"/>
                </a:cubicBezTo>
                <a:cubicBezTo>
                  <a:pt x="49" y="35"/>
                  <a:pt x="49" y="35"/>
                  <a:pt x="49" y="35"/>
                </a:cubicBezTo>
                <a:cubicBezTo>
                  <a:pt x="45" y="32"/>
                  <a:pt x="39" y="32"/>
                  <a:pt x="35" y="35"/>
                </a:cubicBezTo>
                <a:cubicBezTo>
                  <a:pt x="32" y="39"/>
                  <a:pt x="32" y="45"/>
                  <a:pt x="35" y="49"/>
                </a:cubicBezTo>
                <a:cubicBezTo>
                  <a:pt x="49" y="62"/>
                  <a:pt x="49" y="62"/>
                  <a:pt x="49" y="62"/>
                </a:cubicBezTo>
                <a:cubicBezTo>
                  <a:pt x="50" y="64"/>
                  <a:pt x="53" y="65"/>
                  <a:pt x="55" y="65"/>
                </a:cubicBezTo>
                <a:cubicBezTo>
                  <a:pt x="58" y="65"/>
                  <a:pt x="60" y="64"/>
                  <a:pt x="62" y="62"/>
                </a:cubicBezTo>
                <a:moveTo>
                  <a:pt x="28" y="111"/>
                </a:moveTo>
                <a:cubicBezTo>
                  <a:pt x="9" y="111"/>
                  <a:pt x="9" y="111"/>
                  <a:pt x="9" y="111"/>
                </a:cubicBezTo>
                <a:cubicBezTo>
                  <a:pt x="4" y="111"/>
                  <a:pt x="0" y="115"/>
                  <a:pt x="0" y="120"/>
                </a:cubicBezTo>
                <a:cubicBezTo>
                  <a:pt x="0" y="125"/>
                  <a:pt x="4" y="130"/>
                  <a:pt x="9" y="130"/>
                </a:cubicBezTo>
                <a:cubicBezTo>
                  <a:pt x="28" y="130"/>
                  <a:pt x="28" y="130"/>
                  <a:pt x="28" y="130"/>
                </a:cubicBezTo>
                <a:cubicBezTo>
                  <a:pt x="34" y="130"/>
                  <a:pt x="38" y="125"/>
                  <a:pt x="38" y="120"/>
                </a:cubicBezTo>
                <a:cubicBezTo>
                  <a:pt x="38" y="115"/>
                  <a:pt x="34" y="111"/>
                  <a:pt x="28" y="111"/>
                </a:cubicBezTo>
                <a:moveTo>
                  <a:pt x="120" y="38"/>
                </a:moveTo>
                <a:cubicBezTo>
                  <a:pt x="125" y="38"/>
                  <a:pt x="129" y="34"/>
                  <a:pt x="129" y="29"/>
                </a:cubicBezTo>
                <a:cubicBezTo>
                  <a:pt x="129" y="10"/>
                  <a:pt x="129" y="10"/>
                  <a:pt x="129" y="10"/>
                </a:cubicBezTo>
                <a:cubicBezTo>
                  <a:pt x="129" y="4"/>
                  <a:pt x="125" y="0"/>
                  <a:pt x="120" y="0"/>
                </a:cubicBezTo>
                <a:cubicBezTo>
                  <a:pt x="115" y="0"/>
                  <a:pt x="111" y="4"/>
                  <a:pt x="111" y="10"/>
                </a:cubicBezTo>
                <a:cubicBezTo>
                  <a:pt x="111" y="29"/>
                  <a:pt x="111" y="29"/>
                  <a:pt x="111" y="29"/>
                </a:cubicBezTo>
                <a:cubicBezTo>
                  <a:pt x="111" y="34"/>
                  <a:pt x="115" y="38"/>
                  <a:pt x="120" y="38"/>
                </a:cubicBezTo>
                <a:moveTo>
                  <a:pt x="87" y="253"/>
                </a:moveTo>
                <a:cubicBezTo>
                  <a:pt x="87" y="264"/>
                  <a:pt x="96" y="272"/>
                  <a:pt x="107" y="272"/>
                </a:cubicBezTo>
                <a:cubicBezTo>
                  <a:pt x="133" y="272"/>
                  <a:pt x="133" y="272"/>
                  <a:pt x="133" y="272"/>
                </a:cubicBezTo>
                <a:cubicBezTo>
                  <a:pt x="144" y="272"/>
                  <a:pt x="153" y="264"/>
                  <a:pt x="153" y="253"/>
                </a:cubicBezTo>
                <a:cubicBezTo>
                  <a:pt x="153" y="244"/>
                  <a:pt x="153" y="244"/>
                  <a:pt x="153" y="244"/>
                </a:cubicBezTo>
                <a:cubicBezTo>
                  <a:pt x="87" y="244"/>
                  <a:pt x="87" y="244"/>
                  <a:pt x="87" y="244"/>
                </a:cubicBezTo>
                <a:cubicBezTo>
                  <a:pt x="87" y="253"/>
                  <a:pt x="87" y="253"/>
                  <a:pt x="87" y="253"/>
                </a:cubicBezTo>
                <a:close/>
                <a:moveTo>
                  <a:pt x="205" y="35"/>
                </a:moveTo>
                <a:cubicBezTo>
                  <a:pt x="201" y="32"/>
                  <a:pt x="195" y="32"/>
                  <a:pt x="192" y="35"/>
                </a:cubicBezTo>
                <a:cubicBezTo>
                  <a:pt x="178" y="49"/>
                  <a:pt x="178" y="49"/>
                  <a:pt x="178" y="49"/>
                </a:cubicBezTo>
                <a:cubicBezTo>
                  <a:pt x="174" y="52"/>
                  <a:pt x="174" y="58"/>
                  <a:pt x="178" y="62"/>
                </a:cubicBezTo>
                <a:cubicBezTo>
                  <a:pt x="180" y="64"/>
                  <a:pt x="182" y="65"/>
                  <a:pt x="185" y="65"/>
                </a:cubicBezTo>
                <a:cubicBezTo>
                  <a:pt x="187" y="65"/>
                  <a:pt x="190" y="64"/>
                  <a:pt x="192" y="62"/>
                </a:cubicBezTo>
                <a:cubicBezTo>
                  <a:pt x="205" y="49"/>
                  <a:pt x="205" y="49"/>
                  <a:pt x="205" y="49"/>
                </a:cubicBezTo>
                <a:cubicBezTo>
                  <a:pt x="209" y="45"/>
                  <a:pt x="209" y="39"/>
                  <a:pt x="205" y="35"/>
                </a:cubicBezTo>
                <a:moveTo>
                  <a:pt x="120" y="49"/>
                </a:moveTo>
                <a:cubicBezTo>
                  <a:pt x="81" y="49"/>
                  <a:pt x="50" y="80"/>
                  <a:pt x="50" y="118"/>
                </a:cubicBezTo>
                <a:cubicBezTo>
                  <a:pt x="50" y="132"/>
                  <a:pt x="54" y="145"/>
                  <a:pt x="61" y="156"/>
                </a:cubicBezTo>
                <a:cubicBezTo>
                  <a:pt x="62" y="157"/>
                  <a:pt x="62" y="158"/>
                  <a:pt x="62" y="158"/>
                </a:cubicBezTo>
                <a:cubicBezTo>
                  <a:pt x="75" y="176"/>
                  <a:pt x="78" y="182"/>
                  <a:pt x="78" y="186"/>
                </a:cubicBezTo>
                <a:cubicBezTo>
                  <a:pt x="78" y="199"/>
                  <a:pt x="78" y="199"/>
                  <a:pt x="78" y="199"/>
                </a:cubicBezTo>
                <a:cubicBezTo>
                  <a:pt x="75" y="199"/>
                  <a:pt x="75" y="199"/>
                  <a:pt x="75" y="199"/>
                </a:cubicBezTo>
                <a:cubicBezTo>
                  <a:pt x="71" y="199"/>
                  <a:pt x="69" y="200"/>
                  <a:pt x="69" y="204"/>
                </a:cubicBezTo>
                <a:cubicBezTo>
                  <a:pt x="69" y="229"/>
                  <a:pt x="69" y="229"/>
                  <a:pt x="69" y="229"/>
                </a:cubicBezTo>
                <a:cubicBezTo>
                  <a:pt x="69" y="233"/>
                  <a:pt x="71" y="235"/>
                  <a:pt x="75" y="235"/>
                </a:cubicBezTo>
                <a:cubicBezTo>
                  <a:pt x="166" y="235"/>
                  <a:pt x="166" y="235"/>
                  <a:pt x="166" y="235"/>
                </a:cubicBezTo>
                <a:cubicBezTo>
                  <a:pt x="169" y="235"/>
                  <a:pt x="171" y="233"/>
                  <a:pt x="171" y="229"/>
                </a:cubicBezTo>
                <a:cubicBezTo>
                  <a:pt x="171" y="204"/>
                  <a:pt x="171" y="204"/>
                  <a:pt x="171" y="204"/>
                </a:cubicBezTo>
                <a:cubicBezTo>
                  <a:pt x="171" y="200"/>
                  <a:pt x="169" y="199"/>
                  <a:pt x="166" y="199"/>
                </a:cubicBezTo>
                <a:cubicBezTo>
                  <a:pt x="162" y="199"/>
                  <a:pt x="162" y="199"/>
                  <a:pt x="162" y="199"/>
                </a:cubicBezTo>
                <a:cubicBezTo>
                  <a:pt x="162" y="186"/>
                  <a:pt x="162" y="186"/>
                  <a:pt x="162" y="186"/>
                </a:cubicBezTo>
                <a:cubicBezTo>
                  <a:pt x="162" y="183"/>
                  <a:pt x="163" y="178"/>
                  <a:pt x="178" y="158"/>
                </a:cubicBezTo>
                <a:cubicBezTo>
                  <a:pt x="186" y="146"/>
                  <a:pt x="190" y="133"/>
                  <a:pt x="190" y="118"/>
                </a:cubicBezTo>
                <a:cubicBezTo>
                  <a:pt x="190" y="80"/>
                  <a:pt x="159" y="49"/>
                  <a:pt x="120" y="49"/>
                </a:cubicBezTo>
                <a:moveTo>
                  <a:pt x="120" y="170"/>
                </a:moveTo>
                <a:cubicBezTo>
                  <a:pt x="117" y="136"/>
                  <a:pt x="117" y="136"/>
                  <a:pt x="117" y="136"/>
                </a:cubicBezTo>
                <a:cubicBezTo>
                  <a:pt x="124" y="136"/>
                  <a:pt x="124" y="136"/>
                  <a:pt x="124" y="136"/>
                </a:cubicBezTo>
                <a:lnTo>
                  <a:pt x="120" y="170"/>
                </a:lnTo>
                <a:close/>
                <a:moveTo>
                  <a:pt x="162" y="147"/>
                </a:moveTo>
                <a:cubicBezTo>
                  <a:pt x="147" y="168"/>
                  <a:pt x="143" y="176"/>
                  <a:pt x="143" y="186"/>
                </a:cubicBezTo>
                <a:cubicBezTo>
                  <a:pt x="143" y="199"/>
                  <a:pt x="143" y="199"/>
                  <a:pt x="143" y="199"/>
                </a:cubicBezTo>
                <a:cubicBezTo>
                  <a:pt x="127" y="199"/>
                  <a:pt x="127" y="199"/>
                  <a:pt x="127" y="199"/>
                </a:cubicBezTo>
                <a:cubicBezTo>
                  <a:pt x="134" y="136"/>
                  <a:pt x="134" y="136"/>
                  <a:pt x="134" y="136"/>
                </a:cubicBezTo>
                <a:cubicBezTo>
                  <a:pt x="141" y="136"/>
                  <a:pt x="141" y="136"/>
                  <a:pt x="141" y="136"/>
                </a:cubicBezTo>
                <a:cubicBezTo>
                  <a:pt x="149" y="136"/>
                  <a:pt x="156" y="130"/>
                  <a:pt x="156" y="122"/>
                </a:cubicBezTo>
                <a:cubicBezTo>
                  <a:pt x="156" y="113"/>
                  <a:pt x="149" y="107"/>
                  <a:pt x="141" y="107"/>
                </a:cubicBezTo>
                <a:cubicBezTo>
                  <a:pt x="137" y="107"/>
                  <a:pt x="134" y="108"/>
                  <a:pt x="131" y="111"/>
                </a:cubicBezTo>
                <a:cubicBezTo>
                  <a:pt x="127" y="115"/>
                  <a:pt x="125" y="122"/>
                  <a:pt x="125" y="127"/>
                </a:cubicBezTo>
                <a:cubicBezTo>
                  <a:pt x="116" y="127"/>
                  <a:pt x="116" y="127"/>
                  <a:pt x="116" y="127"/>
                </a:cubicBezTo>
                <a:cubicBezTo>
                  <a:pt x="116" y="122"/>
                  <a:pt x="115" y="116"/>
                  <a:pt x="111" y="111"/>
                </a:cubicBezTo>
                <a:cubicBezTo>
                  <a:pt x="108" y="108"/>
                  <a:pt x="104" y="107"/>
                  <a:pt x="100" y="107"/>
                </a:cubicBezTo>
                <a:cubicBezTo>
                  <a:pt x="92" y="107"/>
                  <a:pt x="85" y="113"/>
                  <a:pt x="85" y="122"/>
                </a:cubicBezTo>
                <a:cubicBezTo>
                  <a:pt x="85" y="130"/>
                  <a:pt x="92" y="136"/>
                  <a:pt x="100" y="136"/>
                </a:cubicBezTo>
                <a:cubicBezTo>
                  <a:pt x="107" y="136"/>
                  <a:pt x="107" y="136"/>
                  <a:pt x="107" y="136"/>
                </a:cubicBezTo>
                <a:cubicBezTo>
                  <a:pt x="114" y="199"/>
                  <a:pt x="114" y="199"/>
                  <a:pt x="114" y="199"/>
                </a:cubicBezTo>
                <a:cubicBezTo>
                  <a:pt x="97" y="199"/>
                  <a:pt x="97" y="199"/>
                  <a:pt x="97" y="199"/>
                </a:cubicBezTo>
                <a:cubicBezTo>
                  <a:pt x="97" y="186"/>
                  <a:pt x="97" y="186"/>
                  <a:pt x="97" y="186"/>
                </a:cubicBezTo>
                <a:cubicBezTo>
                  <a:pt x="97" y="177"/>
                  <a:pt x="93" y="168"/>
                  <a:pt x="78" y="147"/>
                </a:cubicBezTo>
                <a:cubicBezTo>
                  <a:pt x="78" y="147"/>
                  <a:pt x="78" y="147"/>
                  <a:pt x="78" y="147"/>
                </a:cubicBezTo>
                <a:cubicBezTo>
                  <a:pt x="77" y="146"/>
                  <a:pt x="77" y="146"/>
                  <a:pt x="77" y="146"/>
                </a:cubicBezTo>
                <a:cubicBezTo>
                  <a:pt x="71" y="138"/>
                  <a:pt x="68" y="128"/>
                  <a:pt x="68" y="118"/>
                </a:cubicBezTo>
                <a:cubicBezTo>
                  <a:pt x="68" y="91"/>
                  <a:pt x="92" y="68"/>
                  <a:pt x="120" y="68"/>
                </a:cubicBezTo>
                <a:cubicBezTo>
                  <a:pt x="148" y="68"/>
                  <a:pt x="172" y="91"/>
                  <a:pt x="172" y="118"/>
                </a:cubicBezTo>
                <a:cubicBezTo>
                  <a:pt x="172" y="129"/>
                  <a:pt x="168" y="139"/>
                  <a:pt x="162" y="147"/>
                </a:cubicBezTo>
                <a:moveTo>
                  <a:pt x="135" y="127"/>
                </a:moveTo>
                <a:cubicBezTo>
                  <a:pt x="135" y="124"/>
                  <a:pt x="136" y="119"/>
                  <a:pt x="138" y="117"/>
                </a:cubicBezTo>
                <a:cubicBezTo>
                  <a:pt x="139" y="116"/>
                  <a:pt x="140" y="116"/>
                  <a:pt x="141" y="116"/>
                </a:cubicBezTo>
                <a:cubicBezTo>
                  <a:pt x="144" y="116"/>
                  <a:pt x="147" y="119"/>
                  <a:pt x="147" y="122"/>
                </a:cubicBezTo>
                <a:cubicBezTo>
                  <a:pt x="147" y="125"/>
                  <a:pt x="144" y="127"/>
                  <a:pt x="141" y="127"/>
                </a:cubicBezTo>
                <a:cubicBezTo>
                  <a:pt x="135" y="127"/>
                  <a:pt x="135" y="127"/>
                  <a:pt x="135" y="127"/>
                </a:cubicBezTo>
                <a:close/>
                <a:moveTo>
                  <a:pt x="107" y="127"/>
                </a:moveTo>
                <a:cubicBezTo>
                  <a:pt x="100" y="127"/>
                  <a:pt x="100" y="127"/>
                  <a:pt x="100" y="127"/>
                </a:cubicBezTo>
                <a:cubicBezTo>
                  <a:pt x="97" y="127"/>
                  <a:pt x="94" y="125"/>
                  <a:pt x="94" y="122"/>
                </a:cubicBezTo>
                <a:cubicBezTo>
                  <a:pt x="94" y="119"/>
                  <a:pt x="97" y="116"/>
                  <a:pt x="100" y="116"/>
                </a:cubicBezTo>
                <a:cubicBezTo>
                  <a:pt x="102" y="116"/>
                  <a:pt x="103" y="117"/>
                  <a:pt x="104" y="118"/>
                </a:cubicBezTo>
                <a:cubicBezTo>
                  <a:pt x="106" y="120"/>
                  <a:pt x="107" y="124"/>
                  <a:pt x="107" y="127"/>
                </a:cubicBezTo>
                <a:moveTo>
                  <a:pt x="231" y="111"/>
                </a:moveTo>
                <a:cubicBezTo>
                  <a:pt x="212" y="111"/>
                  <a:pt x="212" y="111"/>
                  <a:pt x="212" y="111"/>
                </a:cubicBezTo>
                <a:cubicBezTo>
                  <a:pt x="206" y="111"/>
                  <a:pt x="202" y="115"/>
                  <a:pt x="202" y="120"/>
                </a:cubicBezTo>
                <a:cubicBezTo>
                  <a:pt x="202" y="125"/>
                  <a:pt x="206" y="130"/>
                  <a:pt x="212" y="130"/>
                </a:cubicBezTo>
                <a:cubicBezTo>
                  <a:pt x="231" y="130"/>
                  <a:pt x="231" y="130"/>
                  <a:pt x="231" y="130"/>
                </a:cubicBezTo>
                <a:cubicBezTo>
                  <a:pt x="236" y="130"/>
                  <a:pt x="240" y="125"/>
                  <a:pt x="240" y="120"/>
                </a:cubicBezTo>
                <a:cubicBezTo>
                  <a:pt x="240" y="115"/>
                  <a:pt x="236" y="111"/>
                  <a:pt x="231" y="111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45720" tIns="22860" rIns="45720" bIns="2286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105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23556" name="组合 23"/>
          <p:cNvGrpSpPr/>
          <p:nvPr/>
        </p:nvGrpSpPr>
        <p:grpSpPr>
          <a:xfrm>
            <a:off x="2500313" y="212725"/>
            <a:ext cx="7723187" cy="509588"/>
            <a:chOff x="3560907" y="431673"/>
            <a:chExt cx="5364153" cy="510207"/>
          </a:xfrm>
        </p:grpSpPr>
        <p:sp>
          <p:nvSpPr>
            <p:cNvPr id="23557" name="Title 1"/>
            <p:cNvSpPr txBox="1"/>
            <p:nvPr/>
          </p:nvSpPr>
          <p:spPr>
            <a:xfrm>
              <a:off x="3560907" y="431673"/>
              <a:ext cx="5364153" cy="506419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rIns="0" anchor="ctr"/>
            <a:p>
              <a:pPr algn="ctr" defTabSz="914400">
                <a:lnSpc>
                  <a:spcPct val="90000"/>
                </a:lnSpc>
              </a:pPr>
              <a:endParaRPr lang="zh-CN" altLang="en-GB" sz="32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endParaRPr>
            </a:p>
          </p:txBody>
        </p:sp>
        <p:cxnSp>
          <p:nvCxnSpPr>
            <p:cNvPr id="49" name="直接连接符 48"/>
            <p:cNvCxnSpPr/>
            <p:nvPr/>
          </p:nvCxnSpPr>
          <p:spPr>
            <a:xfrm>
              <a:off x="4262276" y="941880"/>
              <a:ext cx="3964233" cy="0"/>
            </a:xfrm>
            <a:prstGeom prst="line">
              <a:avLst/>
            </a:prstGeom>
            <a:ln w="381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2" name="矩形 51"/>
          <p:cNvSpPr/>
          <p:nvPr/>
        </p:nvSpPr>
        <p:spPr>
          <a:xfrm>
            <a:off x="0" y="6424613"/>
            <a:ext cx="12192000" cy="444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54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3560" name="TextBox 52"/>
          <p:cNvSpPr txBox="1"/>
          <p:nvPr/>
        </p:nvSpPr>
        <p:spPr>
          <a:xfrm>
            <a:off x="10058400" y="6472238"/>
            <a:ext cx="2232025" cy="369887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en-US" altLang="zh-CN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TAIJI   </a:t>
            </a: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太极集团</a:t>
            </a:r>
            <a:endParaRPr lang="zh-CN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562" name="TextBox 25"/>
          <p:cNvSpPr txBox="1"/>
          <p:nvPr/>
        </p:nvSpPr>
        <p:spPr>
          <a:xfrm>
            <a:off x="788035" y="1574483"/>
            <a:ext cx="9666288" cy="3969385"/>
          </a:xfrm>
          <a:prstGeom prst="rect">
            <a:avLst/>
          </a:prstGeom>
          <a:noFill/>
          <a:ln w="12700">
            <a:noFill/>
          </a:ln>
        </p:spPr>
        <p:txBody>
          <a:bodyPr anchor="t">
            <a:spAutoFit/>
          </a:bodyPr>
          <a:p>
            <a:pPr eaLnBrk="0" hangingPunct="0">
              <a:lnSpc>
                <a:spcPct val="150000"/>
              </a:lnSpc>
            </a:pP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随着时间的推移，我渐渐熟悉了门店的日常工作流程，收银速度也变快了，一点一点有了信心，加上不断的学习，业绩慢慢好起来，整个人心态也变得不那么焦虑了。我在心里告诉自己，一定要坚持下去，一定要坚持学习，不断提高自己的专业水平和业绩，今天要比昨天好，明天要比今天好，才对得起自己不可复制的光阴。</a:t>
            </a:r>
            <a:endParaRPr lang="en-US" altLang="zh-CN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" name="Freeform 58"/>
          <p:cNvSpPr>
            <a:spLocks noEditPoints="1"/>
          </p:cNvSpPr>
          <p:nvPr/>
        </p:nvSpPr>
        <p:spPr bwMode="auto">
          <a:xfrm>
            <a:off x="7034213" y="2486025"/>
            <a:ext cx="590550" cy="547688"/>
          </a:xfrm>
          <a:custGeom>
            <a:avLst/>
            <a:gdLst>
              <a:gd name="T0" fmla="*/ 142 w 241"/>
              <a:gd name="T1" fmla="*/ 137 h 224"/>
              <a:gd name="T2" fmla="*/ 150 w 241"/>
              <a:gd name="T3" fmla="*/ 97 h 224"/>
              <a:gd name="T4" fmla="*/ 132 w 241"/>
              <a:gd name="T5" fmla="*/ 115 h 224"/>
              <a:gd name="T6" fmla="*/ 110 w 241"/>
              <a:gd name="T7" fmla="*/ 115 h 224"/>
              <a:gd name="T8" fmla="*/ 110 w 241"/>
              <a:gd name="T9" fmla="*/ 92 h 224"/>
              <a:gd name="T10" fmla="*/ 127 w 241"/>
              <a:gd name="T11" fmla="*/ 74 h 224"/>
              <a:gd name="T12" fmla="*/ 88 w 241"/>
              <a:gd name="T13" fmla="*/ 83 h 224"/>
              <a:gd name="T14" fmla="*/ 78 w 241"/>
              <a:gd name="T15" fmla="*/ 120 h 224"/>
              <a:gd name="T16" fmla="*/ 3 w 241"/>
              <a:gd name="T17" fmla="*/ 195 h 224"/>
              <a:gd name="T18" fmla="*/ 3 w 241"/>
              <a:gd name="T19" fmla="*/ 206 h 224"/>
              <a:gd name="T20" fmla="*/ 19 w 241"/>
              <a:gd name="T21" fmla="*/ 222 h 224"/>
              <a:gd name="T22" fmla="*/ 25 w 241"/>
              <a:gd name="T23" fmla="*/ 224 h 224"/>
              <a:gd name="T24" fmla="*/ 30 w 241"/>
              <a:gd name="T25" fmla="*/ 222 h 224"/>
              <a:gd name="T26" fmla="*/ 105 w 241"/>
              <a:gd name="T27" fmla="*/ 147 h 224"/>
              <a:gd name="T28" fmla="*/ 142 w 241"/>
              <a:gd name="T29" fmla="*/ 137 h 224"/>
              <a:gd name="T30" fmla="*/ 27 w 241"/>
              <a:gd name="T31" fmla="*/ 206 h 224"/>
              <a:gd name="T32" fmla="*/ 19 w 241"/>
              <a:gd name="T33" fmla="*/ 206 h 224"/>
              <a:gd name="T34" fmla="*/ 19 w 241"/>
              <a:gd name="T35" fmla="*/ 198 h 224"/>
              <a:gd name="T36" fmla="*/ 27 w 241"/>
              <a:gd name="T37" fmla="*/ 198 h 224"/>
              <a:gd name="T38" fmla="*/ 27 w 241"/>
              <a:gd name="T39" fmla="*/ 206 h 224"/>
              <a:gd name="T40" fmla="*/ 236 w 241"/>
              <a:gd name="T41" fmla="*/ 0 h 224"/>
              <a:gd name="T42" fmla="*/ 19 w 241"/>
              <a:gd name="T43" fmla="*/ 0 h 224"/>
              <a:gd name="T44" fmla="*/ 14 w 241"/>
              <a:gd name="T45" fmla="*/ 5 h 224"/>
              <a:gd name="T46" fmla="*/ 14 w 241"/>
              <a:gd name="T47" fmla="*/ 171 h 224"/>
              <a:gd name="T48" fmla="*/ 38 w 241"/>
              <a:gd name="T49" fmla="*/ 147 h 224"/>
              <a:gd name="T50" fmla="*/ 38 w 241"/>
              <a:gd name="T51" fmla="*/ 48 h 224"/>
              <a:gd name="T52" fmla="*/ 217 w 241"/>
              <a:gd name="T53" fmla="*/ 48 h 224"/>
              <a:gd name="T54" fmla="*/ 217 w 241"/>
              <a:gd name="T55" fmla="*/ 170 h 224"/>
              <a:gd name="T56" fmla="*/ 95 w 241"/>
              <a:gd name="T57" fmla="*/ 170 h 224"/>
              <a:gd name="T58" fmla="*/ 72 w 241"/>
              <a:gd name="T59" fmla="*/ 193 h 224"/>
              <a:gd name="T60" fmla="*/ 222 w 241"/>
              <a:gd name="T61" fmla="*/ 193 h 224"/>
              <a:gd name="T62" fmla="*/ 241 w 241"/>
              <a:gd name="T63" fmla="*/ 175 h 224"/>
              <a:gd name="T64" fmla="*/ 241 w 241"/>
              <a:gd name="T65" fmla="*/ 5 h 224"/>
              <a:gd name="T66" fmla="*/ 236 w 241"/>
              <a:gd name="T67" fmla="*/ 0 h 224"/>
              <a:gd name="T68" fmla="*/ 47 w 241"/>
              <a:gd name="T69" fmla="*/ 32 h 224"/>
              <a:gd name="T70" fmla="*/ 39 w 241"/>
              <a:gd name="T71" fmla="*/ 24 h 224"/>
              <a:gd name="T72" fmla="*/ 47 w 241"/>
              <a:gd name="T73" fmla="*/ 15 h 224"/>
              <a:gd name="T74" fmla="*/ 55 w 241"/>
              <a:gd name="T75" fmla="*/ 24 h 224"/>
              <a:gd name="T76" fmla="*/ 47 w 241"/>
              <a:gd name="T77" fmla="*/ 32 h 224"/>
              <a:gd name="T78" fmla="*/ 77 w 241"/>
              <a:gd name="T79" fmla="*/ 32 h 224"/>
              <a:gd name="T80" fmla="*/ 69 w 241"/>
              <a:gd name="T81" fmla="*/ 24 h 224"/>
              <a:gd name="T82" fmla="*/ 77 w 241"/>
              <a:gd name="T83" fmla="*/ 15 h 224"/>
              <a:gd name="T84" fmla="*/ 85 w 241"/>
              <a:gd name="T85" fmla="*/ 24 h 224"/>
              <a:gd name="T86" fmla="*/ 77 w 241"/>
              <a:gd name="T87" fmla="*/ 32 h 2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241" h="224">
                <a:moveTo>
                  <a:pt x="142" y="137"/>
                </a:moveTo>
                <a:cubicBezTo>
                  <a:pt x="153" y="126"/>
                  <a:pt x="155" y="110"/>
                  <a:pt x="150" y="97"/>
                </a:cubicBezTo>
                <a:cubicBezTo>
                  <a:pt x="132" y="115"/>
                  <a:pt x="132" y="115"/>
                  <a:pt x="132" y="115"/>
                </a:cubicBezTo>
                <a:cubicBezTo>
                  <a:pt x="126" y="121"/>
                  <a:pt x="116" y="121"/>
                  <a:pt x="110" y="115"/>
                </a:cubicBezTo>
                <a:cubicBezTo>
                  <a:pt x="104" y="108"/>
                  <a:pt x="104" y="98"/>
                  <a:pt x="110" y="92"/>
                </a:cubicBezTo>
                <a:cubicBezTo>
                  <a:pt x="127" y="74"/>
                  <a:pt x="127" y="74"/>
                  <a:pt x="127" y="74"/>
                </a:cubicBezTo>
                <a:cubicBezTo>
                  <a:pt x="114" y="70"/>
                  <a:pt x="99" y="73"/>
                  <a:pt x="88" y="83"/>
                </a:cubicBezTo>
                <a:cubicBezTo>
                  <a:pt x="78" y="93"/>
                  <a:pt x="75" y="107"/>
                  <a:pt x="78" y="120"/>
                </a:cubicBezTo>
                <a:cubicBezTo>
                  <a:pt x="3" y="195"/>
                  <a:pt x="3" y="195"/>
                  <a:pt x="3" y="195"/>
                </a:cubicBezTo>
                <a:cubicBezTo>
                  <a:pt x="0" y="198"/>
                  <a:pt x="0" y="203"/>
                  <a:pt x="3" y="206"/>
                </a:cubicBezTo>
                <a:cubicBezTo>
                  <a:pt x="19" y="222"/>
                  <a:pt x="19" y="222"/>
                  <a:pt x="19" y="222"/>
                </a:cubicBezTo>
                <a:cubicBezTo>
                  <a:pt x="21" y="223"/>
                  <a:pt x="23" y="224"/>
                  <a:pt x="25" y="224"/>
                </a:cubicBezTo>
                <a:cubicBezTo>
                  <a:pt x="27" y="224"/>
                  <a:pt x="29" y="223"/>
                  <a:pt x="30" y="222"/>
                </a:cubicBezTo>
                <a:cubicBezTo>
                  <a:pt x="105" y="147"/>
                  <a:pt x="105" y="147"/>
                  <a:pt x="105" y="147"/>
                </a:cubicBezTo>
                <a:cubicBezTo>
                  <a:pt x="118" y="150"/>
                  <a:pt x="132" y="147"/>
                  <a:pt x="142" y="137"/>
                </a:cubicBezTo>
                <a:close/>
                <a:moveTo>
                  <a:pt x="27" y="206"/>
                </a:moveTo>
                <a:cubicBezTo>
                  <a:pt x="25" y="208"/>
                  <a:pt x="21" y="208"/>
                  <a:pt x="19" y="206"/>
                </a:cubicBezTo>
                <a:cubicBezTo>
                  <a:pt x="17" y="204"/>
                  <a:pt x="17" y="200"/>
                  <a:pt x="19" y="198"/>
                </a:cubicBezTo>
                <a:cubicBezTo>
                  <a:pt x="21" y="195"/>
                  <a:pt x="25" y="195"/>
                  <a:pt x="27" y="198"/>
                </a:cubicBezTo>
                <a:cubicBezTo>
                  <a:pt x="30" y="200"/>
                  <a:pt x="30" y="204"/>
                  <a:pt x="27" y="206"/>
                </a:cubicBezTo>
                <a:close/>
                <a:moveTo>
                  <a:pt x="236" y="0"/>
                </a:moveTo>
                <a:cubicBezTo>
                  <a:pt x="19" y="0"/>
                  <a:pt x="19" y="0"/>
                  <a:pt x="19" y="0"/>
                </a:cubicBezTo>
                <a:cubicBezTo>
                  <a:pt x="16" y="0"/>
                  <a:pt x="14" y="2"/>
                  <a:pt x="14" y="5"/>
                </a:cubicBezTo>
                <a:cubicBezTo>
                  <a:pt x="14" y="171"/>
                  <a:pt x="14" y="171"/>
                  <a:pt x="14" y="171"/>
                </a:cubicBezTo>
                <a:cubicBezTo>
                  <a:pt x="38" y="147"/>
                  <a:pt x="38" y="147"/>
                  <a:pt x="38" y="147"/>
                </a:cubicBezTo>
                <a:cubicBezTo>
                  <a:pt x="38" y="48"/>
                  <a:pt x="38" y="48"/>
                  <a:pt x="38" y="48"/>
                </a:cubicBezTo>
                <a:cubicBezTo>
                  <a:pt x="217" y="48"/>
                  <a:pt x="217" y="48"/>
                  <a:pt x="217" y="48"/>
                </a:cubicBezTo>
                <a:cubicBezTo>
                  <a:pt x="217" y="170"/>
                  <a:pt x="217" y="170"/>
                  <a:pt x="217" y="170"/>
                </a:cubicBezTo>
                <a:cubicBezTo>
                  <a:pt x="95" y="170"/>
                  <a:pt x="95" y="170"/>
                  <a:pt x="95" y="170"/>
                </a:cubicBezTo>
                <a:cubicBezTo>
                  <a:pt x="72" y="193"/>
                  <a:pt x="72" y="193"/>
                  <a:pt x="72" y="193"/>
                </a:cubicBezTo>
                <a:cubicBezTo>
                  <a:pt x="222" y="193"/>
                  <a:pt x="222" y="193"/>
                  <a:pt x="222" y="193"/>
                </a:cubicBezTo>
                <a:cubicBezTo>
                  <a:pt x="233" y="193"/>
                  <a:pt x="241" y="185"/>
                  <a:pt x="241" y="175"/>
                </a:cubicBezTo>
                <a:cubicBezTo>
                  <a:pt x="241" y="5"/>
                  <a:pt x="241" y="5"/>
                  <a:pt x="241" y="5"/>
                </a:cubicBezTo>
                <a:cubicBezTo>
                  <a:pt x="241" y="2"/>
                  <a:pt x="239" y="0"/>
                  <a:pt x="236" y="0"/>
                </a:cubicBezTo>
                <a:close/>
                <a:moveTo>
                  <a:pt x="47" y="32"/>
                </a:moveTo>
                <a:cubicBezTo>
                  <a:pt x="42" y="32"/>
                  <a:pt x="39" y="28"/>
                  <a:pt x="39" y="24"/>
                </a:cubicBezTo>
                <a:cubicBezTo>
                  <a:pt x="39" y="19"/>
                  <a:pt x="42" y="15"/>
                  <a:pt x="47" y="15"/>
                </a:cubicBezTo>
                <a:cubicBezTo>
                  <a:pt x="52" y="15"/>
                  <a:pt x="55" y="19"/>
                  <a:pt x="55" y="24"/>
                </a:cubicBezTo>
                <a:cubicBezTo>
                  <a:pt x="55" y="28"/>
                  <a:pt x="52" y="32"/>
                  <a:pt x="47" y="32"/>
                </a:cubicBezTo>
                <a:close/>
                <a:moveTo>
                  <a:pt x="77" y="32"/>
                </a:moveTo>
                <a:cubicBezTo>
                  <a:pt x="72" y="32"/>
                  <a:pt x="69" y="28"/>
                  <a:pt x="69" y="24"/>
                </a:cubicBezTo>
                <a:cubicBezTo>
                  <a:pt x="69" y="19"/>
                  <a:pt x="72" y="15"/>
                  <a:pt x="77" y="15"/>
                </a:cubicBezTo>
                <a:cubicBezTo>
                  <a:pt x="81" y="15"/>
                  <a:pt x="85" y="19"/>
                  <a:pt x="85" y="24"/>
                </a:cubicBezTo>
                <a:cubicBezTo>
                  <a:pt x="85" y="28"/>
                  <a:pt x="81" y="32"/>
                  <a:pt x="77" y="3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45720" tIns="22860" rIns="45720" bIns="2286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105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2" name="Freeform 59"/>
          <p:cNvSpPr>
            <a:spLocks noEditPoints="1"/>
          </p:cNvSpPr>
          <p:nvPr/>
        </p:nvSpPr>
        <p:spPr bwMode="auto">
          <a:xfrm>
            <a:off x="4627563" y="2519363"/>
            <a:ext cx="558800" cy="479425"/>
          </a:xfrm>
          <a:custGeom>
            <a:avLst/>
            <a:gdLst>
              <a:gd name="T0" fmla="*/ 223 w 228"/>
              <a:gd name="T1" fmla="*/ 0 h 196"/>
              <a:gd name="T2" fmla="*/ 210 w 228"/>
              <a:gd name="T3" fmla="*/ 0 h 196"/>
              <a:gd name="T4" fmla="*/ 205 w 228"/>
              <a:gd name="T5" fmla="*/ 5 h 196"/>
              <a:gd name="T6" fmla="*/ 205 w 228"/>
              <a:gd name="T7" fmla="*/ 10 h 196"/>
              <a:gd name="T8" fmla="*/ 20 w 228"/>
              <a:gd name="T9" fmla="*/ 42 h 196"/>
              <a:gd name="T10" fmla="*/ 20 w 228"/>
              <a:gd name="T11" fmla="*/ 40 h 196"/>
              <a:gd name="T12" fmla="*/ 15 w 228"/>
              <a:gd name="T13" fmla="*/ 35 h 196"/>
              <a:gd name="T14" fmla="*/ 5 w 228"/>
              <a:gd name="T15" fmla="*/ 35 h 196"/>
              <a:gd name="T16" fmla="*/ 0 w 228"/>
              <a:gd name="T17" fmla="*/ 40 h 196"/>
              <a:gd name="T18" fmla="*/ 0 w 228"/>
              <a:gd name="T19" fmla="*/ 45 h 196"/>
              <a:gd name="T20" fmla="*/ 0 w 228"/>
              <a:gd name="T21" fmla="*/ 135 h 196"/>
              <a:gd name="T22" fmla="*/ 0 w 228"/>
              <a:gd name="T23" fmla="*/ 140 h 196"/>
              <a:gd name="T24" fmla="*/ 5 w 228"/>
              <a:gd name="T25" fmla="*/ 145 h 196"/>
              <a:gd name="T26" fmla="*/ 15 w 228"/>
              <a:gd name="T27" fmla="*/ 145 h 196"/>
              <a:gd name="T28" fmla="*/ 20 w 228"/>
              <a:gd name="T29" fmla="*/ 140 h 196"/>
              <a:gd name="T30" fmla="*/ 20 w 228"/>
              <a:gd name="T31" fmla="*/ 138 h 196"/>
              <a:gd name="T32" fmla="*/ 70 w 228"/>
              <a:gd name="T33" fmla="*/ 147 h 196"/>
              <a:gd name="T34" fmla="*/ 70 w 228"/>
              <a:gd name="T35" fmla="*/ 148 h 196"/>
              <a:gd name="T36" fmla="*/ 117 w 228"/>
              <a:gd name="T37" fmla="*/ 196 h 196"/>
              <a:gd name="T38" fmla="*/ 162 w 228"/>
              <a:gd name="T39" fmla="*/ 162 h 196"/>
              <a:gd name="T40" fmla="*/ 205 w 228"/>
              <a:gd name="T41" fmla="*/ 170 h 196"/>
              <a:gd name="T42" fmla="*/ 205 w 228"/>
              <a:gd name="T43" fmla="*/ 175 h 196"/>
              <a:gd name="T44" fmla="*/ 210 w 228"/>
              <a:gd name="T45" fmla="*/ 180 h 196"/>
              <a:gd name="T46" fmla="*/ 223 w 228"/>
              <a:gd name="T47" fmla="*/ 180 h 196"/>
              <a:gd name="T48" fmla="*/ 228 w 228"/>
              <a:gd name="T49" fmla="*/ 175 h 196"/>
              <a:gd name="T50" fmla="*/ 228 w 228"/>
              <a:gd name="T51" fmla="*/ 5 h 196"/>
              <a:gd name="T52" fmla="*/ 223 w 228"/>
              <a:gd name="T53" fmla="*/ 0 h 196"/>
              <a:gd name="T54" fmla="*/ 117 w 228"/>
              <a:gd name="T55" fmla="*/ 177 h 196"/>
              <a:gd name="T56" fmla="*/ 89 w 228"/>
              <a:gd name="T57" fmla="*/ 150 h 196"/>
              <a:gd name="T58" fmla="*/ 143 w 228"/>
              <a:gd name="T59" fmla="*/ 159 h 196"/>
              <a:gd name="T60" fmla="*/ 117 w 228"/>
              <a:gd name="T61" fmla="*/ 177 h 196"/>
              <a:gd name="T62" fmla="*/ 199 w 228"/>
              <a:gd name="T63" fmla="*/ 53 h 196"/>
              <a:gd name="T64" fmla="*/ 31 w 228"/>
              <a:gd name="T65" fmla="*/ 76 h 196"/>
              <a:gd name="T66" fmla="*/ 30 w 228"/>
              <a:gd name="T67" fmla="*/ 76 h 196"/>
              <a:gd name="T68" fmla="*/ 23 w 228"/>
              <a:gd name="T69" fmla="*/ 70 h 196"/>
              <a:gd name="T70" fmla="*/ 29 w 228"/>
              <a:gd name="T71" fmla="*/ 62 h 196"/>
              <a:gd name="T72" fmla="*/ 197 w 228"/>
              <a:gd name="T73" fmla="*/ 39 h 196"/>
              <a:gd name="T74" fmla="*/ 205 w 228"/>
              <a:gd name="T75" fmla="*/ 45 h 196"/>
              <a:gd name="T76" fmla="*/ 199 w 228"/>
              <a:gd name="T77" fmla="*/ 53 h 1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228" h="196">
                <a:moveTo>
                  <a:pt x="223" y="0"/>
                </a:moveTo>
                <a:cubicBezTo>
                  <a:pt x="210" y="0"/>
                  <a:pt x="210" y="0"/>
                  <a:pt x="210" y="0"/>
                </a:cubicBezTo>
                <a:cubicBezTo>
                  <a:pt x="207" y="0"/>
                  <a:pt x="205" y="2"/>
                  <a:pt x="205" y="5"/>
                </a:cubicBezTo>
                <a:cubicBezTo>
                  <a:pt x="205" y="10"/>
                  <a:pt x="205" y="10"/>
                  <a:pt x="205" y="10"/>
                </a:cubicBezTo>
                <a:cubicBezTo>
                  <a:pt x="20" y="42"/>
                  <a:pt x="20" y="42"/>
                  <a:pt x="20" y="42"/>
                </a:cubicBezTo>
                <a:cubicBezTo>
                  <a:pt x="20" y="40"/>
                  <a:pt x="20" y="40"/>
                  <a:pt x="20" y="40"/>
                </a:cubicBezTo>
                <a:cubicBezTo>
                  <a:pt x="20" y="37"/>
                  <a:pt x="18" y="35"/>
                  <a:pt x="15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2" y="35"/>
                  <a:pt x="0" y="37"/>
                  <a:pt x="0" y="40"/>
                </a:cubicBezTo>
                <a:cubicBezTo>
                  <a:pt x="0" y="45"/>
                  <a:pt x="0" y="45"/>
                  <a:pt x="0" y="45"/>
                </a:cubicBezTo>
                <a:cubicBezTo>
                  <a:pt x="0" y="135"/>
                  <a:pt x="0" y="135"/>
                  <a:pt x="0" y="135"/>
                </a:cubicBezTo>
                <a:cubicBezTo>
                  <a:pt x="0" y="140"/>
                  <a:pt x="0" y="140"/>
                  <a:pt x="0" y="140"/>
                </a:cubicBezTo>
                <a:cubicBezTo>
                  <a:pt x="0" y="143"/>
                  <a:pt x="2" y="145"/>
                  <a:pt x="5" y="145"/>
                </a:cubicBezTo>
                <a:cubicBezTo>
                  <a:pt x="15" y="145"/>
                  <a:pt x="15" y="145"/>
                  <a:pt x="15" y="145"/>
                </a:cubicBezTo>
                <a:cubicBezTo>
                  <a:pt x="18" y="145"/>
                  <a:pt x="20" y="143"/>
                  <a:pt x="20" y="140"/>
                </a:cubicBezTo>
                <a:cubicBezTo>
                  <a:pt x="20" y="138"/>
                  <a:pt x="20" y="138"/>
                  <a:pt x="20" y="138"/>
                </a:cubicBezTo>
                <a:cubicBezTo>
                  <a:pt x="70" y="147"/>
                  <a:pt x="70" y="147"/>
                  <a:pt x="70" y="147"/>
                </a:cubicBezTo>
                <a:cubicBezTo>
                  <a:pt x="70" y="147"/>
                  <a:pt x="70" y="148"/>
                  <a:pt x="70" y="148"/>
                </a:cubicBezTo>
                <a:cubicBezTo>
                  <a:pt x="70" y="175"/>
                  <a:pt x="91" y="196"/>
                  <a:pt x="117" y="196"/>
                </a:cubicBezTo>
                <a:cubicBezTo>
                  <a:pt x="138" y="196"/>
                  <a:pt x="156" y="182"/>
                  <a:pt x="162" y="162"/>
                </a:cubicBezTo>
                <a:cubicBezTo>
                  <a:pt x="205" y="170"/>
                  <a:pt x="205" y="170"/>
                  <a:pt x="205" y="170"/>
                </a:cubicBezTo>
                <a:cubicBezTo>
                  <a:pt x="205" y="175"/>
                  <a:pt x="205" y="175"/>
                  <a:pt x="205" y="175"/>
                </a:cubicBezTo>
                <a:cubicBezTo>
                  <a:pt x="205" y="178"/>
                  <a:pt x="207" y="180"/>
                  <a:pt x="210" y="180"/>
                </a:cubicBezTo>
                <a:cubicBezTo>
                  <a:pt x="223" y="180"/>
                  <a:pt x="223" y="180"/>
                  <a:pt x="223" y="180"/>
                </a:cubicBezTo>
                <a:cubicBezTo>
                  <a:pt x="226" y="180"/>
                  <a:pt x="228" y="178"/>
                  <a:pt x="228" y="175"/>
                </a:cubicBezTo>
                <a:cubicBezTo>
                  <a:pt x="228" y="5"/>
                  <a:pt x="228" y="5"/>
                  <a:pt x="228" y="5"/>
                </a:cubicBezTo>
                <a:cubicBezTo>
                  <a:pt x="228" y="2"/>
                  <a:pt x="226" y="0"/>
                  <a:pt x="223" y="0"/>
                </a:cubicBezTo>
                <a:moveTo>
                  <a:pt x="117" y="177"/>
                </a:moveTo>
                <a:cubicBezTo>
                  <a:pt x="102" y="177"/>
                  <a:pt x="90" y="165"/>
                  <a:pt x="89" y="150"/>
                </a:cubicBezTo>
                <a:cubicBezTo>
                  <a:pt x="143" y="159"/>
                  <a:pt x="143" y="159"/>
                  <a:pt x="143" y="159"/>
                </a:cubicBezTo>
                <a:cubicBezTo>
                  <a:pt x="139" y="170"/>
                  <a:pt x="129" y="177"/>
                  <a:pt x="117" y="177"/>
                </a:cubicBezTo>
                <a:moveTo>
                  <a:pt x="199" y="53"/>
                </a:moveTo>
                <a:cubicBezTo>
                  <a:pt x="31" y="76"/>
                  <a:pt x="31" y="76"/>
                  <a:pt x="31" y="76"/>
                </a:cubicBezTo>
                <a:cubicBezTo>
                  <a:pt x="30" y="76"/>
                  <a:pt x="30" y="76"/>
                  <a:pt x="30" y="76"/>
                </a:cubicBezTo>
                <a:cubicBezTo>
                  <a:pt x="26" y="76"/>
                  <a:pt x="23" y="73"/>
                  <a:pt x="23" y="70"/>
                </a:cubicBezTo>
                <a:cubicBezTo>
                  <a:pt x="22" y="66"/>
                  <a:pt x="25" y="62"/>
                  <a:pt x="29" y="62"/>
                </a:cubicBezTo>
                <a:cubicBezTo>
                  <a:pt x="197" y="39"/>
                  <a:pt x="197" y="39"/>
                  <a:pt x="197" y="39"/>
                </a:cubicBezTo>
                <a:cubicBezTo>
                  <a:pt x="201" y="38"/>
                  <a:pt x="204" y="41"/>
                  <a:pt x="205" y="45"/>
                </a:cubicBezTo>
                <a:cubicBezTo>
                  <a:pt x="205" y="49"/>
                  <a:pt x="203" y="52"/>
                  <a:pt x="199" y="5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45720" tIns="22860" rIns="45720" bIns="2286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105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4" name="Freeform 24"/>
          <p:cNvSpPr>
            <a:spLocks noEditPoints="1"/>
          </p:cNvSpPr>
          <p:nvPr/>
        </p:nvSpPr>
        <p:spPr bwMode="auto">
          <a:xfrm>
            <a:off x="2111375" y="2446338"/>
            <a:ext cx="588963" cy="665163"/>
          </a:xfrm>
          <a:custGeom>
            <a:avLst/>
            <a:gdLst>
              <a:gd name="T0" fmla="*/ 62 w 240"/>
              <a:gd name="T1" fmla="*/ 49 h 272"/>
              <a:gd name="T2" fmla="*/ 35 w 240"/>
              <a:gd name="T3" fmla="*/ 35 h 272"/>
              <a:gd name="T4" fmla="*/ 49 w 240"/>
              <a:gd name="T5" fmla="*/ 62 h 272"/>
              <a:gd name="T6" fmla="*/ 62 w 240"/>
              <a:gd name="T7" fmla="*/ 62 h 272"/>
              <a:gd name="T8" fmla="*/ 9 w 240"/>
              <a:gd name="T9" fmla="*/ 111 h 272"/>
              <a:gd name="T10" fmla="*/ 9 w 240"/>
              <a:gd name="T11" fmla="*/ 130 h 272"/>
              <a:gd name="T12" fmla="*/ 38 w 240"/>
              <a:gd name="T13" fmla="*/ 120 h 272"/>
              <a:gd name="T14" fmla="*/ 120 w 240"/>
              <a:gd name="T15" fmla="*/ 38 h 272"/>
              <a:gd name="T16" fmla="*/ 129 w 240"/>
              <a:gd name="T17" fmla="*/ 10 h 272"/>
              <a:gd name="T18" fmla="*/ 111 w 240"/>
              <a:gd name="T19" fmla="*/ 10 h 272"/>
              <a:gd name="T20" fmla="*/ 120 w 240"/>
              <a:gd name="T21" fmla="*/ 38 h 272"/>
              <a:gd name="T22" fmla="*/ 107 w 240"/>
              <a:gd name="T23" fmla="*/ 272 h 272"/>
              <a:gd name="T24" fmla="*/ 153 w 240"/>
              <a:gd name="T25" fmla="*/ 253 h 272"/>
              <a:gd name="T26" fmla="*/ 87 w 240"/>
              <a:gd name="T27" fmla="*/ 244 h 272"/>
              <a:gd name="T28" fmla="*/ 205 w 240"/>
              <a:gd name="T29" fmla="*/ 35 h 272"/>
              <a:gd name="T30" fmla="*/ 178 w 240"/>
              <a:gd name="T31" fmla="*/ 49 h 272"/>
              <a:gd name="T32" fmla="*/ 185 w 240"/>
              <a:gd name="T33" fmla="*/ 65 h 272"/>
              <a:gd name="T34" fmla="*/ 205 w 240"/>
              <a:gd name="T35" fmla="*/ 49 h 272"/>
              <a:gd name="T36" fmla="*/ 120 w 240"/>
              <a:gd name="T37" fmla="*/ 49 h 272"/>
              <a:gd name="T38" fmla="*/ 61 w 240"/>
              <a:gd name="T39" fmla="*/ 156 h 272"/>
              <a:gd name="T40" fmla="*/ 78 w 240"/>
              <a:gd name="T41" fmla="*/ 186 h 272"/>
              <a:gd name="T42" fmla="*/ 75 w 240"/>
              <a:gd name="T43" fmla="*/ 199 h 272"/>
              <a:gd name="T44" fmla="*/ 69 w 240"/>
              <a:gd name="T45" fmla="*/ 229 h 272"/>
              <a:gd name="T46" fmla="*/ 166 w 240"/>
              <a:gd name="T47" fmla="*/ 235 h 272"/>
              <a:gd name="T48" fmla="*/ 171 w 240"/>
              <a:gd name="T49" fmla="*/ 204 h 272"/>
              <a:gd name="T50" fmla="*/ 162 w 240"/>
              <a:gd name="T51" fmla="*/ 199 h 272"/>
              <a:gd name="T52" fmla="*/ 178 w 240"/>
              <a:gd name="T53" fmla="*/ 158 h 272"/>
              <a:gd name="T54" fmla="*/ 120 w 240"/>
              <a:gd name="T55" fmla="*/ 49 h 272"/>
              <a:gd name="T56" fmla="*/ 117 w 240"/>
              <a:gd name="T57" fmla="*/ 136 h 272"/>
              <a:gd name="T58" fmla="*/ 120 w 240"/>
              <a:gd name="T59" fmla="*/ 170 h 272"/>
              <a:gd name="T60" fmla="*/ 143 w 240"/>
              <a:gd name="T61" fmla="*/ 186 h 272"/>
              <a:gd name="T62" fmla="*/ 127 w 240"/>
              <a:gd name="T63" fmla="*/ 199 h 272"/>
              <a:gd name="T64" fmla="*/ 141 w 240"/>
              <a:gd name="T65" fmla="*/ 136 h 272"/>
              <a:gd name="T66" fmla="*/ 141 w 240"/>
              <a:gd name="T67" fmla="*/ 107 h 272"/>
              <a:gd name="T68" fmla="*/ 125 w 240"/>
              <a:gd name="T69" fmla="*/ 127 h 272"/>
              <a:gd name="T70" fmla="*/ 111 w 240"/>
              <a:gd name="T71" fmla="*/ 111 h 272"/>
              <a:gd name="T72" fmla="*/ 85 w 240"/>
              <a:gd name="T73" fmla="*/ 122 h 272"/>
              <a:gd name="T74" fmla="*/ 107 w 240"/>
              <a:gd name="T75" fmla="*/ 136 h 272"/>
              <a:gd name="T76" fmla="*/ 97 w 240"/>
              <a:gd name="T77" fmla="*/ 199 h 272"/>
              <a:gd name="T78" fmla="*/ 78 w 240"/>
              <a:gd name="T79" fmla="*/ 147 h 272"/>
              <a:gd name="T80" fmla="*/ 77 w 240"/>
              <a:gd name="T81" fmla="*/ 146 h 272"/>
              <a:gd name="T82" fmla="*/ 120 w 240"/>
              <a:gd name="T83" fmla="*/ 68 h 272"/>
              <a:gd name="T84" fmla="*/ 162 w 240"/>
              <a:gd name="T85" fmla="*/ 147 h 272"/>
              <a:gd name="T86" fmla="*/ 138 w 240"/>
              <a:gd name="T87" fmla="*/ 117 h 272"/>
              <a:gd name="T88" fmla="*/ 147 w 240"/>
              <a:gd name="T89" fmla="*/ 122 h 272"/>
              <a:gd name="T90" fmla="*/ 135 w 240"/>
              <a:gd name="T91" fmla="*/ 127 h 272"/>
              <a:gd name="T92" fmla="*/ 100 w 240"/>
              <a:gd name="T93" fmla="*/ 127 h 272"/>
              <a:gd name="T94" fmla="*/ 100 w 240"/>
              <a:gd name="T95" fmla="*/ 116 h 272"/>
              <a:gd name="T96" fmla="*/ 107 w 240"/>
              <a:gd name="T97" fmla="*/ 127 h 272"/>
              <a:gd name="T98" fmla="*/ 212 w 240"/>
              <a:gd name="T99" fmla="*/ 111 h 272"/>
              <a:gd name="T100" fmla="*/ 212 w 240"/>
              <a:gd name="T101" fmla="*/ 130 h 272"/>
              <a:gd name="T102" fmla="*/ 240 w 240"/>
              <a:gd name="T103" fmla="*/ 120 h 2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240" h="272">
                <a:moveTo>
                  <a:pt x="62" y="62"/>
                </a:moveTo>
                <a:cubicBezTo>
                  <a:pt x="66" y="58"/>
                  <a:pt x="66" y="52"/>
                  <a:pt x="62" y="49"/>
                </a:cubicBezTo>
                <a:cubicBezTo>
                  <a:pt x="49" y="35"/>
                  <a:pt x="49" y="35"/>
                  <a:pt x="49" y="35"/>
                </a:cubicBezTo>
                <a:cubicBezTo>
                  <a:pt x="45" y="32"/>
                  <a:pt x="39" y="32"/>
                  <a:pt x="35" y="35"/>
                </a:cubicBezTo>
                <a:cubicBezTo>
                  <a:pt x="32" y="39"/>
                  <a:pt x="32" y="45"/>
                  <a:pt x="35" y="49"/>
                </a:cubicBezTo>
                <a:cubicBezTo>
                  <a:pt x="49" y="62"/>
                  <a:pt x="49" y="62"/>
                  <a:pt x="49" y="62"/>
                </a:cubicBezTo>
                <a:cubicBezTo>
                  <a:pt x="50" y="64"/>
                  <a:pt x="53" y="65"/>
                  <a:pt x="55" y="65"/>
                </a:cubicBezTo>
                <a:cubicBezTo>
                  <a:pt x="58" y="65"/>
                  <a:pt x="60" y="64"/>
                  <a:pt x="62" y="62"/>
                </a:cubicBezTo>
                <a:moveTo>
                  <a:pt x="28" y="111"/>
                </a:moveTo>
                <a:cubicBezTo>
                  <a:pt x="9" y="111"/>
                  <a:pt x="9" y="111"/>
                  <a:pt x="9" y="111"/>
                </a:cubicBezTo>
                <a:cubicBezTo>
                  <a:pt x="4" y="111"/>
                  <a:pt x="0" y="115"/>
                  <a:pt x="0" y="120"/>
                </a:cubicBezTo>
                <a:cubicBezTo>
                  <a:pt x="0" y="125"/>
                  <a:pt x="4" y="130"/>
                  <a:pt x="9" y="130"/>
                </a:cubicBezTo>
                <a:cubicBezTo>
                  <a:pt x="28" y="130"/>
                  <a:pt x="28" y="130"/>
                  <a:pt x="28" y="130"/>
                </a:cubicBezTo>
                <a:cubicBezTo>
                  <a:pt x="34" y="130"/>
                  <a:pt x="38" y="125"/>
                  <a:pt x="38" y="120"/>
                </a:cubicBezTo>
                <a:cubicBezTo>
                  <a:pt x="38" y="115"/>
                  <a:pt x="34" y="111"/>
                  <a:pt x="28" y="111"/>
                </a:cubicBezTo>
                <a:moveTo>
                  <a:pt x="120" y="38"/>
                </a:moveTo>
                <a:cubicBezTo>
                  <a:pt x="125" y="38"/>
                  <a:pt x="129" y="34"/>
                  <a:pt x="129" y="29"/>
                </a:cubicBezTo>
                <a:cubicBezTo>
                  <a:pt x="129" y="10"/>
                  <a:pt x="129" y="10"/>
                  <a:pt x="129" y="10"/>
                </a:cubicBezTo>
                <a:cubicBezTo>
                  <a:pt x="129" y="4"/>
                  <a:pt x="125" y="0"/>
                  <a:pt x="120" y="0"/>
                </a:cubicBezTo>
                <a:cubicBezTo>
                  <a:pt x="115" y="0"/>
                  <a:pt x="111" y="4"/>
                  <a:pt x="111" y="10"/>
                </a:cubicBezTo>
                <a:cubicBezTo>
                  <a:pt x="111" y="29"/>
                  <a:pt x="111" y="29"/>
                  <a:pt x="111" y="29"/>
                </a:cubicBezTo>
                <a:cubicBezTo>
                  <a:pt x="111" y="34"/>
                  <a:pt x="115" y="38"/>
                  <a:pt x="120" y="38"/>
                </a:cubicBezTo>
                <a:moveTo>
                  <a:pt x="87" y="253"/>
                </a:moveTo>
                <a:cubicBezTo>
                  <a:pt x="87" y="264"/>
                  <a:pt x="96" y="272"/>
                  <a:pt x="107" y="272"/>
                </a:cubicBezTo>
                <a:cubicBezTo>
                  <a:pt x="133" y="272"/>
                  <a:pt x="133" y="272"/>
                  <a:pt x="133" y="272"/>
                </a:cubicBezTo>
                <a:cubicBezTo>
                  <a:pt x="144" y="272"/>
                  <a:pt x="153" y="264"/>
                  <a:pt x="153" y="253"/>
                </a:cubicBezTo>
                <a:cubicBezTo>
                  <a:pt x="153" y="244"/>
                  <a:pt x="153" y="244"/>
                  <a:pt x="153" y="244"/>
                </a:cubicBezTo>
                <a:cubicBezTo>
                  <a:pt x="87" y="244"/>
                  <a:pt x="87" y="244"/>
                  <a:pt x="87" y="244"/>
                </a:cubicBezTo>
                <a:cubicBezTo>
                  <a:pt x="87" y="253"/>
                  <a:pt x="87" y="253"/>
                  <a:pt x="87" y="253"/>
                </a:cubicBezTo>
                <a:close/>
                <a:moveTo>
                  <a:pt x="205" y="35"/>
                </a:moveTo>
                <a:cubicBezTo>
                  <a:pt x="201" y="32"/>
                  <a:pt x="195" y="32"/>
                  <a:pt x="192" y="35"/>
                </a:cubicBezTo>
                <a:cubicBezTo>
                  <a:pt x="178" y="49"/>
                  <a:pt x="178" y="49"/>
                  <a:pt x="178" y="49"/>
                </a:cubicBezTo>
                <a:cubicBezTo>
                  <a:pt x="174" y="52"/>
                  <a:pt x="174" y="58"/>
                  <a:pt x="178" y="62"/>
                </a:cubicBezTo>
                <a:cubicBezTo>
                  <a:pt x="180" y="64"/>
                  <a:pt x="182" y="65"/>
                  <a:pt x="185" y="65"/>
                </a:cubicBezTo>
                <a:cubicBezTo>
                  <a:pt x="187" y="65"/>
                  <a:pt x="190" y="64"/>
                  <a:pt x="192" y="62"/>
                </a:cubicBezTo>
                <a:cubicBezTo>
                  <a:pt x="205" y="49"/>
                  <a:pt x="205" y="49"/>
                  <a:pt x="205" y="49"/>
                </a:cubicBezTo>
                <a:cubicBezTo>
                  <a:pt x="209" y="45"/>
                  <a:pt x="209" y="39"/>
                  <a:pt x="205" y="35"/>
                </a:cubicBezTo>
                <a:moveTo>
                  <a:pt x="120" y="49"/>
                </a:moveTo>
                <a:cubicBezTo>
                  <a:pt x="81" y="49"/>
                  <a:pt x="50" y="80"/>
                  <a:pt x="50" y="118"/>
                </a:cubicBezTo>
                <a:cubicBezTo>
                  <a:pt x="50" y="132"/>
                  <a:pt x="54" y="145"/>
                  <a:pt x="61" y="156"/>
                </a:cubicBezTo>
                <a:cubicBezTo>
                  <a:pt x="62" y="157"/>
                  <a:pt x="62" y="158"/>
                  <a:pt x="62" y="158"/>
                </a:cubicBezTo>
                <a:cubicBezTo>
                  <a:pt x="75" y="176"/>
                  <a:pt x="78" y="182"/>
                  <a:pt x="78" y="186"/>
                </a:cubicBezTo>
                <a:cubicBezTo>
                  <a:pt x="78" y="199"/>
                  <a:pt x="78" y="199"/>
                  <a:pt x="78" y="199"/>
                </a:cubicBezTo>
                <a:cubicBezTo>
                  <a:pt x="75" y="199"/>
                  <a:pt x="75" y="199"/>
                  <a:pt x="75" y="199"/>
                </a:cubicBezTo>
                <a:cubicBezTo>
                  <a:pt x="71" y="199"/>
                  <a:pt x="69" y="200"/>
                  <a:pt x="69" y="204"/>
                </a:cubicBezTo>
                <a:cubicBezTo>
                  <a:pt x="69" y="229"/>
                  <a:pt x="69" y="229"/>
                  <a:pt x="69" y="229"/>
                </a:cubicBezTo>
                <a:cubicBezTo>
                  <a:pt x="69" y="233"/>
                  <a:pt x="71" y="235"/>
                  <a:pt x="75" y="235"/>
                </a:cubicBezTo>
                <a:cubicBezTo>
                  <a:pt x="166" y="235"/>
                  <a:pt x="166" y="235"/>
                  <a:pt x="166" y="235"/>
                </a:cubicBezTo>
                <a:cubicBezTo>
                  <a:pt x="169" y="235"/>
                  <a:pt x="171" y="233"/>
                  <a:pt x="171" y="229"/>
                </a:cubicBezTo>
                <a:cubicBezTo>
                  <a:pt x="171" y="204"/>
                  <a:pt x="171" y="204"/>
                  <a:pt x="171" y="204"/>
                </a:cubicBezTo>
                <a:cubicBezTo>
                  <a:pt x="171" y="200"/>
                  <a:pt x="169" y="199"/>
                  <a:pt x="166" y="199"/>
                </a:cubicBezTo>
                <a:cubicBezTo>
                  <a:pt x="162" y="199"/>
                  <a:pt x="162" y="199"/>
                  <a:pt x="162" y="199"/>
                </a:cubicBezTo>
                <a:cubicBezTo>
                  <a:pt x="162" y="186"/>
                  <a:pt x="162" y="186"/>
                  <a:pt x="162" y="186"/>
                </a:cubicBezTo>
                <a:cubicBezTo>
                  <a:pt x="162" y="183"/>
                  <a:pt x="163" y="178"/>
                  <a:pt x="178" y="158"/>
                </a:cubicBezTo>
                <a:cubicBezTo>
                  <a:pt x="186" y="146"/>
                  <a:pt x="190" y="133"/>
                  <a:pt x="190" y="118"/>
                </a:cubicBezTo>
                <a:cubicBezTo>
                  <a:pt x="190" y="80"/>
                  <a:pt x="159" y="49"/>
                  <a:pt x="120" y="49"/>
                </a:cubicBezTo>
                <a:moveTo>
                  <a:pt x="120" y="170"/>
                </a:moveTo>
                <a:cubicBezTo>
                  <a:pt x="117" y="136"/>
                  <a:pt x="117" y="136"/>
                  <a:pt x="117" y="136"/>
                </a:cubicBezTo>
                <a:cubicBezTo>
                  <a:pt x="124" y="136"/>
                  <a:pt x="124" y="136"/>
                  <a:pt x="124" y="136"/>
                </a:cubicBezTo>
                <a:lnTo>
                  <a:pt x="120" y="170"/>
                </a:lnTo>
                <a:close/>
                <a:moveTo>
                  <a:pt x="162" y="147"/>
                </a:moveTo>
                <a:cubicBezTo>
                  <a:pt x="147" y="168"/>
                  <a:pt x="143" y="176"/>
                  <a:pt x="143" y="186"/>
                </a:cubicBezTo>
                <a:cubicBezTo>
                  <a:pt x="143" y="199"/>
                  <a:pt x="143" y="199"/>
                  <a:pt x="143" y="199"/>
                </a:cubicBezTo>
                <a:cubicBezTo>
                  <a:pt x="127" y="199"/>
                  <a:pt x="127" y="199"/>
                  <a:pt x="127" y="199"/>
                </a:cubicBezTo>
                <a:cubicBezTo>
                  <a:pt x="134" y="136"/>
                  <a:pt x="134" y="136"/>
                  <a:pt x="134" y="136"/>
                </a:cubicBezTo>
                <a:cubicBezTo>
                  <a:pt x="141" y="136"/>
                  <a:pt x="141" y="136"/>
                  <a:pt x="141" y="136"/>
                </a:cubicBezTo>
                <a:cubicBezTo>
                  <a:pt x="149" y="136"/>
                  <a:pt x="156" y="130"/>
                  <a:pt x="156" y="122"/>
                </a:cubicBezTo>
                <a:cubicBezTo>
                  <a:pt x="156" y="113"/>
                  <a:pt x="149" y="107"/>
                  <a:pt x="141" y="107"/>
                </a:cubicBezTo>
                <a:cubicBezTo>
                  <a:pt x="137" y="107"/>
                  <a:pt x="134" y="108"/>
                  <a:pt x="131" y="111"/>
                </a:cubicBezTo>
                <a:cubicBezTo>
                  <a:pt x="127" y="115"/>
                  <a:pt x="125" y="122"/>
                  <a:pt x="125" y="127"/>
                </a:cubicBezTo>
                <a:cubicBezTo>
                  <a:pt x="116" y="127"/>
                  <a:pt x="116" y="127"/>
                  <a:pt x="116" y="127"/>
                </a:cubicBezTo>
                <a:cubicBezTo>
                  <a:pt x="116" y="122"/>
                  <a:pt x="115" y="116"/>
                  <a:pt x="111" y="111"/>
                </a:cubicBezTo>
                <a:cubicBezTo>
                  <a:pt x="108" y="108"/>
                  <a:pt x="104" y="107"/>
                  <a:pt x="100" y="107"/>
                </a:cubicBezTo>
                <a:cubicBezTo>
                  <a:pt x="92" y="107"/>
                  <a:pt x="85" y="113"/>
                  <a:pt x="85" y="122"/>
                </a:cubicBezTo>
                <a:cubicBezTo>
                  <a:pt x="85" y="130"/>
                  <a:pt x="92" y="136"/>
                  <a:pt x="100" y="136"/>
                </a:cubicBezTo>
                <a:cubicBezTo>
                  <a:pt x="107" y="136"/>
                  <a:pt x="107" y="136"/>
                  <a:pt x="107" y="136"/>
                </a:cubicBezTo>
                <a:cubicBezTo>
                  <a:pt x="114" y="199"/>
                  <a:pt x="114" y="199"/>
                  <a:pt x="114" y="199"/>
                </a:cubicBezTo>
                <a:cubicBezTo>
                  <a:pt x="97" y="199"/>
                  <a:pt x="97" y="199"/>
                  <a:pt x="97" y="199"/>
                </a:cubicBezTo>
                <a:cubicBezTo>
                  <a:pt x="97" y="186"/>
                  <a:pt x="97" y="186"/>
                  <a:pt x="97" y="186"/>
                </a:cubicBezTo>
                <a:cubicBezTo>
                  <a:pt x="97" y="177"/>
                  <a:pt x="93" y="168"/>
                  <a:pt x="78" y="147"/>
                </a:cubicBezTo>
                <a:cubicBezTo>
                  <a:pt x="78" y="147"/>
                  <a:pt x="78" y="147"/>
                  <a:pt x="78" y="147"/>
                </a:cubicBezTo>
                <a:cubicBezTo>
                  <a:pt x="77" y="146"/>
                  <a:pt x="77" y="146"/>
                  <a:pt x="77" y="146"/>
                </a:cubicBezTo>
                <a:cubicBezTo>
                  <a:pt x="71" y="138"/>
                  <a:pt x="68" y="128"/>
                  <a:pt x="68" y="118"/>
                </a:cubicBezTo>
                <a:cubicBezTo>
                  <a:pt x="68" y="91"/>
                  <a:pt x="92" y="68"/>
                  <a:pt x="120" y="68"/>
                </a:cubicBezTo>
                <a:cubicBezTo>
                  <a:pt x="148" y="68"/>
                  <a:pt x="172" y="91"/>
                  <a:pt x="172" y="118"/>
                </a:cubicBezTo>
                <a:cubicBezTo>
                  <a:pt x="172" y="129"/>
                  <a:pt x="168" y="139"/>
                  <a:pt x="162" y="147"/>
                </a:cubicBezTo>
                <a:moveTo>
                  <a:pt x="135" y="127"/>
                </a:moveTo>
                <a:cubicBezTo>
                  <a:pt x="135" y="124"/>
                  <a:pt x="136" y="119"/>
                  <a:pt x="138" y="117"/>
                </a:cubicBezTo>
                <a:cubicBezTo>
                  <a:pt x="139" y="116"/>
                  <a:pt x="140" y="116"/>
                  <a:pt x="141" y="116"/>
                </a:cubicBezTo>
                <a:cubicBezTo>
                  <a:pt x="144" y="116"/>
                  <a:pt x="147" y="119"/>
                  <a:pt x="147" y="122"/>
                </a:cubicBezTo>
                <a:cubicBezTo>
                  <a:pt x="147" y="125"/>
                  <a:pt x="144" y="127"/>
                  <a:pt x="141" y="127"/>
                </a:cubicBezTo>
                <a:cubicBezTo>
                  <a:pt x="135" y="127"/>
                  <a:pt x="135" y="127"/>
                  <a:pt x="135" y="127"/>
                </a:cubicBezTo>
                <a:close/>
                <a:moveTo>
                  <a:pt x="107" y="127"/>
                </a:moveTo>
                <a:cubicBezTo>
                  <a:pt x="100" y="127"/>
                  <a:pt x="100" y="127"/>
                  <a:pt x="100" y="127"/>
                </a:cubicBezTo>
                <a:cubicBezTo>
                  <a:pt x="97" y="127"/>
                  <a:pt x="94" y="125"/>
                  <a:pt x="94" y="122"/>
                </a:cubicBezTo>
                <a:cubicBezTo>
                  <a:pt x="94" y="119"/>
                  <a:pt x="97" y="116"/>
                  <a:pt x="100" y="116"/>
                </a:cubicBezTo>
                <a:cubicBezTo>
                  <a:pt x="102" y="116"/>
                  <a:pt x="103" y="117"/>
                  <a:pt x="104" y="118"/>
                </a:cubicBezTo>
                <a:cubicBezTo>
                  <a:pt x="106" y="120"/>
                  <a:pt x="107" y="124"/>
                  <a:pt x="107" y="127"/>
                </a:cubicBezTo>
                <a:moveTo>
                  <a:pt x="231" y="111"/>
                </a:moveTo>
                <a:cubicBezTo>
                  <a:pt x="212" y="111"/>
                  <a:pt x="212" y="111"/>
                  <a:pt x="212" y="111"/>
                </a:cubicBezTo>
                <a:cubicBezTo>
                  <a:pt x="206" y="111"/>
                  <a:pt x="202" y="115"/>
                  <a:pt x="202" y="120"/>
                </a:cubicBezTo>
                <a:cubicBezTo>
                  <a:pt x="202" y="125"/>
                  <a:pt x="206" y="130"/>
                  <a:pt x="212" y="130"/>
                </a:cubicBezTo>
                <a:cubicBezTo>
                  <a:pt x="231" y="130"/>
                  <a:pt x="231" y="130"/>
                  <a:pt x="231" y="130"/>
                </a:cubicBezTo>
                <a:cubicBezTo>
                  <a:pt x="236" y="130"/>
                  <a:pt x="240" y="125"/>
                  <a:pt x="240" y="120"/>
                </a:cubicBezTo>
                <a:cubicBezTo>
                  <a:pt x="240" y="115"/>
                  <a:pt x="236" y="111"/>
                  <a:pt x="231" y="111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45720" tIns="22860" rIns="45720" bIns="2286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105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23556" name="组合 23"/>
          <p:cNvGrpSpPr/>
          <p:nvPr/>
        </p:nvGrpSpPr>
        <p:grpSpPr>
          <a:xfrm>
            <a:off x="2500313" y="212725"/>
            <a:ext cx="7723187" cy="509588"/>
            <a:chOff x="3560907" y="431673"/>
            <a:chExt cx="5364153" cy="510207"/>
          </a:xfrm>
        </p:grpSpPr>
        <p:sp>
          <p:nvSpPr>
            <p:cNvPr id="23557" name="Title 1"/>
            <p:cNvSpPr txBox="1"/>
            <p:nvPr/>
          </p:nvSpPr>
          <p:spPr>
            <a:xfrm>
              <a:off x="3560907" y="431673"/>
              <a:ext cx="5364153" cy="506419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rIns="0" anchor="ctr"/>
            <a:p>
              <a:pPr algn="ctr" defTabSz="914400">
                <a:lnSpc>
                  <a:spcPct val="90000"/>
                </a:lnSpc>
              </a:pPr>
              <a:r>
                <a:rPr lang="zh-CN" altLang="en-GB" sz="32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rPr>
                <a:t>临危受命 迎难而上</a:t>
              </a:r>
              <a:endParaRPr lang="zh-CN" altLang="en-GB" sz="32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endParaRPr>
            </a:p>
          </p:txBody>
        </p:sp>
        <p:cxnSp>
          <p:nvCxnSpPr>
            <p:cNvPr id="49" name="直接连接符 48"/>
            <p:cNvCxnSpPr/>
            <p:nvPr/>
          </p:nvCxnSpPr>
          <p:spPr>
            <a:xfrm>
              <a:off x="4262276" y="941880"/>
              <a:ext cx="3964233" cy="0"/>
            </a:xfrm>
            <a:prstGeom prst="line">
              <a:avLst/>
            </a:prstGeom>
            <a:ln w="381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2" name="矩形 51"/>
          <p:cNvSpPr/>
          <p:nvPr/>
        </p:nvSpPr>
        <p:spPr>
          <a:xfrm>
            <a:off x="0" y="6424613"/>
            <a:ext cx="12192000" cy="444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54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3560" name="TextBox 52"/>
          <p:cNvSpPr txBox="1"/>
          <p:nvPr/>
        </p:nvSpPr>
        <p:spPr>
          <a:xfrm>
            <a:off x="10058400" y="6472238"/>
            <a:ext cx="2232025" cy="369887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en-US" altLang="zh-CN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TAIJI   </a:t>
            </a: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太极集团</a:t>
            </a:r>
            <a:endParaRPr lang="zh-CN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562" name="TextBox 25"/>
          <p:cNvSpPr txBox="1"/>
          <p:nvPr/>
        </p:nvSpPr>
        <p:spPr>
          <a:xfrm>
            <a:off x="788035" y="1574483"/>
            <a:ext cx="9666288" cy="4615815"/>
          </a:xfrm>
          <a:prstGeom prst="rect">
            <a:avLst/>
          </a:prstGeom>
          <a:noFill/>
          <a:ln w="12700">
            <a:noFill/>
          </a:ln>
        </p:spPr>
        <p:txBody>
          <a:bodyPr anchor="t">
            <a:spAutoFit/>
          </a:bodyPr>
          <a:p>
            <a:pPr eaLnBrk="0" hangingPunct="0">
              <a:lnSpc>
                <a:spcPct val="150000"/>
              </a:lnSpc>
            </a:pP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2016年9月前后，温江店人员不太稳定，来来去去，流动性大，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温江店有过辉煌的成绩，现在是一蹶不振的低谷期，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团队士气下降，甚至出现没人愿意接手的情况。后来，公司决定装修该店，一边装修，一边物色合适的店长去接。在这样的情况下，公司选择了我，我算是临危受命。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重装升级是一次大换血，无论对门店，还是对个人，都是一次改头换面的革新，接下来我该怎么做，我在心里无数次问自己。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" name="Freeform 58"/>
          <p:cNvSpPr>
            <a:spLocks noEditPoints="1"/>
          </p:cNvSpPr>
          <p:nvPr/>
        </p:nvSpPr>
        <p:spPr bwMode="auto">
          <a:xfrm>
            <a:off x="7034213" y="2486025"/>
            <a:ext cx="590550" cy="547688"/>
          </a:xfrm>
          <a:custGeom>
            <a:avLst/>
            <a:gdLst>
              <a:gd name="T0" fmla="*/ 142 w 241"/>
              <a:gd name="T1" fmla="*/ 137 h 224"/>
              <a:gd name="T2" fmla="*/ 150 w 241"/>
              <a:gd name="T3" fmla="*/ 97 h 224"/>
              <a:gd name="T4" fmla="*/ 132 w 241"/>
              <a:gd name="T5" fmla="*/ 115 h 224"/>
              <a:gd name="T6" fmla="*/ 110 w 241"/>
              <a:gd name="T7" fmla="*/ 115 h 224"/>
              <a:gd name="T8" fmla="*/ 110 w 241"/>
              <a:gd name="T9" fmla="*/ 92 h 224"/>
              <a:gd name="T10" fmla="*/ 127 w 241"/>
              <a:gd name="T11" fmla="*/ 74 h 224"/>
              <a:gd name="T12" fmla="*/ 88 w 241"/>
              <a:gd name="T13" fmla="*/ 83 h 224"/>
              <a:gd name="T14" fmla="*/ 78 w 241"/>
              <a:gd name="T15" fmla="*/ 120 h 224"/>
              <a:gd name="T16" fmla="*/ 3 w 241"/>
              <a:gd name="T17" fmla="*/ 195 h 224"/>
              <a:gd name="T18" fmla="*/ 3 w 241"/>
              <a:gd name="T19" fmla="*/ 206 h 224"/>
              <a:gd name="T20" fmla="*/ 19 w 241"/>
              <a:gd name="T21" fmla="*/ 222 h 224"/>
              <a:gd name="T22" fmla="*/ 25 w 241"/>
              <a:gd name="T23" fmla="*/ 224 h 224"/>
              <a:gd name="T24" fmla="*/ 30 w 241"/>
              <a:gd name="T25" fmla="*/ 222 h 224"/>
              <a:gd name="T26" fmla="*/ 105 w 241"/>
              <a:gd name="T27" fmla="*/ 147 h 224"/>
              <a:gd name="T28" fmla="*/ 142 w 241"/>
              <a:gd name="T29" fmla="*/ 137 h 224"/>
              <a:gd name="T30" fmla="*/ 27 w 241"/>
              <a:gd name="T31" fmla="*/ 206 h 224"/>
              <a:gd name="T32" fmla="*/ 19 w 241"/>
              <a:gd name="T33" fmla="*/ 206 h 224"/>
              <a:gd name="T34" fmla="*/ 19 w 241"/>
              <a:gd name="T35" fmla="*/ 198 h 224"/>
              <a:gd name="T36" fmla="*/ 27 w 241"/>
              <a:gd name="T37" fmla="*/ 198 h 224"/>
              <a:gd name="T38" fmla="*/ 27 w 241"/>
              <a:gd name="T39" fmla="*/ 206 h 224"/>
              <a:gd name="T40" fmla="*/ 236 w 241"/>
              <a:gd name="T41" fmla="*/ 0 h 224"/>
              <a:gd name="T42" fmla="*/ 19 w 241"/>
              <a:gd name="T43" fmla="*/ 0 h 224"/>
              <a:gd name="T44" fmla="*/ 14 w 241"/>
              <a:gd name="T45" fmla="*/ 5 h 224"/>
              <a:gd name="T46" fmla="*/ 14 w 241"/>
              <a:gd name="T47" fmla="*/ 171 h 224"/>
              <a:gd name="T48" fmla="*/ 38 w 241"/>
              <a:gd name="T49" fmla="*/ 147 h 224"/>
              <a:gd name="T50" fmla="*/ 38 w 241"/>
              <a:gd name="T51" fmla="*/ 48 h 224"/>
              <a:gd name="T52" fmla="*/ 217 w 241"/>
              <a:gd name="T53" fmla="*/ 48 h 224"/>
              <a:gd name="T54" fmla="*/ 217 w 241"/>
              <a:gd name="T55" fmla="*/ 170 h 224"/>
              <a:gd name="T56" fmla="*/ 95 w 241"/>
              <a:gd name="T57" fmla="*/ 170 h 224"/>
              <a:gd name="T58" fmla="*/ 72 w 241"/>
              <a:gd name="T59" fmla="*/ 193 h 224"/>
              <a:gd name="T60" fmla="*/ 222 w 241"/>
              <a:gd name="T61" fmla="*/ 193 h 224"/>
              <a:gd name="T62" fmla="*/ 241 w 241"/>
              <a:gd name="T63" fmla="*/ 175 h 224"/>
              <a:gd name="T64" fmla="*/ 241 w 241"/>
              <a:gd name="T65" fmla="*/ 5 h 224"/>
              <a:gd name="T66" fmla="*/ 236 w 241"/>
              <a:gd name="T67" fmla="*/ 0 h 224"/>
              <a:gd name="T68" fmla="*/ 47 w 241"/>
              <a:gd name="T69" fmla="*/ 32 h 224"/>
              <a:gd name="T70" fmla="*/ 39 w 241"/>
              <a:gd name="T71" fmla="*/ 24 h 224"/>
              <a:gd name="T72" fmla="*/ 47 w 241"/>
              <a:gd name="T73" fmla="*/ 15 h 224"/>
              <a:gd name="T74" fmla="*/ 55 w 241"/>
              <a:gd name="T75" fmla="*/ 24 h 224"/>
              <a:gd name="T76" fmla="*/ 47 w 241"/>
              <a:gd name="T77" fmla="*/ 32 h 224"/>
              <a:gd name="T78" fmla="*/ 77 w 241"/>
              <a:gd name="T79" fmla="*/ 32 h 224"/>
              <a:gd name="T80" fmla="*/ 69 w 241"/>
              <a:gd name="T81" fmla="*/ 24 h 224"/>
              <a:gd name="T82" fmla="*/ 77 w 241"/>
              <a:gd name="T83" fmla="*/ 15 h 224"/>
              <a:gd name="T84" fmla="*/ 85 w 241"/>
              <a:gd name="T85" fmla="*/ 24 h 224"/>
              <a:gd name="T86" fmla="*/ 77 w 241"/>
              <a:gd name="T87" fmla="*/ 32 h 2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241" h="224">
                <a:moveTo>
                  <a:pt x="142" y="137"/>
                </a:moveTo>
                <a:cubicBezTo>
                  <a:pt x="153" y="126"/>
                  <a:pt x="155" y="110"/>
                  <a:pt x="150" y="97"/>
                </a:cubicBezTo>
                <a:cubicBezTo>
                  <a:pt x="132" y="115"/>
                  <a:pt x="132" y="115"/>
                  <a:pt x="132" y="115"/>
                </a:cubicBezTo>
                <a:cubicBezTo>
                  <a:pt x="126" y="121"/>
                  <a:pt x="116" y="121"/>
                  <a:pt x="110" y="115"/>
                </a:cubicBezTo>
                <a:cubicBezTo>
                  <a:pt x="104" y="108"/>
                  <a:pt x="104" y="98"/>
                  <a:pt x="110" y="92"/>
                </a:cubicBezTo>
                <a:cubicBezTo>
                  <a:pt x="127" y="74"/>
                  <a:pt x="127" y="74"/>
                  <a:pt x="127" y="74"/>
                </a:cubicBezTo>
                <a:cubicBezTo>
                  <a:pt x="114" y="70"/>
                  <a:pt x="99" y="73"/>
                  <a:pt x="88" y="83"/>
                </a:cubicBezTo>
                <a:cubicBezTo>
                  <a:pt x="78" y="93"/>
                  <a:pt x="75" y="107"/>
                  <a:pt x="78" y="120"/>
                </a:cubicBezTo>
                <a:cubicBezTo>
                  <a:pt x="3" y="195"/>
                  <a:pt x="3" y="195"/>
                  <a:pt x="3" y="195"/>
                </a:cubicBezTo>
                <a:cubicBezTo>
                  <a:pt x="0" y="198"/>
                  <a:pt x="0" y="203"/>
                  <a:pt x="3" y="206"/>
                </a:cubicBezTo>
                <a:cubicBezTo>
                  <a:pt x="19" y="222"/>
                  <a:pt x="19" y="222"/>
                  <a:pt x="19" y="222"/>
                </a:cubicBezTo>
                <a:cubicBezTo>
                  <a:pt x="21" y="223"/>
                  <a:pt x="23" y="224"/>
                  <a:pt x="25" y="224"/>
                </a:cubicBezTo>
                <a:cubicBezTo>
                  <a:pt x="27" y="224"/>
                  <a:pt x="29" y="223"/>
                  <a:pt x="30" y="222"/>
                </a:cubicBezTo>
                <a:cubicBezTo>
                  <a:pt x="105" y="147"/>
                  <a:pt x="105" y="147"/>
                  <a:pt x="105" y="147"/>
                </a:cubicBezTo>
                <a:cubicBezTo>
                  <a:pt x="118" y="150"/>
                  <a:pt x="132" y="147"/>
                  <a:pt x="142" y="137"/>
                </a:cubicBezTo>
                <a:close/>
                <a:moveTo>
                  <a:pt x="27" y="206"/>
                </a:moveTo>
                <a:cubicBezTo>
                  <a:pt x="25" y="208"/>
                  <a:pt x="21" y="208"/>
                  <a:pt x="19" y="206"/>
                </a:cubicBezTo>
                <a:cubicBezTo>
                  <a:pt x="17" y="204"/>
                  <a:pt x="17" y="200"/>
                  <a:pt x="19" y="198"/>
                </a:cubicBezTo>
                <a:cubicBezTo>
                  <a:pt x="21" y="195"/>
                  <a:pt x="25" y="195"/>
                  <a:pt x="27" y="198"/>
                </a:cubicBezTo>
                <a:cubicBezTo>
                  <a:pt x="30" y="200"/>
                  <a:pt x="30" y="204"/>
                  <a:pt x="27" y="206"/>
                </a:cubicBezTo>
                <a:close/>
                <a:moveTo>
                  <a:pt x="236" y="0"/>
                </a:moveTo>
                <a:cubicBezTo>
                  <a:pt x="19" y="0"/>
                  <a:pt x="19" y="0"/>
                  <a:pt x="19" y="0"/>
                </a:cubicBezTo>
                <a:cubicBezTo>
                  <a:pt x="16" y="0"/>
                  <a:pt x="14" y="2"/>
                  <a:pt x="14" y="5"/>
                </a:cubicBezTo>
                <a:cubicBezTo>
                  <a:pt x="14" y="171"/>
                  <a:pt x="14" y="171"/>
                  <a:pt x="14" y="171"/>
                </a:cubicBezTo>
                <a:cubicBezTo>
                  <a:pt x="38" y="147"/>
                  <a:pt x="38" y="147"/>
                  <a:pt x="38" y="147"/>
                </a:cubicBezTo>
                <a:cubicBezTo>
                  <a:pt x="38" y="48"/>
                  <a:pt x="38" y="48"/>
                  <a:pt x="38" y="48"/>
                </a:cubicBezTo>
                <a:cubicBezTo>
                  <a:pt x="217" y="48"/>
                  <a:pt x="217" y="48"/>
                  <a:pt x="217" y="48"/>
                </a:cubicBezTo>
                <a:cubicBezTo>
                  <a:pt x="217" y="170"/>
                  <a:pt x="217" y="170"/>
                  <a:pt x="217" y="170"/>
                </a:cubicBezTo>
                <a:cubicBezTo>
                  <a:pt x="95" y="170"/>
                  <a:pt x="95" y="170"/>
                  <a:pt x="95" y="170"/>
                </a:cubicBezTo>
                <a:cubicBezTo>
                  <a:pt x="72" y="193"/>
                  <a:pt x="72" y="193"/>
                  <a:pt x="72" y="193"/>
                </a:cubicBezTo>
                <a:cubicBezTo>
                  <a:pt x="222" y="193"/>
                  <a:pt x="222" y="193"/>
                  <a:pt x="222" y="193"/>
                </a:cubicBezTo>
                <a:cubicBezTo>
                  <a:pt x="233" y="193"/>
                  <a:pt x="241" y="185"/>
                  <a:pt x="241" y="175"/>
                </a:cubicBezTo>
                <a:cubicBezTo>
                  <a:pt x="241" y="5"/>
                  <a:pt x="241" y="5"/>
                  <a:pt x="241" y="5"/>
                </a:cubicBezTo>
                <a:cubicBezTo>
                  <a:pt x="241" y="2"/>
                  <a:pt x="239" y="0"/>
                  <a:pt x="236" y="0"/>
                </a:cubicBezTo>
                <a:close/>
                <a:moveTo>
                  <a:pt x="47" y="32"/>
                </a:moveTo>
                <a:cubicBezTo>
                  <a:pt x="42" y="32"/>
                  <a:pt x="39" y="28"/>
                  <a:pt x="39" y="24"/>
                </a:cubicBezTo>
                <a:cubicBezTo>
                  <a:pt x="39" y="19"/>
                  <a:pt x="42" y="15"/>
                  <a:pt x="47" y="15"/>
                </a:cubicBezTo>
                <a:cubicBezTo>
                  <a:pt x="52" y="15"/>
                  <a:pt x="55" y="19"/>
                  <a:pt x="55" y="24"/>
                </a:cubicBezTo>
                <a:cubicBezTo>
                  <a:pt x="55" y="28"/>
                  <a:pt x="52" y="32"/>
                  <a:pt x="47" y="32"/>
                </a:cubicBezTo>
                <a:close/>
                <a:moveTo>
                  <a:pt x="77" y="32"/>
                </a:moveTo>
                <a:cubicBezTo>
                  <a:pt x="72" y="32"/>
                  <a:pt x="69" y="28"/>
                  <a:pt x="69" y="24"/>
                </a:cubicBezTo>
                <a:cubicBezTo>
                  <a:pt x="69" y="19"/>
                  <a:pt x="72" y="15"/>
                  <a:pt x="77" y="15"/>
                </a:cubicBezTo>
                <a:cubicBezTo>
                  <a:pt x="81" y="15"/>
                  <a:pt x="85" y="19"/>
                  <a:pt x="85" y="24"/>
                </a:cubicBezTo>
                <a:cubicBezTo>
                  <a:pt x="85" y="28"/>
                  <a:pt x="81" y="32"/>
                  <a:pt x="77" y="3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45720" tIns="22860" rIns="45720" bIns="2286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105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2" name="Freeform 59"/>
          <p:cNvSpPr>
            <a:spLocks noEditPoints="1"/>
          </p:cNvSpPr>
          <p:nvPr/>
        </p:nvSpPr>
        <p:spPr bwMode="auto">
          <a:xfrm>
            <a:off x="4627563" y="2519363"/>
            <a:ext cx="558800" cy="479425"/>
          </a:xfrm>
          <a:custGeom>
            <a:avLst/>
            <a:gdLst>
              <a:gd name="T0" fmla="*/ 223 w 228"/>
              <a:gd name="T1" fmla="*/ 0 h 196"/>
              <a:gd name="T2" fmla="*/ 210 w 228"/>
              <a:gd name="T3" fmla="*/ 0 h 196"/>
              <a:gd name="T4" fmla="*/ 205 w 228"/>
              <a:gd name="T5" fmla="*/ 5 h 196"/>
              <a:gd name="T6" fmla="*/ 205 w 228"/>
              <a:gd name="T7" fmla="*/ 10 h 196"/>
              <a:gd name="T8" fmla="*/ 20 w 228"/>
              <a:gd name="T9" fmla="*/ 42 h 196"/>
              <a:gd name="T10" fmla="*/ 20 w 228"/>
              <a:gd name="T11" fmla="*/ 40 h 196"/>
              <a:gd name="T12" fmla="*/ 15 w 228"/>
              <a:gd name="T13" fmla="*/ 35 h 196"/>
              <a:gd name="T14" fmla="*/ 5 w 228"/>
              <a:gd name="T15" fmla="*/ 35 h 196"/>
              <a:gd name="T16" fmla="*/ 0 w 228"/>
              <a:gd name="T17" fmla="*/ 40 h 196"/>
              <a:gd name="T18" fmla="*/ 0 w 228"/>
              <a:gd name="T19" fmla="*/ 45 h 196"/>
              <a:gd name="T20" fmla="*/ 0 w 228"/>
              <a:gd name="T21" fmla="*/ 135 h 196"/>
              <a:gd name="T22" fmla="*/ 0 w 228"/>
              <a:gd name="T23" fmla="*/ 140 h 196"/>
              <a:gd name="T24" fmla="*/ 5 w 228"/>
              <a:gd name="T25" fmla="*/ 145 h 196"/>
              <a:gd name="T26" fmla="*/ 15 w 228"/>
              <a:gd name="T27" fmla="*/ 145 h 196"/>
              <a:gd name="T28" fmla="*/ 20 w 228"/>
              <a:gd name="T29" fmla="*/ 140 h 196"/>
              <a:gd name="T30" fmla="*/ 20 w 228"/>
              <a:gd name="T31" fmla="*/ 138 h 196"/>
              <a:gd name="T32" fmla="*/ 70 w 228"/>
              <a:gd name="T33" fmla="*/ 147 h 196"/>
              <a:gd name="T34" fmla="*/ 70 w 228"/>
              <a:gd name="T35" fmla="*/ 148 h 196"/>
              <a:gd name="T36" fmla="*/ 117 w 228"/>
              <a:gd name="T37" fmla="*/ 196 h 196"/>
              <a:gd name="T38" fmla="*/ 162 w 228"/>
              <a:gd name="T39" fmla="*/ 162 h 196"/>
              <a:gd name="T40" fmla="*/ 205 w 228"/>
              <a:gd name="T41" fmla="*/ 170 h 196"/>
              <a:gd name="T42" fmla="*/ 205 w 228"/>
              <a:gd name="T43" fmla="*/ 175 h 196"/>
              <a:gd name="T44" fmla="*/ 210 w 228"/>
              <a:gd name="T45" fmla="*/ 180 h 196"/>
              <a:gd name="T46" fmla="*/ 223 w 228"/>
              <a:gd name="T47" fmla="*/ 180 h 196"/>
              <a:gd name="T48" fmla="*/ 228 w 228"/>
              <a:gd name="T49" fmla="*/ 175 h 196"/>
              <a:gd name="T50" fmla="*/ 228 w 228"/>
              <a:gd name="T51" fmla="*/ 5 h 196"/>
              <a:gd name="T52" fmla="*/ 223 w 228"/>
              <a:gd name="T53" fmla="*/ 0 h 196"/>
              <a:gd name="T54" fmla="*/ 117 w 228"/>
              <a:gd name="T55" fmla="*/ 177 h 196"/>
              <a:gd name="T56" fmla="*/ 89 w 228"/>
              <a:gd name="T57" fmla="*/ 150 h 196"/>
              <a:gd name="T58" fmla="*/ 143 w 228"/>
              <a:gd name="T59" fmla="*/ 159 h 196"/>
              <a:gd name="T60" fmla="*/ 117 w 228"/>
              <a:gd name="T61" fmla="*/ 177 h 196"/>
              <a:gd name="T62" fmla="*/ 199 w 228"/>
              <a:gd name="T63" fmla="*/ 53 h 196"/>
              <a:gd name="T64" fmla="*/ 31 w 228"/>
              <a:gd name="T65" fmla="*/ 76 h 196"/>
              <a:gd name="T66" fmla="*/ 30 w 228"/>
              <a:gd name="T67" fmla="*/ 76 h 196"/>
              <a:gd name="T68" fmla="*/ 23 w 228"/>
              <a:gd name="T69" fmla="*/ 70 h 196"/>
              <a:gd name="T70" fmla="*/ 29 w 228"/>
              <a:gd name="T71" fmla="*/ 62 h 196"/>
              <a:gd name="T72" fmla="*/ 197 w 228"/>
              <a:gd name="T73" fmla="*/ 39 h 196"/>
              <a:gd name="T74" fmla="*/ 205 w 228"/>
              <a:gd name="T75" fmla="*/ 45 h 196"/>
              <a:gd name="T76" fmla="*/ 199 w 228"/>
              <a:gd name="T77" fmla="*/ 53 h 1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228" h="196">
                <a:moveTo>
                  <a:pt x="223" y="0"/>
                </a:moveTo>
                <a:cubicBezTo>
                  <a:pt x="210" y="0"/>
                  <a:pt x="210" y="0"/>
                  <a:pt x="210" y="0"/>
                </a:cubicBezTo>
                <a:cubicBezTo>
                  <a:pt x="207" y="0"/>
                  <a:pt x="205" y="2"/>
                  <a:pt x="205" y="5"/>
                </a:cubicBezTo>
                <a:cubicBezTo>
                  <a:pt x="205" y="10"/>
                  <a:pt x="205" y="10"/>
                  <a:pt x="205" y="10"/>
                </a:cubicBezTo>
                <a:cubicBezTo>
                  <a:pt x="20" y="42"/>
                  <a:pt x="20" y="42"/>
                  <a:pt x="20" y="42"/>
                </a:cubicBezTo>
                <a:cubicBezTo>
                  <a:pt x="20" y="40"/>
                  <a:pt x="20" y="40"/>
                  <a:pt x="20" y="40"/>
                </a:cubicBezTo>
                <a:cubicBezTo>
                  <a:pt x="20" y="37"/>
                  <a:pt x="18" y="35"/>
                  <a:pt x="15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2" y="35"/>
                  <a:pt x="0" y="37"/>
                  <a:pt x="0" y="40"/>
                </a:cubicBezTo>
                <a:cubicBezTo>
                  <a:pt x="0" y="45"/>
                  <a:pt x="0" y="45"/>
                  <a:pt x="0" y="45"/>
                </a:cubicBezTo>
                <a:cubicBezTo>
                  <a:pt x="0" y="135"/>
                  <a:pt x="0" y="135"/>
                  <a:pt x="0" y="135"/>
                </a:cubicBezTo>
                <a:cubicBezTo>
                  <a:pt x="0" y="140"/>
                  <a:pt x="0" y="140"/>
                  <a:pt x="0" y="140"/>
                </a:cubicBezTo>
                <a:cubicBezTo>
                  <a:pt x="0" y="143"/>
                  <a:pt x="2" y="145"/>
                  <a:pt x="5" y="145"/>
                </a:cubicBezTo>
                <a:cubicBezTo>
                  <a:pt x="15" y="145"/>
                  <a:pt x="15" y="145"/>
                  <a:pt x="15" y="145"/>
                </a:cubicBezTo>
                <a:cubicBezTo>
                  <a:pt x="18" y="145"/>
                  <a:pt x="20" y="143"/>
                  <a:pt x="20" y="140"/>
                </a:cubicBezTo>
                <a:cubicBezTo>
                  <a:pt x="20" y="138"/>
                  <a:pt x="20" y="138"/>
                  <a:pt x="20" y="138"/>
                </a:cubicBezTo>
                <a:cubicBezTo>
                  <a:pt x="70" y="147"/>
                  <a:pt x="70" y="147"/>
                  <a:pt x="70" y="147"/>
                </a:cubicBezTo>
                <a:cubicBezTo>
                  <a:pt x="70" y="147"/>
                  <a:pt x="70" y="148"/>
                  <a:pt x="70" y="148"/>
                </a:cubicBezTo>
                <a:cubicBezTo>
                  <a:pt x="70" y="175"/>
                  <a:pt x="91" y="196"/>
                  <a:pt x="117" y="196"/>
                </a:cubicBezTo>
                <a:cubicBezTo>
                  <a:pt x="138" y="196"/>
                  <a:pt x="156" y="182"/>
                  <a:pt x="162" y="162"/>
                </a:cubicBezTo>
                <a:cubicBezTo>
                  <a:pt x="205" y="170"/>
                  <a:pt x="205" y="170"/>
                  <a:pt x="205" y="170"/>
                </a:cubicBezTo>
                <a:cubicBezTo>
                  <a:pt x="205" y="175"/>
                  <a:pt x="205" y="175"/>
                  <a:pt x="205" y="175"/>
                </a:cubicBezTo>
                <a:cubicBezTo>
                  <a:pt x="205" y="178"/>
                  <a:pt x="207" y="180"/>
                  <a:pt x="210" y="180"/>
                </a:cubicBezTo>
                <a:cubicBezTo>
                  <a:pt x="223" y="180"/>
                  <a:pt x="223" y="180"/>
                  <a:pt x="223" y="180"/>
                </a:cubicBezTo>
                <a:cubicBezTo>
                  <a:pt x="226" y="180"/>
                  <a:pt x="228" y="178"/>
                  <a:pt x="228" y="175"/>
                </a:cubicBezTo>
                <a:cubicBezTo>
                  <a:pt x="228" y="5"/>
                  <a:pt x="228" y="5"/>
                  <a:pt x="228" y="5"/>
                </a:cubicBezTo>
                <a:cubicBezTo>
                  <a:pt x="228" y="2"/>
                  <a:pt x="226" y="0"/>
                  <a:pt x="223" y="0"/>
                </a:cubicBezTo>
                <a:moveTo>
                  <a:pt x="117" y="177"/>
                </a:moveTo>
                <a:cubicBezTo>
                  <a:pt x="102" y="177"/>
                  <a:pt x="90" y="165"/>
                  <a:pt x="89" y="150"/>
                </a:cubicBezTo>
                <a:cubicBezTo>
                  <a:pt x="143" y="159"/>
                  <a:pt x="143" y="159"/>
                  <a:pt x="143" y="159"/>
                </a:cubicBezTo>
                <a:cubicBezTo>
                  <a:pt x="139" y="170"/>
                  <a:pt x="129" y="177"/>
                  <a:pt x="117" y="177"/>
                </a:cubicBezTo>
                <a:moveTo>
                  <a:pt x="199" y="53"/>
                </a:moveTo>
                <a:cubicBezTo>
                  <a:pt x="31" y="76"/>
                  <a:pt x="31" y="76"/>
                  <a:pt x="31" y="76"/>
                </a:cubicBezTo>
                <a:cubicBezTo>
                  <a:pt x="30" y="76"/>
                  <a:pt x="30" y="76"/>
                  <a:pt x="30" y="76"/>
                </a:cubicBezTo>
                <a:cubicBezTo>
                  <a:pt x="26" y="76"/>
                  <a:pt x="23" y="73"/>
                  <a:pt x="23" y="70"/>
                </a:cubicBezTo>
                <a:cubicBezTo>
                  <a:pt x="22" y="66"/>
                  <a:pt x="25" y="62"/>
                  <a:pt x="29" y="62"/>
                </a:cubicBezTo>
                <a:cubicBezTo>
                  <a:pt x="197" y="39"/>
                  <a:pt x="197" y="39"/>
                  <a:pt x="197" y="39"/>
                </a:cubicBezTo>
                <a:cubicBezTo>
                  <a:pt x="201" y="38"/>
                  <a:pt x="204" y="41"/>
                  <a:pt x="205" y="45"/>
                </a:cubicBezTo>
                <a:cubicBezTo>
                  <a:pt x="205" y="49"/>
                  <a:pt x="203" y="52"/>
                  <a:pt x="199" y="5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45720" tIns="22860" rIns="45720" bIns="2286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105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4" name="Freeform 24"/>
          <p:cNvSpPr>
            <a:spLocks noEditPoints="1"/>
          </p:cNvSpPr>
          <p:nvPr/>
        </p:nvSpPr>
        <p:spPr bwMode="auto">
          <a:xfrm>
            <a:off x="2111375" y="2446338"/>
            <a:ext cx="588963" cy="665163"/>
          </a:xfrm>
          <a:custGeom>
            <a:avLst/>
            <a:gdLst>
              <a:gd name="T0" fmla="*/ 62 w 240"/>
              <a:gd name="T1" fmla="*/ 49 h 272"/>
              <a:gd name="T2" fmla="*/ 35 w 240"/>
              <a:gd name="T3" fmla="*/ 35 h 272"/>
              <a:gd name="T4" fmla="*/ 49 w 240"/>
              <a:gd name="T5" fmla="*/ 62 h 272"/>
              <a:gd name="T6" fmla="*/ 62 w 240"/>
              <a:gd name="T7" fmla="*/ 62 h 272"/>
              <a:gd name="T8" fmla="*/ 9 w 240"/>
              <a:gd name="T9" fmla="*/ 111 h 272"/>
              <a:gd name="T10" fmla="*/ 9 w 240"/>
              <a:gd name="T11" fmla="*/ 130 h 272"/>
              <a:gd name="T12" fmla="*/ 38 w 240"/>
              <a:gd name="T13" fmla="*/ 120 h 272"/>
              <a:gd name="T14" fmla="*/ 120 w 240"/>
              <a:gd name="T15" fmla="*/ 38 h 272"/>
              <a:gd name="T16" fmla="*/ 129 w 240"/>
              <a:gd name="T17" fmla="*/ 10 h 272"/>
              <a:gd name="T18" fmla="*/ 111 w 240"/>
              <a:gd name="T19" fmla="*/ 10 h 272"/>
              <a:gd name="T20" fmla="*/ 120 w 240"/>
              <a:gd name="T21" fmla="*/ 38 h 272"/>
              <a:gd name="T22" fmla="*/ 107 w 240"/>
              <a:gd name="T23" fmla="*/ 272 h 272"/>
              <a:gd name="T24" fmla="*/ 153 w 240"/>
              <a:gd name="T25" fmla="*/ 253 h 272"/>
              <a:gd name="T26" fmla="*/ 87 w 240"/>
              <a:gd name="T27" fmla="*/ 244 h 272"/>
              <a:gd name="T28" fmla="*/ 205 w 240"/>
              <a:gd name="T29" fmla="*/ 35 h 272"/>
              <a:gd name="T30" fmla="*/ 178 w 240"/>
              <a:gd name="T31" fmla="*/ 49 h 272"/>
              <a:gd name="T32" fmla="*/ 185 w 240"/>
              <a:gd name="T33" fmla="*/ 65 h 272"/>
              <a:gd name="T34" fmla="*/ 205 w 240"/>
              <a:gd name="T35" fmla="*/ 49 h 272"/>
              <a:gd name="T36" fmla="*/ 120 w 240"/>
              <a:gd name="T37" fmla="*/ 49 h 272"/>
              <a:gd name="T38" fmla="*/ 61 w 240"/>
              <a:gd name="T39" fmla="*/ 156 h 272"/>
              <a:gd name="T40" fmla="*/ 78 w 240"/>
              <a:gd name="T41" fmla="*/ 186 h 272"/>
              <a:gd name="T42" fmla="*/ 75 w 240"/>
              <a:gd name="T43" fmla="*/ 199 h 272"/>
              <a:gd name="T44" fmla="*/ 69 w 240"/>
              <a:gd name="T45" fmla="*/ 229 h 272"/>
              <a:gd name="T46" fmla="*/ 166 w 240"/>
              <a:gd name="T47" fmla="*/ 235 h 272"/>
              <a:gd name="T48" fmla="*/ 171 w 240"/>
              <a:gd name="T49" fmla="*/ 204 h 272"/>
              <a:gd name="T50" fmla="*/ 162 w 240"/>
              <a:gd name="T51" fmla="*/ 199 h 272"/>
              <a:gd name="T52" fmla="*/ 178 w 240"/>
              <a:gd name="T53" fmla="*/ 158 h 272"/>
              <a:gd name="T54" fmla="*/ 120 w 240"/>
              <a:gd name="T55" fmla="*/ 49 h 272"/>
              <a:gd name="T56" fmla="*/ 117 w 240"/>
              <a:gd name="T57" fmla="*/ 136 h 272"/>
              <a:gd name="T58" fmla="*/ 120 w 240"/>
              <a:gd name="T59" fmla="*/ 170 h 272"/>
              <a:gd name="T60" fmla="*/ 143 w 240"/>
              <a:gd name="T61" fmla="*/ 186 h 272"/>
              <a:gd name="T62" fmla="*/ 127 w 240"/>
              <a:gd name="T63" fmla="*/ 199 h 272"/>
              <a:gd name="T64" fmla="*/ 141 w 240"/>
              <a:gd name="T65" fmla="*/ 136 h 272"/>
              <a:gd name="T66" fmla="*/ 141 w 240"/>
              <a:gd name="T67" fmla="*/ 107 h 272"/>
              <a:gd name="T68" fmla="*/ 125 w 240"/>
              <a:gd name="T69" fmla="*/ 127 h 272"/>
              <a:gd name="T70" fmla="*/ 111 w 240"/>
              <a:gd name="T71" fmla="*/ 111 h 272"/>
              <a:gd name="T72" fmla="*/ 85 w 240"/>
              <a:gd name="T73" fmla="*/ 122 h 272"/>
              <a:gd name="T74" fmla="*/ 107 w 240"/>
              <a:gd name="T75" fmla="*/ 136 h 272"/>
              <a:gd name="T76" fmla="*/ 97 w 240"/>
              <a:gd name="T77" fmla="*/ 199 h 272"/>
              <a:gd name="T78" fmla="*/ 78 w 240"/>
              <a:gd name="T79" fmla="*/ 147 h 272"/>
              <a:gd name="T80" fmla="*/ 77 w 240"/>
              <a:gd name="T81" fmla="*/ 146 h 272"/>
              <a:gd name="T82" fmla="*/ 120 w 240"/>
              <a:gd name="T83" fmla="*/ 68 h 272"/>
              <a:gd name="T84" fmla="*/ 162 w 240"/>
              <a:gd name="T85" fmla="*/ 147 h 272"/>
              <a:gd name="T86" fmla="*/ 138 w 240"/>
              <a:gd name="T87" fmla="*/ 117 h 272"/>
              <a:gd name="T88" fmla="*/ 147 w 240"/>
              <a:gd name="T89" fmla="*/ 122 h 272"/>
              <a:gd name="T90" fmla="*/ 135 w 240"/>
              <a:gd name="T91" fmla="*/ 127 h 272"/>
              <a:gd name="T92" fmla="*/ 100 w 240"/>
              <a:gd name="T93" fmla="*/ 127 h 272"/>
              <a:gd name="T94" fmla="*/ 100 w 240"/>
              <a:gd name="T95" fmla="*/ 116 h 272"/>
              <a:gd name="T96" fmla="*/ 107 w 240"/>
              <a:gd name="T97" fmla="*/ 127 h 272"/>
              <a:gd name="T98" fmla="*/ 212 w 240"/>
              <a:gd name="T99" fmla="*/ 111 h 272"/>
              <a:gd name="T100" fmla="*/ 212 w 240"/>
              <a:gd name="T101" fmla="*/ 130 h 272"/>
              <a:gd name="T102" fmla="*/ 240 w 240"/>
              <a:gd name="T103" fmla="*/ 120 h 2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240" h="272">
                <a:moveTo>
                  <a:pt x="62" y="62"/>
                </a:moveTo>
                <a:cubicBezTo>
                  <a:pt x="66" y="58"/>
                  <a:pt x="66" y="52"/>
                  <a:pt x="62" y="49"/>
                </a:cubicBezTo>
                <a:cubicBezTo>
                  <a:pt x="49" y="35"/>
                  <a:pt x="49" y="35"/>
                  <a:pt x="49" y="35"/>
                </a:cubicBezTo>
                <a:cubicBezTo>
                  <a:pt x="45" y="32"/>
                  <a:pt x="39" y="32"/>
                  <a:pt x="35" y="35"/>
                </a:cubicBezTo>
                <a:cubicBezTo>
                  <a:pt x="32" y="39"/>
                  <a:pt x="32" y="45"/>
                  <a:pt x="35" y="49"/>
                </a:cubicBezTo>
                <a:cubicBezTo>
                  <a:pt x="49" y="62"/>
                  <a:pt x="49" y="62"/>
                  <a:pt x="49" y="62"/>
                </a:cubicBezTo>
                <a:cubicBezTo>
                  <a:pt x="50" y="64"/>
                  <a:pt x="53" y="65"/>
                  <a:pt x="55" y="65"/>
                </a:cubicBezTo>
                <a:cubicBezTo>
                  <a:pt x="58" y="65"/>
                  <a:pt x="60" y="64"/>
                  <a:pt x="62" y="62"/>
                </a:cubicBezTo>
                <a:moveTo>
                  <a:pt x="28" y="111"/>
                </a:moveTo>
                <a:cubicBezTo>
                  <a:pt x="9" y="111"/>
                  <a:pt x="9" y="111"/>
                  <a:pt x="9" y="111"/>
                </a:cubicBezTo>
                <a:cubicBezTo>
                  <a:pt x="4" y="111"/>
                  <a:pt x="0" y="115"/>
                  <a:pt x="0" y="120"/>
                </a:cubicBezTo>
                <a:cubicBezTo>
                  <a:pt x="0" y="125"/>
                  <a:pt x="4" y="130"/>
                  <a:pt x="9" y="130"/>
                </a:cubicBezTo>
                <a:cubicBezTo>
                  <a:pt x="28" y="130"/>
                  <a:pt x="28" y="130"/>
                  <a:pt x="28" y="130"/>
                </a:cubicBezTo>
                <a:cubicBezTo>
                  <a:pt x="34" y="130"/>
                  <a:pt x="38" y="125"/>
                  <a:pt x="38" y="120"/>
                </a:cubicBezTo>
                <a:cubicBezTo>
                  <a:pt x="38" y="115"/>
                  <a:pt x="34" y="111"/>
                  <a:pt x="28" y="111"/>
                </a:cubicBezTo>
                <a:moveTo>
                  <a:pt x="120" y="38"/>
                </a:moveTo>
                <a:cubicBezTo>
                  <a:pt x="125" y="38"/>
                  <a:pt x="129" y="34"/>
                  <a:pt x="129" y="29"/>
                </a:cubicBezTo>
                <a:cubicBezTo>
                  <a:pt x="129" y="10"/>
                  <a:pt x="129" y="10"/>
                  <a:pt x="129" y="10"/>
                </a:cubicBezTo>
                <a:cubicBezTo>
                  <a:pt x="129" y="4"/>
                  <a:pt x="125" y="0"/>
                  <a:pt x="120" y="0"/>
                </a:cubicBezTo>
                <a:cubicBezTo>
                  <a:pt x="115" y="0"/>
                  <a:pt x="111" y="4"/>
                  <a:pt x="111" y="10"/>
                </a:cubicBezTo>
                <a:cubicBezTo>
                  <a:pt x="111" y="29"/>
                  <a:pt x="111" y="29"/>
                  <a:pt x="111" y="29"/>
                </a:cubicBezTo>
                <a:cubicBezTo>
                  <a:pt x="111" y="34"/>
                  <a:pt x="115" y="38"/>
                  <a:pt x="120" y="38"/>
                </a:cubicBezTo>
                <a:moveTo>
                  <a:pt x="87" y="253"/>
                </a:moveTo>
                <a:cubicBezTo>
                  <a:pt x="87" y="264"/>
                  <a:pt x="96" y="272"/>
                  <a:pt x="107" y="272"/>
                </a:cubicBezTo>
                <a:cubicBezTo>
                  <a:pt x="133" y="272"/>
                  <a:pt x="133" y="272"/>
                  <a:pt x="133" y="272"/>
                </a:cubicBezTo>
                <a:cubicBezTo>
                  <a:pt x="144" y="272"/>
                  <a:pt x="153" y="264"/>
                  <a:pt x="153" y="253"/>
                </a:cubicBezTo>
                <a:cubicBezTo>
                  <a:pt x="153" y="244"/>
                  <a:pt x="153" y="244"/>
                  <a:pt x="153" y="244"/>
                </a:cubicBezTo>
                <a:cubicBezTo>
                  <a:pt x="87" y="244"/>
                  <a:pt x="87" y="244"/>
                  <a:pt x="87" y="244"/>
                </a:cubicBezTo>
                <a:cubicBezTo>
                  <a:pt x="87" y="253"/>
                  <a:pt x="87" y="253"/>
                  <a:pt x="87" y="253"/>
                </a:cubicBezTo>
                <a:close/>
                <a:moveTo>
                  <a:pt x="205" y="35"/>
                </a:moveTo>
                <a:cubicBezTo>
                  <a:pt x="201" y="32"/>
                  <a:pt x="195" y="32"/>
                  <a:pt x="192" y="35"/>
                </a:cubicBezTo>
                <a:cubicBezTo>
                  <a:pt x="178" y="49"/>
                  <a:pt x="178" y="49"/>
                  <a:pt x="178" y="49"/>
                </a:cubicBezTo>
                <a:cubicBezTo>
                  <a:pt x="174" y="52"/>
                  <a:pt x="174" y="58"/>
                  <a:pt x="178" y="62"/>
                </a:cubicBezTo>
                <a:cubicBezTo>
                  <a:pt x="180" y="64"/>
                  <a:pt x="182" y="65"/>
                  <a:pt x="185" y="65"/>
                </a:cubicBezTo>
                <a:cubicBezTo>
                  <a:pt x="187" y="65"/>
                  <a:pt x="190" y="64"/>
                  <a:pt x="192" y="62"/>
                </a:cubicBezTo>
                <a:cubicBezTo>
                  <a:pt x="205" y="49"/>
                  <a:pt x="205" y="49"/>
                  <a:pt x="205" y="49"/>
                </a:cubicBezTo>
                <a:cubicBezTo>
                  <a:pt x="209" y="45"/>
                  <a:pt x="209" y="39"/>
                  <a:pt x="205" y="35"/>
                </a:cubicBezTo>
                <a:moveTo>
                  <a:pt x="120" y="49"/>
                </a:moveTo>
                <a:cubicBezTo>
                  <a:pt x="81" y="49"/>
                  <a:pt x="50" y="80"/>
                  <a:pt x="50" y="118"/>
                </a:cubicBezTo>
                <a:cubicBezTo>
                  <a:pt x="50" y="132"/>
                  <a:pt x="54" y="145"/>
                  <a:pt x="61" y="156"/>
                </a:cubicBezTo>
                <a:cubicBezTo>
                  <a:pt x="62" y="157"/>
                  <a:pt x="62" y="158"/>
                  <a:pt x="62" y="158"/>
                </a:cubicBezTo>
                <a:cubicBezTo>
                  <a:pt x="75" y="176"/>
                  <a:pt x="78" y="182"/>
                  <a:pt x="78" y="186"/>
                </a:cubicBezTo>
                <a:cubicBezTo>
                  <a:pt x="78" y="199"/>
                  <a:pt x="78" y="199"/>
                  <a:pt x="78" y="199"/>
                </a:cubicBezTo>
                <a:cubicBezTo>
                  <a:pt x="75" y="199"/>
                  <a:pt x="75" y="199"/>
                  <a:pt x="75" y="199"/>
                </a:cubicBezTo>
                <a:cubicBezTo>
                  <a:pt x="71" y="199"/>
                  <a:pt x="69" y="200"/>
                  <a:pt x="69" y="204"/>
                </a:cubicBezTo>
                <a:cubicBezTo>
                  <a:pt x="69" y="229"/>
                  <a:pt x="69" y="229"/>
                  <a:pt x="69" y="229"/>
                </a:cubicBezTo>
                <a:cubicBezTo>
                  <a:pt x="69" y="233"/>
                  <a:pt x="71" y="235"/>
                  <a:pt x="75" y="235"/>
                </a:cubicBezTo>
                <a:cubicBezTo>
                  <a:pt x="166" y="235"/>
                  <a:pt x="166" y="235"/>
                  <a:pt x="166" y="235"/>
                </a:cubicBezTo>
                <a:cubicBezTo>
                  <a:pt x="169" y="235"/>
                  <a:pt x="171" y="233"/>
                  <a:pt x="171" y="229"/>
                </a:cubicBezTo>
                <a:cubicBezTo>
                  <a:pt x="171" y="204"/>
                  <a:pt x="171" y="204"/>
                  <a:pt x="171" y="204"/>
                </a:cubicBezTo>
                <a:cubicBezTo>
                  <a:pt x="171" y="200"/>
                  <a:pt x="169" y="199"/>
                  <a:pt x="166" y="199"/>
                </a:cubicBezTo>
                <a:cubicBezTo>
                  <a:pt x="162" y="199"/>
                  <a:pt x="162" y="199"/>
                  <a:pt x="162" y="199"/>
                </a:cubicBezTo>
                <a:cubicBezTo>
                  <a:pt x="162" y="186"/>
                  <a:pt x="162" y="186"/>
                  <a:pt x="162" y="186"/>
                </a:cubicBezTo>
                <a:cubicBezTo>
                  <a:pt x="162" y="183"/>
                  <a:pt x="163" y="178"/>
                  <a:pt x="178" y="158"/>
                </a:cubicBezTo>
                <a:cubicBezTo>
                  <a:pt x="186" y="146"/>
                  <a:pt x="190" y="133"/>
                  <a:pt x="190" y="118"/>
                </a:cubicBezTo>
                <a:cubicBezTo>
                  <a:pt x="190" y="80"/>
                  <a:pt x="159" y="49"/>
                  <a:pt x="120" y="49"/>
                </a:cubicBezTo>
                <a:moveTo>
                  <a:pt x="120" y="170"/>
                </a:moveTo>
                <a:cubicBezTo>
                  <a:pt x="117" y="136"/>
                  <a:pt x="117" y="136"/>
                  <a:pt x="117" y="136"/>
                </a:cubicBezTo>
                <a:cubicBezTo>
                  <a:pt x="124" y="136"/>
                  <a:pt x="124" y="136"/>
                  <a:pt x="124" y="136"/>
                </a:cubicBezTo>
                <a:lnTo>
                  <a:pt x="120" y="170"/>
                </a:lnTo>
                <a:close/>
                <a:moveTo>
                  <a:pt x="162" y="147"/>
                </a:moveTo>
                <a:cubicBezTo>
                  <a:pt x="147" y="168"/>
                  <a:pt x="143" y="176"/>
                  <a:pt x="143" y="186"/>
                </a:cubicBezTo>
                <a:cubicBezTo>
                  <a:pt x="143" y="199"/>
                  <a:pt x="143" y="199"/>
                  <a:pt x="143" y="199"/>
                </a:cubicBezTo>
                <a:cubicBezTo>
                  <a:pt x="127" y="199"/>
                  <a:pt x="127" y="199"/>
                  <a:pt x="127" y="199"/>
                </a:cubicBezTo>
                <a:cubicBezTo>
                  <a:pt x="134" y="136"/>
                  <a:pt x="134" y="136"/>
                  <a:pt x="134" y="136"/>
                </a:cubicBezTo>
                <a:cubicBezTo>
                  <a:pt x="141" y="136"/>
                  <a:pt x="141" y="136"/>
                  <a:pt x="141" y="136"/>
                </a:cubicBezTo>
                <a:cubicBezTo>
                  <a:pt x="149" y="136"/>
                  <a:pt x="156" y="130"/>
                  <a:pt x="156" y="122"/>
                </a:cubicBezTo>
                <a:cubicBezTo>
                  <a:pt x="156" y="113"/>
                  <a:pt x="149" y="107"/>
                  <a:pt x="141" y="107"/>
                </a:cubicBezTo>
                <a:cubicBezTo>
                  <a:pt x="137" y="107"/>
                  <a:pt x="134" y="108"/>
                  <a:pt x="131" y="111"/>
                </a:cubicBezTo>
                <a:cubicBezTo>
                  <a:pt x="127" y="115"/>
                  <a:pt x="125" y="122"/>
                  <a:pt x="125" y="127"/>
                </a:cubicBezTo>
                <a:cubicBezTo>
                  <a:pt x="116" y="127"/>
                  <a:pt x="116" y="127"/>
                  <a:pt x="116" y="127"/>
                </a:cubicBezTo>
                <a:cubicBezTo>
                  <a:pt x="116" y="122"/>
                  <a:pt x="115" y="116"/>
                  <a:pt x="111" y="111"/>
                </a:cubicBezTo>
                <a:cubicBezTo>
                  <a:pt x="108" y="108"/>
                  <a:pt x="104" y="107"/>
                  <a:pt x="100" y="107"/>
                </a:cubicBezTo>
                <a:cubicBezTo>
                  <a:pt x="92" y="107"/>
                  <a:pt x="85" y="113"/>
                  <a:pt x="85" y="122"/>
                </a:cubicBezTo>
                <a:cubicBezTo>
                  <a:pt x="85" y="130"/>
                  <a:pt x="92" y="136"/>
                  <a:pt x="100" y="136"/>
                </a:cubicBezTo>
                <a:cubicBezTo>
                  <a:pt x="107" y="136"/>
                  <a:pt x="107" y="136"/>
                  <a:pt x="107" y="136"/>
                </a:cubicBezTo>
                <a:cubicBezTo>
                  <a:pt x="114" y="199"/>
                  <a:pt x="114" y="199"/>
                  <a:pt x="114" y="199"/>
                </a:cubicBezTo>
                <a:cubicBezTo>
                  <a:pt x="97" y="199"/>
                  <a:pt x="97" y="199"/>
                  <a:pt x="97" y="199"/>
                </a:cubicBezTo>
                <a:cubicBezTo>
                  <a:pt x="97" y="186"/>
                  <a:pt x="97" y="186"/>
                  <a:pt x="97" y="186"/>
                </a:cubicBezTo>
                <a:cubicBezTo>
                  <a:pt x="97" y="177"/>
                  <a:pt x="93" y="168"/>
                  <a:pt x="78" y="147"/>
                </a:cubicBezTo>
                <a:cubicBezTo>
                  <a:pt x="78" y="147"/>
                  <a:pt x="78" y="147"/>
                  <a:pt x="78" y="147"/>
                </a:cubicBezTo>
                <a:cubicBezTo>
                  <a:pt x="77" y="146"/>
                  <a:pt x="77" y="146"/>
                  <a:pt x="77" y="146"/>
                </a:cubicBezTo>
                <a:cubicBezTo>
                  <a:pt x="71" y="138"/>
                  <a:pt x="68" y="128"/>
                  <a:pt x="68" y="118"/>
                </a:cubicBezTo>
                <a:cubicBezTo>
                  <a:pt x="68" y="91"/>
                  <a:pt x="92" y="68"/>
                  <a:pt x="120" y="68"/>
                </a:cubicBezTo>
                <a:cubicBezTo>
                  <a:pt x="148" y="68"/>
                  <a:pt x="172" y="91"/>
                  <a:pt x="172" y="118"/>
                </a:cubicBezTo>
                <a:cubicBezTo>
                  <a:pt x="172" y="129"/>
                  <a:pt x="168" y="139"/>
                  <a:pt x="162" y="147"/>
                </a:cubicBezTo>
                <a:moveTo>
                  <a:pt x="135" y="127"/>
                </a:moveTo>
                <a:cubicBezTo>
                  <a:pt x="135" y="124"/>
                  <a:pt x="136" y="119"/>
                  <a:pt x="138" y="117"/>
                </a:cubicBezTo>
                <a:cubicBezTo>
                  <a:pt x="139" y="116"/>
                  <a:pt x="140" y="116"/>
                  <a:pt x="141" y="116"/>
                </a:cubicBezTo>
                <a:cubicBezTo>
                  <a:pt x="144" y="116"/>
                  <a:pt x="147" y="119"/>
                  <a:pt x="147" y="122"/>
                </a:cubicBezTo>
                <a:cubicBezTo>
                  <a:pt x="147" y="125"/>
                  <a:pt x="144" y="127"/>
                  <a:pt x="141" y="127"/>
                </a:cubicBezTo>
                <a:cubicBezTo>
                  <a:pt x="135" y="127"/>
                  <a:pt x="135" y="127"/>
                  <a:pt x="135" y="127"/>
                </a:cubicBezTo>
                <a:close/>
                <a:moveTo>
                  <a:pt x="107" y="127"/>
                </a:moveTo>
                <a:cubicBezTo>
                  <a:pt x="100" y="127"/>
                  <a:pt x="100" y="127"/>
                  <a:pt x="100" y="127"/>
                </a:cubicBezTo>
                <a:cubicBezTo>
                  <a:pt x="97" y="127"/>
                  <a:pt x="94" y="125"/>
                  <a:pt x="94" y="122"/>
                </a:cubicBezTo>
                <a:cubicBezTo>
                  <a:pt x="94" y="119"/>
                  <a:pt x="97" y="116"/>
                  <a:pt x="100" y="116"/>
                </a:cubicBezTo>
                <a:cubicBezTo>
                  <a:pt x="102" y="116"/>
                  <a:pt x="103" y="117"/>
                  <a:pt x="104" y="118"/>
                </a:cubicBezTo>
                <a:cubicBezTo>
                  <a:pt x="106" y="120"/>
                  <a:pt x="107" y="124"/>
                  <a:pt x="107" y="127"/>
                </a:cubicBezTo>
                <a:moveTo>
                  <a:pt x="231" y="111"/>
                </a:moveTo>
                <a:cubicBezTo>
                  <a:pt x="212" y="111"/>
                  <a:pt x="212" y="111"/>
                  <a:pt x="212" y="111"/>
                </a:cubicBezTo>
                <a:cubicBezTo>
                  <a:pt x="206" y="111"/>
                  <a:pt x="202" y="115"/>
                  <a:pt x="202" y="120"/>
                </a:cubicBezTo>
                <a:cubicBezTo>
                  <a:pt x="202" y="125"/>
                  <a:pt x="206" y="130"/>
                  <a:pt x="212" y="130"/>
                </a:cubicBezTo>
                <a:cubicBezTo>
                  <a:pt x="231" y="130"/>
                  <a:pt x="231" y="130"/>
                  <a:pt x="231" y="130"/>
                </a:cubicBezTo>
                <a:cubicBezTo>
                  <a:pt x="236" y="130"/>
                  <a:pt x="240" y="125"/>
                  <a:pt x="240" y="120"/>
                </a:cubicBezTo>
                <a:cubicBezTo>
                  <a:pt x="240" y="115"/>
                  <a:pt x="236" y="111"/>
                  <a:pt x="231" y="111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45720" tIns="22860" rIns="45720" bIns="2286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105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23556" name="组合 23"/>
          <p:cNvGrpSpPr/>
          <p:nvPr/>
        </p:nvGrpSpPr>
        <p:grpSpPr>
          <a:xfrm>
            <a:off x="2500313" y="212725"/>
            <a:ext cx="7723187" cy="509588"/>
            <a:chOff x="3560907" y="431673"/>
            <a:chExt cx="5364153" cy="510207"/>
          </a:xfrm>
        </p:grpSpPr>
        <p:sp>
          <p:nvSpPr>
            <p:cNvPr id="23557" name="Title 1"/>
            <p:cNvSpPr txBox="1"/>
            <p:nvPr/>
          </p:nvSpPr>
          <p:spPr>
            <a:xfrm>
              <a:off x="3560907" y="431673"/>
              <a:ext cx="5364153" cy="506419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rIns="0" anchor="ctr"/>
            <a:p>
              <a:pPr algn="ctr" defTabSz="914400">
                <a:lnSpc>
                  <a:spcPct val="90000"/>
                </a:lnSpc>
              </a:pPr>
              <a:endParaRPr lang="zh-CN" altLang="en-GB" sz="32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endParaRPr>
            </a:p>
          </p:txBody>
        </p:sp>
        <p:cxnSp>
          <p:nvCxnSpPr>
            <p:cNvPr id="49" name="直接连接符 48"/>
            <p:cNvCxnSpPr/>
            <p:nvPr/>
          </p:nvCxnSpPr>
          <p:spPr>
            <a:xfrm>
              <a:off x="4262276" y="941880"/>
              <a:ext cx="3964233" cy="0"/>
            </a:xfrm>
            <a:prstGeom prst="line">
              <a:avLst/>
            </a:prstGeom>
            <a:ln w="381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2" name="矩形 51"/>
          <p:cNvSpPr/>
          <p:nvPr/>
        </p:nvSpPr>
        <p:spPr>
          <a:xfrm>
            <a:off x="0" y="6424613"/>
            <a:ext cx="12192000" cy="444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54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3560" name="TextBox 52"/>
          <p:cNvSpPr txBox="1"/>
          <p:nvPr/>
        </p:nvSpPr>
        <p:spPr>
          <a:xfrm>
            <a:off x="10058400" y="6472238"/>
            <a:ext cx="2232025" cy="369887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en-US" altLang="zh-CN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TAIJI   </a:t>
            </a: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太极集团</a:t>
            </a:r>
            <a:endParaRPr lang="zh-CN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562" name="TextBox 25"/>
          <p:cNvSpPr txBox="1"/>
          <p:nvPr/>
        </p:nvSpPr>
        <p:spPr>
          <a:xfrm>
            <a:off x="829945" y="1065530"/>
            <a:ext cx="9624695" cy="3969385"/>
          </a:xfrm>
          <a:prstGeom prst="rect">
            <a:avLst/>
          </a:prstGeom>
          <a:noFill/>
          <a:ln w="12700">
            <a:noFill/>
          </a:ln>
        </p:spPr>
        <p:txBody>
          <a:bodyPr wrap="square" anchor="t">
            <a:spAutoFit/>
          </a:bodyPr>
          <a:p>
            <a:pPr eaLnBrk="0" hangingPunct="0">
              <a:lnSpc>
                <a:spcPct val="150000"/>
              </a:lnSpc>
            </a:pP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装修后，门店形象有了很大的提升，店堂看起来专业正规、明亮干净，为销售增长提供了硬件条件。可是，人员从哪里来？只有店长，没有店员，销售也无法进行下去，团队成了目前最大的问题。由此带来的，专业度不够，来客数减少，会员粘度不高，每日销售不理想，困难像无数只大手，紧紧揪着我的心。</a:t>
            </a:r>
            <a:endParaRPr lang="en-US" altLang="zh-CN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/>
</p:sld>
</file>

<file path=ppt/theme/theme1.xml><?xml version="1.0" encoding="utf-8"?>
<a:theme xmlns:a="http://schemas.openxmlformats.org/drawingml/2006/main" name="BUZZIER">
  <a:themeElements>
    <a:clrScheme name="BUZZIER">
      <a:dk1>
        <a:srgbClr val="222A35"/>
      </a:dk1>
      <a:lt1>
        <a:sysClr val="window" lastClr="FFFFFF"/>
      </a:lt1>
      <a:dk2>
        <a:srgbClr val="44546A"/>
      </a:dk2>
      <a:lt2>
        <a:srgbClr val="E7E6E6"/>
      </a:lt2>
      <a:accent1>
        <a:srgbClr val="2EB0BD"/>
      </a:accent1>
      <a:accent2>
        <a:srgbClr val="197B9F"/>
      </a:accent2>
      <a:accent3>
        <a:srgbClr val="0E468B"/>
      </a:accent3>
      <a:accent4>
        <a:srgbClr val="A0ACBA"/>
      </a:accent4>
      <a:accent5>
        <a:srgbClr val="7A90A0"/>
      </a:accent5>
      <a:accent6>
        <a:srgbClr val="5A6F84"/>
      </a:accent6>
      <a:hlink>
        <a:srgbClr val="0563C1"/>
      </a:hlink>
      <a:folHlink>
        <a:srgbClr val="954F72"/>
      </a:folHlink>
    </a:clrScheme>
    <a:fontScheme name="自定义 10">
      <a:majorFont>
        <a:latin typeface="Calibri Light"/>
        <a:ea typeface="微软雅黑"/>
        <a:cs typeface=""/>
      </a:majorFont>
      <a:minorFont>
        <a:latin typeface="Calibri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2509</Words>
  <Application>WPS 演示</Application>
  <PresentationFormat>自定义</PresentationFormat>
  <Paragraphs>96</Paragraphs>
  <Slides>17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30" baseType="lpstr">
      <vt:lpstr>Arial</vt:lpstr>
      <vt:lpstr>宋体</vt:lpstr>
      <vt:lpstr>Wingdings</vt:lpstr>
      <vt:lpstr>等线</vt:lpstr>
      <vt:lpstr>微软雅黑</vt:lpstr>
      <vt:lpstr>Impact</vt:lpstr>
      <vt:lpstr>微软雅黑 Light</vt:lpstr>
      <vt:lpstr>Calibri</vt:lpstr>
      <vt:lpstr>Road Rage</vt:lpstr>
      <vt:lpstr>Arial Unicode MS</vt:lpstr>
      <vt:lpstr>黑体</vt:lpstr>
      <vt:lpstr>Segoe Print</vt:lpstr>
      <vt:lpstr>BUZZIER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Eric羊</dc:creator>
  <cp:lastModifiedBy>微不足道</cp:lastModifiedBy>
  <cp:revision>85</cp:revision>
  <dcterms:created xsi:type="dcterms:W3CDTF">2016-12-13T08:41:00Z</dcterms:created>
  <dcterms:modified xsi:type="dcterms:W3CDTF">2018-02-06T03:42:36Z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2052-10.1.0.6929</vt:lpwstr>
  </property>
</Properties>
</file>