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80" r:id="rId3"/>
    <p:sldId id="298" r:id="rId4"/>
    <p:sldId id="281" r:id="rId5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2EB0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howGuides="1">
      <p:cViewPr varScale="1">
        <p:scale>
          <a:sx n="90" d="100"/>
          <a:sy n="90" d="100"/>
        </p:scale>
        <p:origin x="-14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fontAlgn="base"/>
            <a:fld id="{9A0DB2DC-4C9A-4742-B13C-FB6460FD3503}" type="slidenum">
              <a:rPr lang="zh-CN" altLang="en-US" sz="1200" strike="noStrike" noProof="1" dirty="0">
                <a:latin typeface="等线"/>
                <a:ea typeface="等线"/>
                <a:cs typeface="+mn-cs"/>
              </a:rPr>
            </a:fld>
            <a:endParaRPr lang="zh-CN" altLang="en-US" sz="1200" strike="noStrike" noProof="1" dirty="0">
              <a:latin typeface="等线"/>
              <a:ea typeface="等线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67724" y="2093305"/>
            <a:ext cx="3106352" cy="3021844"/>
          </a:xfrm>
          <a:prstGeom prst="ellipse">
            <a:avLst/>
          </a:prstGeom>
          <a:solidFill>
            <a:schemeClr val="accent3"/>
          </a:solidFill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671004" y="2093305"/>
            <a:ext cx="2964292" cy="3021844"/>
          </a:xfrm>
          <a:prstGeom prst="ellipse">
            <a:avLst/>
          </a:prstGeom>
          <a:solidFill>
            <a:schemeClr val="accent3"/>
          </a:solidFill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8617692" y="2093305"/>
            <a:ext cx="3021116" cy="3021844"/>
          </a:xfrm>
          <a:prstGeom prst="ellipse">
            <a:avLst/>
          </a:prstGeom>
          <a:solidFill>
            <a:schemeClr val="accent3"/>
          </a:solidFill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41836" y="1690838"/>
            <a:ext cx="3645964" cy="2430312"/>
          </a:xfrm>
          <a:prstGeom prst="round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lang="en-GB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228036" y="1690838"/>
            <a:ext cx="3645964" cy="2430312"/>
          </a:xfrm>
          <a:prstGeom prst="round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lang="en-GB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114236" y="1690838"/>
            <a:ext cx="3645964" cy="2430312"/>
          </a:xfrm>
          <a:prstGeom prst="round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lang="en-GB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>
    <p:wipe dir="r"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7" name="图片 1" descr="太极医药城A区照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1875" y="1466850"/>
            <a:ext cx="7353300" cy="3924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任意多边形: 形状 17"/>
          <p:cNvSpPr/>
          <p:nvPr/>
        </p:nvSpPr>
        <p:spPr>
          <a:xfrm>
            <a:off x="0" y="1466850"/>
            <a:ext cx="6130925" cy="3924300"/>
          </a:xfrm>
          <a:custGeom>
            <a:avLst/>
            <a:gdLst>
              <a:gd name="connsiteX0" fmla="*/ 0 w 7867650"/>
              <a:gd name="connsiteY0" fmla="*/ 0 h 4038600"/>
              <a:gd name="connsiteX1" fmla="*/ 7867650 w 7867650"/>
              <a:gd name="connsiteY1" fmla="*/ 0 h 4038600"/>
              <a:gd name="connsiteX2" fmla="*/ 7867650 w 7867650"/>
              <a:gd name="connsiteY2" fmla="*/ 1 h 4038600"/>
              <a:gd name="connsiteX3" fmla="*/ 6515100 w 7867650"/>
              <a:gd name="connsiteY3" fmla="*/ 2019295 h 4038600"/>
              <a:gd name="connsiteX4" fmla="*/ 7867650 w 7867650"/>
              <a:gd name="connsiteY4" fmla="*/ 4038590 h 4038600"/>
              <a:gd name="connsiteX5" fmla="*/ 7867650 w 7867650"/>
              <a:gd name="connsiteY5" fmla="*/ 4038600 h 4038600"/>
              <a:gd name="connsiteX6" fmla="*/ 0 w 7867650"/>
              <a:gd name="connsiteY6" fmla="*/ 4038600 h 4038600"/>
              <a:gd name="connsiteX7" fmla="*/ 0 w 7867650"/>
              <a:gd name="connsiteY7" fmla="*/ 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7650" h="4038600">
                <a:moveTo>
                  <a:pt x="0" y="0"/>
                </a:moveTo>
                <a:lnTo>
                  <a:pt x="7867650" y="0"/>
                </a:lnTo>
                <a:lnTo>
                  <a:pt x="7867650" y="1"/>
                </a:lnTo>
                <a:lnTo>
                  <a:pt x="6515100" y="2019295"/>
                </a:lnTo>
                <a:lnTo>
                  <a:pt x="7867650" y="4038590"/>
                </a:lnTo>
                <a:lnTo>
                  <a:pt x="7867650" y="4038600"/>
                </a:lnTo>
                <a:lnTo>
                  <a:pt x="0" y="4038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任意多边形: 形状 32"/>
          <p:cNvSpPr/>
          <p:nvPr/>
        </p:nvSpPr>
        <p:spPr>
          <a:xfrm>
            <a:off x="5070475" y="1466850"/>
            <a:ext cx="1198563" cy="3924300"/>
          </a:xfrm>
          <a:custGeom>
            <a:avLst/>
            <a:gdLst>
              <a:gd name="connsiteX0" fmla="*/ 1352554 w 1562096"/>
              <a:gd name="connsiteY0" fmla="*/ 0 h 4038600"/>
              <a:gd name="connsiteX1" fmla="*/ 1562096 w 1562096"/>
              <a:gd name="connsiteY1" fmla="*/ 0 h 4038600"/>
              <a:gd name="connsiteX2" fmla="*/ 1562096 w 1562096"/>
              <a:gd name="connsiteY2" fmla="*/ 1 h 4038600"/>
              <a:gd name="connsiteX3" fmla="*/ 209546 w 1562096"/>
              <a:gd name="connsiteY3" fmla="*/ 2019295 h 4038600"/>
              <a:gd name="connsiteX4" fmla="*/ 1562096 w 1562096"/>
              <a:gd name="connsiteY4" fmla="*/ 4038590 h 4038600"/>
              <a:gd name="connsiteX5" fmla="*/ 1562096 w 1562096"/>
              <a:gd name="connsiteY5" fmla="*/ 4038600 h 4038600"/>
              <a:gd name="connsiteX6" fmla="*/ 1352554 w 1562096"/>
              <a:gd name="connsiteY6" fmla="*/ 4038600 h 4038600"/>
              <a:gd name="connsiteX7" fmla="*/ 0 w 1562096"/>
              <a:gd name="connsiteY7" fmla="*/ 201930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2096" h="4038600">
                <a:moveTo>
                  <a:pt x="1352554" y="0"/>
                </a:moveTo>
                <a:lnTo>
                  <a:pt x="1562096" y="0"/>
                </a:lnTo>
                <a:lnTo>
                  <a:pt x="1562096" y="1"/>
                </a:lnTo>
                <a:lnTo>
                  <a:pt x="209546" y="2019295"/>
                </a:lnTo>
                <a:lnTo>
                  <a:pt x="1562096" y="4038590"/>
                </a:lnTo>
                <a:lnTo>
                  <a:pt x="1562096" y="4038600"/>
                </a:lnTo>
                <a:lnTo>
                  <a:pt x="1352554" y="4038600"/>
                </a:lnTo>
                <a:lnTo>
                  <a:pt x="0" y="20193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11175" y="0"/>
            <a:ext cx="1355725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11175" y="123825"/>
            <a:ext cx="1355725" cy="606425"/>
          </a:xfrm>
          <a:prstGeom prst="rect">
            <a:avLst/>
          </a:prstGeom>
          <a:solidFill>
            <a:srgbClr val="C60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02" name="文本框 40"/>
          <p:cNvSpPr txBox="1"/>
          <p:nvPr/>
        </p:nvSpPr>
        <p:spPr>
          <a:xfrm>
            <a:off x="438150" y="98425"/>
            <a:ext cx="1530350" cy="646113"/>
          </a:xfrm>
          <a:prstGeom prst="rect">
            <a:avLst/>
          </a:prstGeom>
          <a:solidFill>
            <a:srgbClr val="2EB0BD"/>
          </a:solidFill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TAIJI 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ctr"/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太极集团</a:t>
            </a:r>
            <a:endParaRPr lang="en-US" altLang="zh-CN" sz="48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103" name="文本框 57"/>
          <p:cNvSpPr txBox="1"/>
          <p:nvPr/>
        </p:nvSpPr>
        <p:spPr>
          <a:xfrm>
            <a:off x="1565275" y="3336925"/>
            <a:ext cx="3471863" cy="768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工作计划</a:t>
            </a:r>
            <a:endParaRPr lang="zh-CN" altLang="en-US" sz="4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104" name="组合 58"/>
          <p:cNvGrpSpPr/>
          <p:nvPr/>
        </p:nvGrpSpPr>
        <p:grpSpPr>
          <a:xfrm>
            <a:off x="390525" y="4621213"/>
            <a:ext cx="3789363" cy="373062"/>
            <a:chOff x="4096056" y="4216417"/>
            <a:chExt cx="3788628" cy="373665"/>
          </a:xfrm>
        </p:grpSpPr>
        <p:sp>
          <p:nvSpPr>
            <p:cNvPr id="4105" name="文本框 6"/>
            <p:cNvSpPr/>
            <p:nvPr/>
          </p:nvSpPr>
          <p:spPr>
            <a:xfrm>
              <a:off x="4096056" y="4216417"/>
              <a:ext cx="1853764" cy="373665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汇报人：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****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06" name="文本框 7"/>
            <p:cNvSpPr/>
            <p:nvPr/>
          </p:nvSpPr>
          <p:spPr>
            <a:xfrm>
              <a:off x="6030920" y="4216417"/>
              <a:ext cx="1853764" cy="373665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部门：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*****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107" name="文本框 61"/>
          <p:cNvSpPr txBox="1"/>
          <p:nvPr/>
        </p:nvSpPr>
        <p:spPr>
          <a:xfrm>
            <a:off x="700088" y="1584325"/>
            <a:ext cx="3963987" cy="18605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11500" dirty="0">
                <a:solidFill>
                  <a:schemeClr val="bg1"/>
                </a:solidFill>
                <a:latin typeface="Impact" panose="020B0806030902050204" pitchFamily="34" charset="0"/>
                <a:ea typeface="微软雅黑 Light"/>
              </a:rPr>
              <a:t>2018</a:t>
            </a:r>
            <a:endParaRPr lang="zh-CN" altLang="en-US" sz="11500" dirty="0">
              <a:solidFill>
                <a:schemeClr val="bg1"/>
              </a:solidFill>
              <a:latin typeface="Impact" panose="020B0806030902050204" pitchFamily="34" charset="0"/>
              <a:ea typeface="微软雅黑 Light"/>
            </a:endParaRPr>
          </a:p>
        </p:txBody>
      </p:sp>
      <p:sp>
        <p:nvSpPr>
          <p:cNvPr id="4108" name="文本框 2"/>
          <p:cNvSpPr txBox="1"/>
          <p:nvPr/>
        </p:nvSpPr>
        <p:spPr>
          <a:xfrm>
            <a:off x="9471025" y="4994275"/>
            <a:ext cx="2724150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太极藿香正气液生产基地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109" name="图片 3" descr="太极医药城A区照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32350" y="1466850"/>
            <a:ext cx="7353300" cy="3924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任意多边形: 形状 17"/>
          <p:cNvSpPr/>
          <p:nvPr/>
        </p:nvSpPr>
        <p:spPr>
          <a:xfrm>
            <a:off x="-9525" y="1466850"/>
            <a:ext cx="6130925" cy="3924300"/>
          </a:xfrm>
          <a:custGeom>
            <a:avLst/>
            <a:gdLst>
              <a:gd name="connsiteX0" fmla="*/ 0 w 7867650"/>
              <a:gd name="connsiteY0" fmla="*/ 0 h 4038600"/>
              <a:gd name="connsiteX1" fmla="*/ 7867650 w 7867650"/>
              <a:gd name="connsiteY1" fmla="*/ 0 h 4038600"/>
              <a:gd name="connsiteX2" fmla="*/ 7867650 w 7867650"/>
              <a:gd name="connsiteY2" fmla="*/ 1 h 4038600"/>
              <a:gd name="connsiteX3" fmla="*/ 6515100 w 7867650"/>
              <a:gd name="connsiteY3" fmla="*/ 2019295 h 4038600"/>
              <a:gd name="connsiteX4" fmla="*/ 7867650 w 7867650"/>
              <a:gd name="connsiteY4" fmla="*/ 4038590 h 4038600"/>
              <a:gd name="connsiteX5" fmla="*/ 7867650 w 7867650"/>
              <a:gd name="connsiteY5" fmla="*/ 4038600 h 4038600"/>
              <a:gd name="connsiteX6" fmla="*/ 0 w 7867650"/>
              <a:gd name="connsiteY6" fmla="*/ 4038600 h 4038600"/>
              <a:gd name="connsiteX7" fmla="*/ 0 w 7867650"/>
              <a:gd name="connsiteY7" fmla="*/ 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7650" h="4038600">
                <a:moveTo>
                  <a:pt x="0" y="0"/>
                </a:moveTo>
                <a:lnTo>
                  <a:pt x="7867650" y="0"/>
                </a:lnTo>
                <a:lnTo>
                  <a:pt x="7867650" y="1"/>
                </a:lnTo>
                <a:lnTo>
                  <a:pt x="6515100" y="2019295"/>
                </a:lnTo>
                <a:lnTo>
                  <a:pt x="7867650" y="4038590"/>
                </a:lnTo>
                <a:lnTo>
                  <a:pt x="7867650" y="4038600"/>
                </a:lnTo>
                <a:lnTo>
                  <a:pt x="0" y="4038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任意多边形: 形状 32"/>
          <p:cNvSpPr/>
          <p:nvPr/>
        </p:nvSpPr>
        <p:spPr>
          <a:xfrm>
            <a:off x="5060950" y="1466850"/>
            <a:ext cx="1198563" cy="3924300"/>
          </a:xfrm>
          <a:custGeom>
            <a:avLst/>
            <a:gdLst>
              <a:gd name="connsiteX0" fmla="*/ 1352554 w 1562096"/>
              <a:gd name="connsiteY0" fmla="*/ 0 h 4038600"/>
              <a:gd name="connsiteX1" fmla="*/ 1562096 w 1562096"/>
              <a:gd name="connsiteY1" fmla="*/ 0 h 4038600"/>
              <a:gd name="connsiteX2" fmla="*/ 1562096 w 1562096"/>
              <a:gd name="connsiteY2" fmla="*/ 1 h 4038600"/>
              <a:gd name="connsiteX3" fmla="*/ 209546 w 1562096"/>
              <a:gd name="connsiteY3" fmla="*/ 2019295 h 4038600"/>
              <a:gd name="connsiteX4" fmla="*/ 1562096 w 1562096"/>
              <a:gd name="connsiteY4" fmla="*/ 4038590 h 4038600"/>
              <a:gd name="connsiteX5" fmla="*/ 1562096 w 1562096"/>
              <a:gd name="connsiteY5" fmla="*/ 4038600 h 4038600"/>
              <a:gd name="connsiteX6" fmla="*/ 1352554 w 1562096"/>
              <a:gd name="connsiteY6" fmla="*/ 4038600 h 4038600"/>
              <a:gd name="connsiteX7" fmla="*/ 0 w 1562096"/>
              <a:gd name="connsiteY7" fmla="*/ 201930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2096" h="4038600">
                <a:moveTo>
                  <a:pt x="1352554" y="0"/>
                </a:moveTo>
                <a:lnTo>
                  <a:pt x="1562096" y="0"/>
                </a:lnTo>
                <a:lnTo>
                  <a:pt x="1562096" y="1"/>
                </a:lnTo>
                <a:lnTo>
                  <a:pt x="209546" y="2019295"/>
                </a:lnTo>
                <a:lnTo>
                  <a:pt x="1562096" y="4038590"/>
                </a:lnTo>
                <a:lnTo>
                  <a:pt x="1562096" y="4038600"/>
                </a:lnTo>
                <a:lnTo>
                  <a:pt x="1352554" y="4038600"/>
                </a:lnTo>
                <a:lnTo>
                  <a:pt x="0" y="20193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12" name="文本框 6"/>
          <p:cNvSpPr txBox="1"/>
          <p:nvPr/>
        </p:nvSpPr>
        <p:spPr>
          <a:xfrm>
            <a:off x="193675" y="3336925"/>
            <a:ext cx="5289550" cy="13220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r>
              <a:rPr lang="zh-CN" altLang="en-US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公司模范店员经验交流材料</a:t>
            </a:r>
            <a:endParaRPr lang="zh-CN" altLang="en-US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13" name="文本框 6"/>
          <p:cNvSpPr/>
          <p:nvPr/>
        </p:nvSpPr>
        <p:spPr>
          <a:xfrm>
            <a:off x="2611120" y="4772025"/>
            <a:ext cx="1854200" cy="442913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****</a:t>
            </a: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14" name="文本框 10"/>
          <p:cNvSpPr txBox="1"/>
          <p:nvPr/>
        </p:nvSpPr>
        <p:spPr>
          <a:xfrm>
            <a:off x="690563" y="1481138"/>
            <a:ext cx="3963987" cy="18605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11500" dirty="0">
                <a:solidFill>
                  <a:schemeClr val="bg1"/>
                </a:solidFill>
                <a:latin typeface="Impact" panose="020B0806030902050204" pitchFamily="34" charset="0"/>
                <a:ea typeface="微软雅黑 Light"/>
              </a:rPr>
              <a:t>2018</a:t>
            </a:r>
            <a:endParaRPr lang="zh-CN" altLang="en-US" sz="11500" dirty="0">
              <a:solidFill>
                <a:schemeClr val="bg1"/>
              </a:solidFill>
              <a:latin typeface="Impact" panose="020B0806030902050204" pitchFamily="34" charset="0"/>
              <a:ea typeface="微软雅黑 Light"/>
            </a:endParaRPr>
          </a:p>
        </p:txBody>
      </p:sp>
      <p:sp>
        <p:nvSpPr>
          <p:cNvPr id="4115" name="文本框 11"/>
          <p:cNvSpPr txBox="1"/>
          <p:nvPr/>
        </p:nvSpPr>
        <p:spPr>
          <a:xfrm>
            <a:off x="9366250" y="4994275"/>
            <a:ext cx="2768600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太极藿香正气液生产基地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7034213" y="2486025"/>
            <a:ext cx="590550" cy="547688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4627563" y="2519363"/>
            <a:ext cx="558800" cy="479425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2111375" y="2446338"/>
            <a:ext cx="588963" cy="665163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3556" name="组合 23"/>
          <p:cNvGrpSpPr/>
          <p:nvPr/>
        </p:nvGrpSpPr>
        <p:grpSpPr>
          <a:xfrm>
            <a:off x="2500313" y="212725"/>
            <a:ext cx="7723187" cy="509588"/>
            <a:chOff x="3560907" y="431673"/>
            <a:chExt cx="5364153" cy="510207"/>
          </a:xfrm>
        </p:grpSpPr>
        <p:sp>
          <p:nvSpPr>
            <p:cNvPr id="23557" name="Title 1"/>
            <p:cNvSpPr txBox="1"/>
            <p:nvPr/>
          </p:nvSpPr>
          <p:spPr>
            <a:xfrm>
              <a:off x="3560907" y="431673"/>
              <a:ext cx="5364153" cy="50641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rIns="0" anchor="ctr"/>
            <a:p>
              <a:pPr algn="ctr" defTabSz="914400">
                <a:lnSpc>
                  <a:spcPct val="90000"/>
                </a:lnSpc>
              </a:pPr>
              <a:endParaRPr lang="zh-CN" altLang="en-GB" sz="3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>
            <a:xfrm>
              <a:off x="4262276" y="941880"/>
              <a:ext cx="3964233" cy="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矩形 51"/>
          <p:cNvSpPr/>
          <p:nvPr/>
        </p:nvSpPr>
        <p:spPr>
          <a:xfrm>
            <a:off x="0" y="6424613"/>
            <a:ext cx="12192000" cy="444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560" name="TextBox 52"/>
          <p:cNvSpPr txBox="1"/>
          <p:nvPr/>
        </p:nvSpPr>
        <p:spPr>
          <a:xfrm>
            <a:off x="10058400" y="6472238"/>
            <a:ext cx="2232025" cy="3698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TAIJI  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太极集团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62" name="TextBox 25"/>
          <p:cNvSpPr txBox="1"/>
          <p:nvPr/>
        </p:nvSpPr>
        <p:spPr>
          <a:xfrm>
            <a:off x="815975" y="1531938"/>
            <a:ext cx="9666288" cy="2030095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p>
            <a:pPr eaLnBrk="0" hangingPunct="0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微软雅黑，字体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24-28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，行间距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1.5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倍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微软雅黑，字体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24-28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，行间距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1.5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倍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ct val="150000"/>
              </a:lnSpc>
            </a:pP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625" name="图片 2" descr="航母(小）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22850" y="1466850"/>
            <a:ext cx="7159625" cy="3924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任意多边形: 形状 17"/>
          <p:cNvSpPr/>
          <p:nvPr/>
        </p:nvSpPr>
        <p:spPr>
          <a:xfrm>
            <a:off x="0" y="1466850"/>
            <a:ext cx="6034088" cy="3924300"/>
          </a:xfrm>
          <a:custGeom>
            <a:avLst/>
            <a:gdLst>
              <a:gd name="connsiteX0" fmla="*/ 0 w 7867650"/>
              <a:gd name="connsiteY0" fmla="*/ 0 h 4038600"/>
              <a:gd name="connsiteX1" fmla="*/ 7867650 w 7867650"/>
              <a:gd name="connsiteY1" fmla="*/ 0 h 4038600"/>
              <a:gd name="connsiteX2" fmla="*/ 7867650 w 7867650"/>
              <a:gd name="connsiteY2" fmla="*/ 1 h 4038600"/>
              <a:gd name="connsiteX3" fmla="*/ 6515100 w 7867650"/>
              <a:gd name="connsiteY3" fmla="*/ 2019295 h 4038600"/>
              <a:gd name="connsiteX4" fmla="*/ 7867650 w 7867650"/>
              <a:gd name="connsiteY4" fmla="*/ 4038590 h 4038600"/>
              <a:gd name="connsiteX5" fmla="*/ 7867650 w 7867650"/>
              <a:gd name="connsiteY5" fmla="*/ 4038600 h 4038600"/>
              <a:gd name="connsiteX6" fmla="*/ 0 w 7867650"/>
              <a:gd name="connsiteY6" fmla="*/ 4038600 h 4038600"/>
              <a:gd name="connsiteX7" fmla="*/ 0 w 7867650"/>
              <a:gd name="connsiteY7" fmla="*/ 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7650" h="4038600">
                <a:moveTo>
                  <a:pt x="0" y="0"/>
                </a:moveTo>
                <a:lnTo>
                  <a:pt x="7867650" y="0"/>
                </a:lnTo>
                <a:lnTo>
                  <a:pt x="7867650" y="1"/>
                </a:lnTo>
                <a:lnTo>
                  <a:pt x="6515100" y="2019295"/>
                </a:lnTo>
                <a:lnTo>
                  <a:pt x="7867650" y="4038590"/>
                </a:lnTo>
                <a:lnTo>
                  <a:pt x="7867650" y="4038600"/>
                </a:lnTo>
                <a:lnTo>
                  <a:pt x="0" y="4038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任意多边形: 形状 32"/>
          <p:cNvSpPr/>
          <p:nvPr/>
        </p:nvSpPr>
        <p:spPr>
          <a:xfrm>
            <a:off x="4984750" y="1476375"/>
            <a:ext cx="1204913" cy="3905250"/>
          </a:xfrm>
          <a:custGeom>
            <a:avLst/>
            <a:gdLst>
              <a:gd name="connsiteX0" fmla="*/ 1352554 w 1562096"/>
              <a:gd name="connsiteY0" fmla="*/ 0 h 4038600"/>
              <a:gd name="connsiteX1" fmla="*/ 1562096 w 1562096"/>
              <a:gd name="connsiteY1" fmla="*/ 0 h 4038600"/>
              <a:gd name="connsiteX2" fmla="*/ 1562096 w 1562096"/>
              <a:gd name="connsiteY2" fmla="*/ 1 h 4038600"/>
              <a:gd name="connsiteX3" fmla="*/ 209546 w 1562096"/>
              <a:gd name="connsiteY3" fmla="*/ 2019295 h 4038600"/>
              <a:gd name="connsiteX4" fmla="*/ 1562096 w 1562096"/>
              <a:gd name="connsiteY4" fmla="*/ 4038590 h 4038600"/>
              <a:gd name="connsiteX5" fmla="*/ 1562096 w 1562096"/>
              <a:gd name="connsiteY5" fmla="*/ 4038600 h 4038600"/>
              <a:gd name="connsiteX6" fmla="*/ 1352554 w 1562096"/>
              <a:gd name="connsiteY6" fmla="*/ 4038600 h 4038600"/>
              <a:gd name="connsiteX7" fmla="*/ 0 w 1562096"/>
              <a:gd name="connsiteY7" fmla="*/ 201930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2096" h="4038600">
                <a:moveTo>
                  <a:pt x="1352554" y="0"/>
                </a:moveTo>
                <a:lnTo>
                  <a:pt x="1562096" y="0"/>
                </a:lnTo>
                <a:lnTo>
                  <a:pt x="1562096" y="1"/>
                </a:lnTo>
                <a:lnTo>
                  <a:pt x="209546" y="2019295"/>
                </a:lnTo>
                <a:lnTo>
                  <a:pt x="1562096" y="4038590"/>
                </a:lnTo>
                <a:lnTo>
                  <a:pt x="1562096" y="4038600"/>
                </a:lnTo>
                <a:lnTo>
                  <a:pt x="1352554" y="4038600"/>
                </a:lnTo>
                <a:lnTo>
                  <a:pt x="0" y="20193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11175" y="0"/>
            <a:ext cx="1355725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11175" y="123825"/>
            <a:ext cx="1355725" cy="606425"/>
          </a:xfrm>
          <a:prstGeom prst="rect">
            <a:avLst/>
          </a:prstGeom>
          <a:solidFill>
            <a:srgbClr val="C60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630" name="文本框 40"/>
          <p:cNvSpPr txBox="1"/>
          <p:nvPr/>
        </p:nvSpPr>
        <p:spPr>
          <a:xfrm>
            <a:off x="438150" y="98425"/>
            <a:ext cx="1530350" cy="646113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TAIJI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ctr"/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太极集团</a:t>
            </a:r>
            <a:endParaRPr lang="zh-CN" altLang="en-US" sz="48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6631" name="文本框 18"/>
          <p:cNvSpPr txBox="1"/>
          <p:nvPr/>
        </p:nvSpPr>
        <p:spPr>
          <a:xfrm>
            <a:off x="1192213" y="3260725"/>
            <a:ext cx="3748087" cy="6445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 谢</a:t>
            </a: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32" name="文本框 19"/>
          <p:cNvSpPr txBox="1"/>
          <p:nvPr/>
        </p:nvSpPr>
        <p:spPr>
          <a:xfrm>
            <a:off x="622300" y="2270125"/>
            <a:ext cx="5060950" cy="9223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5400" b="1" dirty="0">
                <a:solidFill>
                  <a:schemeClr val="bg1"/>
                </a:solidFill>
                <a:latin typeface="Road Rage"/>
                <a:ea typeface="微软雅黑" panose="020B0503020204020204" pitchFamily="34" charset="-122"/>
              </a:rPr>
              <a:t>THANKS</a:t>
            </a:r>
            <a:endParaRPr lang="en-US" altLang="zh-CN" sz="6000" dirty="0">
              <a:solidFill>
                <a:schemeClr val="bg1"/>
              </a:solidFill>
              <a:latin typeface="Road Rage"/>
              <a:ea typeface="Arial" panose="020B0604020202020204" pitchFamily="34" charset="0"/>
            </a:endParaRPr>
          </a:p>
        </p:txBody>
      </p:sp>
      <p:sp>
        <p:nvSpPr>
          <p:cNvPr id="26633" name="文本框 4"/>
          <p:cNvSpPr txBox="1"/>
          <p:nvPr/>
        </p:nvSpPr>
        <p:spPr>
          <a:xfrm>
            <a:off x="9556750" y="4994275"/>
            <a:ext cx="2530475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太极急支糖浆生产基地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BUZZIER">
  <a:themeElements>
    <a:clrScheme name="BUZZIER">
      <a:dk1>
        <a:srgbClr val="222A35"/>
      </a:dk1>
      <a:lt1>
        <a:sysClr val="window" lastClr="FFFFFF"/>
      </a:lt1>
      <a:dk2>
        <a:srgbClr val="44546A"/>
      </a:dk2>
      <a:lt2>
        <a:srgbClr val="E7E6E6"/>
      </a:lt2>
      <a:accent1>
        <a:srgbClr val="2EB0BD"/>
      </a:accent1>
      <a:accent2>
        <a:srgbClr val="197B9F"/>
      </a:accent2>
      <a:accent3>
        <a:srgbClr val="0E468B"/>
      </a:accent3>
      <a:accent4>
        <a:srgbClr val="A0ACBA"/>
      </a:accent4>
      <a:accent5>
        <a:srgbClr val="7A90A0"/>
      </a:accent5>
      <a:accent6>
        <a:srgbClr val="5A6F84"/>
      </a:accent6>
      <a:hlink>
        <a:srgbClr val="0563C1"/>
      </a:hlink>
      <a:folHlink>
        <a:srgbClr val="954F72"/>
      </a:folHlink>
    </a:clrScheme>
    <a:fontScheme name="自定义 10">
      <a:majorFont>
        <a:latin typeface="Calibri Light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164</Words>
  <Application>WPS 演示</Application>
  <PresentationFormat>自定义</PresentationFormat>
  <Paragraphs>36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6" baseType="lpstr">
      <vt:lpstr>Arial</vt:lpstr>
      <vt:lpstr>宋体</vt:lpstr>
      <vt:lpstr>Wingdings</vt:lpstr>
      <vt:lpstr>等线</vt:lpstr>
      <vt:lpstr>微软雅黑</vt:lpstr>
      <vt:lpstr>Impact</vt:lpstr>
      <vt:lpstr>微软雅黑 Light</vt:lpstr>
      <vt:lpstr>Calibri</vt:lpstr>
      <vt:lpstr>Road Rage</vt:lpstr>
      <vt:lpstr>Arial Unicode MS</vt:lpstr>
      <vt:lpstr>Segoe Print</vt:lpstr>
      <vt:lpstr>黑体</vt:lpstr>
      <vt:lpstr>BUZZIER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Eric羊</dc:creator>
  <cp:lastModifiedBy>Administrator</cp:lastModifiedBy>
  <cp:revision>66</cp:revision>
  <dcterms:created xsi:type="dcterms:W3CDTF">2016-12-13T08:41:00Z</dcterms:created>
  <dcterms:modified xsi:type="dcterms:W3CDTF">2018-02-02T03:09:55Z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2052-10.1.0.6929</vt:lpwstr>
  </property>
</Properties>
</file>