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5E8B75-8DF6-4AED-827E-4C8FF5FEC758}" type="datetimeFigureOut">
              <a:rPr lang="zh-CN" altLang="en-US" smtClean="0"/>
              <a:t>2018/12/29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791C44-6032-45CC-A393-1FE9894D13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8582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791C44-6032-45CC-A393-1FE9894D1347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713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A345C10-9739-4CD0-9389-D77B7ECF2E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B56AB73-937F-47B9-A9CF-F1122BD8DB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5C2BCD4-07F0-4447-9597-CC4AC1953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7C1B-ED56-4D4F-BFB4-DA6B47EDADD9}" type="datetimeFigureOut">
              <a:rPr lang="zh-CN" altLang="en-US" smtClean="0"/>
              <a:t>2018/12/29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7BB4031-4190-49B9-A7C2-BA82BDC9E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58F06A1-6B86-4F26-8434-4F8D2BEAB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5BBD9-C20D-41B0-A106-4800D5E64B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502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0C82F8-C058-4615-BEB5-89C725468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553A8B2-01A3-43F9-998C-EA9139AC69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85F51A5-B34C-40E0-953A-F027E1D4C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7C1B-ED56-4D4F-BFB4-DA6B47EDADD9}" type="datetimeFigureOut">
              <a:rPr lang="zh-CN" altLang="en-US" smtClean="0"/>
              <a:t>2018/12/29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8CD6707-4BC5-4F56-B28E-4B9B02A7B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BB29B29-AF0D-46B4-98FD-A6AAEC3B2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5BBD9-C20D-41B0-A106-4800D5E64B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9868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B2FA79F6-EDF8-453D-8713-C806748D67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6FE25AD-C8E4-44E6-B656-B44C625038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63A8F96-7672-4B33-8635-E4A467923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7C1B-ED56-4D4F-BFB4-DA6B47EDADD9}" type="datetimeFigureOut">
              <a:rPr lang="zh-CN" altLang="en-US" smtClean="0"/>
              <a:t>2018/12/29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6D1CEBE-0E7D-4E93-8BFE-DA1112CF0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7AA47AC-7221-4E00-B747-F1FB74501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5BBD9-C20D-41B0-A106-4800D5E64B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7526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0CB1CC7-C4E8-4CEB-895C-F4F5BC84F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FAC3218-E99B-41E0-9315-476AAB879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BF7DC40-424D-4656-8E85-E246E0198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7C1B-ED56-4D4F-BFB4-DA6B47EDADD9}" type="datetimeFigureOut">
              <a:rPr lang="zh-CN" altLang="en-US" smtClean="0"/>
              <a:t>2018/12/29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97ACB9C-8322-4592-A07D-54F70D201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DDCA9EB-C7ED-4EA4-96EF-2EFA9D173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5BBD9-C20D-41B0-A106-4800D5E64B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2284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8E29896-D3B4-403D-BA5F-83E9D924C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F8CD49E-3D9C-4FEB-AA3B-9A109B08C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BB5B8B4-6C67-4804-8D19-77B13F9DB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7C1B-ED56-4D4F-BFB4-DA6B47EDADD9}" type="datetimeFigureOut">
              <a:rPr lang="zh-CN" altLang="en-US" smtClean="0"/>
              <a:t>2018/12/29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F0C357C-0DA7-40B6-B4A1-4AEAC4321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9DA9305-123C-4754-A3EB-134216FDC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5BBD9-C20D-41B0-A106-4800D5E64B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0478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47F796A-B92D-4329-8132-0D5D09E56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1A8E62A-C256-412C-A069-BD23F628E2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71D02C6-73DC-45AC-8F4C-219A1C6A25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D051F27-8E5E-44F3-81DE-B8D65533C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7C1B-ED56-4D4F-BFB4-DA6B47EDADD9}" type="datetimeFigureOut">
              <a:rPr lang="zh-CN" altLang="en-US" smtClean="0"/>
              <a:t>2018/12/29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3058C97-1617-4AEE-9337-3D6890DE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A6E11E9-402A-41AC-86A6-E12DCCC21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5BBD9-C20D-41B0-A106-4800D5E64B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4584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59BBF0-569B-41BF-B1AB-2CFCFD1CD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9BCFCBB-E876-4387-B093-B58C459FC5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22548FA-4F99-4577-BE7D-6852C4FB92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0A665BC2-2A22-4096-8733-10FF93AD59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56B420B-E157-43FA-BB77-23DEEED3DD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743EF38C-570F-4275-B8DE-36AEAC52F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7C1B-ED56-4D4F-BFB4-DA6B47EDADD9}" type="datetimeFigureOut">
              <a:rPr lang="zh-CN" altLang="en-US" smtClean="0"/>
              <a:t>2018/12/29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E82BEA72-B5BB-43C7-8DA4-5F40E8C2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87B320B8-3A3D-4B7B-9C8E-452004810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5BBD9-C20D-41B0-A106-4800D5E64B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3274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9B030A6-CED2-4686-89A6-8F146060E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BE3BD3F-E76A-4323-B5C8-FAB5FA9D3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7C1B-ED56-4D4F-BFB4-DA6B47EDADD9}" type="datetimeFigureOut">
              <a:rPr lang="zh-CN" altLang="en-US" smtClean="0"/>
              <a:t>2018/12/29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74EF7F0-80B7-4E2B-9DC3-F6D406AC1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1156F94-68FB-4335-9F3E-63C9ACB4F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5BBD9-C20D-41B0-A106-4800D5E64B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5187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AB546364-0066-4DB9-9682-C0254EAF3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7C1B-ED56-4D4F-BFB4-DA6B47EDADD9}" type="datetimeFigureOut">
              <a:rPr lang="zh-CN" altLang="en-US" smtClean="0"/>
              <a:t>2018/12/29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2B826385-A0FC-48BE-988D-6E289ECA8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6E41EF6-448E-44DB-A551-968665441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5BBD9-C20D-41B0-A106-4800D5E64B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2304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CB90F1-C389-465D-B24C-CD09D3485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2B3DFA0-7D42-4D3A-A522-1D47348E77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6FBE437-F7F3-4E26-8AF2-EE7E2FB4EE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A5608C3-C650-47BB-8307-E513119DC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7C1B-ED56-4D4F-BFB4-DA6B47EDADD9}" type="datetimeFigureOut">
              <a:rPr lang="zh-CN" altLang="en-US" smtClean="0"/>
              <a:t>2018/12/29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1BFBB57-B856-4D1D-9B07-8C7A688A3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2EE1AE1-E63F-4A71-8032-F1C374F30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5BBD9-C20D-41B0-A106-4800D5E64B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8326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E1F5FFA-0612-459E-9118-662139394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97CD316F-EA89-480C-99C2-56AE55ECBF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6483BF5-D31D-4901-9757-6049A39936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691F626-E2F0-49E0-A836-52A0FCDE2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7C1B-ED56-4D4F-BFB4-DA6B47EDADD9}" type="datetimeFigureOut">
              <a:rPr lang="zh-CN" altLang="en-US" smtClean="0"/>
              <a:t>2018/12/29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ED8F05E-02BF-49F1-ADD7-FA5570C50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AEAF38E-C761-4230-AE65-322910353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5BBD9-C20D-41B0-A106-4800D5E64B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000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DD72B83D-4573-4B83-9458-79E21A870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5E250B0-6B55-4674-822D-30E88C44A0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11B4790-344E-4BD4-952B-3B06DFA64B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F7C1B-ED56-4D4F-BFB4-DA6B47EDADD9}" type="datetimeFigureOut">
              <a:rPr lang="zh-CN" altLang="en-US" smtClean="0"/>
              <a:t>2018/12/29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D50A7B4-8928-4832-91EC-781B942178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E5FB4B7-B0BF-4D94-9F67-939EC25291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5BBD9-C20D-41B0-A106-4800D5E64B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8681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EA20B46-85AA-4132-973D-17ECC0FDF7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微信账号解除锁定方法</a:t>
            </a:r>
          </a:p>
        </p:txBody>
      </p:sp>
    </p:spTree>
    <p:extLst>
      <p:ext uri="{BB962C8B-B14F-4D97-AF65-F5344CB8AC3E}">
        <p14:creationId xmlns:p14="http://schemas.microsoft.com/office/powerpoint/2010/main" val="4285701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0A05B534-B471-46A6-8D9A-42A05E5594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174523" y="351692"/>
            <a:ext cx="4179277" cy="5825271"/>
          </a:xfrm>
        </p:spPr>
        <p:txBody>
          <a:bodyPr vert="horz"/>
          <a:lstStyle/>
          <a:p>
            <a:r>
              <a:rPr lang="zh-CN" altLang="en-US" dirty="0"/>
              <a:t>在</a:t>
            </a:r>
            <a:r>
              <a:rPr lang="zh-CN" altLang="en-US" dirty="0">
                <a:solidFill>
                  <a:srgbClr val="FF0000"/>
                </a:solidFill>
              </a:rPr>
              <a:t>另一个手机</a:t>
            </a:r>
            <a:r>
              <a:rPr lang="zh-CN" altLang="en-US" dirty="0"/>
              <a:t>上根据提示，点击“解锁</a:t>
            </a:r>
            <a:r>
              <a:rPr lang="en-US" altLang="zh-CN" dirty="0"/>
              <a:t>/</a:t>
            </a:r>
            <a:r>
              <a:rPr lang="zh-CN" altLang="en-US" dirty="0"/>
              <a:t>申诉辅助验证“，红色箭头所指位置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58C66347-0438-47C0-8425-1B0A394F7B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1538" y="310887"/>
            <a:ext cx="3342857" cy="59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710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0A05B534-B471-46A6-8D9A-42A05E5594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174523" y="351692"/>
            <a:ext cx="4179277" cy="5825271"/>
          </a:xfrm>
        </p:spPr>
        <p:txBody>
          <a:bodyPr vert="horz"/>
          <a:lstStyle/>
          <a:p>
            <a:r>
              <a:rPr lang="zh-CN" altLang="en-US" dirty="0"/>
              <a:t>点红色箭头所指位置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49DCB8D7-E6D9-41DF-8B39-BF435A7C0B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0335" y="351692"/>
            <a:ext cx="3257143" cy="58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9669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0C3C135-6FBC-4777-88AC-1005584FAF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76049" y="365125"/>
            <a:ext cx="4277751" cy="5811838"/>
          </a:xfrm>
        </p:spPr>
        <p:txBody>
          <a:bodyPr vert="horz"/>
          <a:lstStyle/>
          <a:p>
            <a:r>
              <a:rPr lang="zh-CN" altLang="en-US"/>
              <a:t>恭喜你！账号解锁成功，可正常使用微信</a:t>
            </a:r>
            <a:endParaRPr lang="zh-CN" altLang="en-US" dirty="0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5ADE2FC-6308-4426-AAA6-A70A288C2A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199" y="351058"/>
            <a:ext cx="5956495" cy="5811838"/>
          </a:xfrm>
        </p:spPr>
        <p:txBody>
          <a:bodyPr/>
          <a:lstStyle/>
          <a:p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A1649126-BDB1-48E7-B770-D2FB1418F5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1946" y="351058"/>
            <a:ext cx="3429000" cy="581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838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0A05B534-B471-46A6-8D9A-42A05E5594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174523" y="351692"/>
            <a:ext cx="4179277" cy="5825271"/>
          </a:xfrm>
        </p:spPr>
        <p:txBody>
          <a:bodyPr vert="horz"/>
          <a:lstStyle/>
          <a:p>
            <a:r>
              <a:rPr lang="zh-CN" altLang="en-US" dirty="0"/>
              <a:t>如果门店使用微信账号被锁定，需要申请解锁，请按后面方法操作，即可成功解锁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E2D9A6A-4BA5-483A-ACA0-A501DC6088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6069037" cy="5811838"/>
          </a:xfrm>
        </p:spPr>
        <p:txBody>
          <a:bodyPr/>
          <a:lstStyle/>
          <a:p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68186603-7DAE-4359-969E-76C61F7908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3104" y="365125"/>
            <a:ext cx="3429000" cy="581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679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0A05B534-B471-46A6-8D9A-42A05E5594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174523" y="351692"/>
            <a:ext cx="4179277" cy="5825271"/>
          </a:xfrm>
        </p:spPr>
        <p:txBody>
          <a:bodyPr vert="horz"/>
          <a:lstStyle/>
          <a:p>
            <a:r>
              <a:rPr lang="en-US" altLang="zh-CN" dirty="0"/>
              <a:t>1.</a:t>
            </a:r>
            <a:r>
              <a:rPr lang="zh-CN" altLang="en-US" dirty="0"/>
              <a:t>拉动滑块将图片补全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E2D9A6A-4BA5-483A-ACA0-A501DC6088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6069037" cy="5811838"/>
          </a:xfrm>
        </p:spPr>
        <p:txBody>
          <a:bodyPr/>
          <a:lstStyle/>
          <a:p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C223C9A3-C0A2-48B6-A574-049BBC8373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218" y="351692"/>
            <a:ext cx="3429000" cy="5825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664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0A05B534-B471-46A6-8D9A-42A05E5594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174523" y="351692"/>
            <a:ext cx="4179277" cy="5825271"/>
          </a:xfrm>
        </p:spPr>
        <p:txBody>
          <a:bodyPr vert="horz"/>
          <a:lstStyle/>
          <a:p>
            <a:r>
              <a:rPr lang="zh-CN" altLang="en-US" dirty="0"/>
              <a:t>在空白框中输入需要解锁的微信所绑定的手机号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E2D9A6A-4BA5-483A-ACA0-A501DC6088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6069037" cy="5811838"/>
          </a:xfrm>
        </p:spPr>
        <p:txBody>
          <a:bodyPr/>
          <a:lstStyle/>
          <a:p>
            <a:endParaRPr lang="zh-CN" altLang="en-US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2A9A433F-3D7B-4F1F-A349-E0137516E7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155" y="365125"/>
            <a:ext cx="2907323" cy="5814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039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0A05B534-B471-46A6-8D9A-42A05E5594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174523" y="351692"/>
            <a:ext cx="4179277" cy="5825271"/>
          </a:xfrm>
        </p:spPr>
        <p:txBody>
          <a:bodyPr vert="horz"/>
          <a:lstStyle/>
          <a:p>
            <a:r>
              <a:rPr lang="zh-CN" altLang="en-US" dirty="0"/>
              <a:t>此步很关键，请认真阅读提示：请用手机号</a:t>
            </a:r>
            <a:r>
              <a:rPr lang="en-US" altLang="zh-CN" dirty="0"/>
              <a:t>xxx</a:t>
            </a:r>
            <a:r>
              <a:rPr lang="zh-CN" altLang="en-US" dirty="0"/>
              <a:t>进行一下操作后，回到本页。这步一定要注意，一定要用手机发一条短信（指定内容，指定号码）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E2D9A6A-4BA5-483A-ACA0-A501DC6088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6069037" cy="5811838"/>
          </a:xfrm>
        </p:spPr>
        <p:txBody>
          <a:bodyPr/>
          <a:lstStyle/>
          <a:p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EEB5DA58-ECE5-4F14-9B4E-D4DEA3B88D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2437" y="351692"/>
            <a:ext cx="3320562" cy="5811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334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0A05B534-B471-46A6-8D9A-42A05E5594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174523" y="351692"/>
            <a:ext cx="4179277" cy="5825271"/>
          </a:xfrm>
        </p:spPr>
        <p:txBody>
          <a:bodyPr vert="horz"/>
          <a:lstStyle/>
          <a:p>
            <a:r>
              <a:rPr lang="zh-CN" altLang="en-US" dirty="0">
                <a:solidFill>
                  <a:srgbClr val="FF0000"/>
                </a:solidFill>
              </a:rPr>
              <a:t>一定要发一条短信到指定号码，在进行下一步操作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837BDF85-9DC3-4649-8E48-27D5D795FB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458" y="365125"/>
            <a:ext cx="3145993" cy="6142650"/>
          </a:xfrm>
          <a:prstGeom prst="rect">
            <a:avLst/>
          </a:prstGeom>
        </p:spPr>
      </p:pic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E2D9A6A-4BA5-483A-ACA0-A501DC6088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6069037" cy="5811838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17559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0A05B534-B471-46A6-8D9A-42A05E5594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174523" y="351692"/>
            <a:ext cx="4179277" cy="5825271"/>
          </a:xfrm>
        </p:spPr>
        <p:txBody>
          <a:bodyPr vert="horz"/>
          <a:lstStyle/>
          <a:p>
            <a:r>
              <a:rPr lang="zh-CN" altLang="en-US" dirty="0"/>
              <a:t>发送完短信后，回到微信界面，点击“我已发送短信，下一步”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726E02A1-59E5-4D5F-84D9-A5A78F8F13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1336" y="330993"/>
            <a:ext cx="2961905" cy="5866667"/>
          </a:xfrm>
          <a:prstGeom prst="rect">
            <a:avLst/>
          </a:prstGeom>
        </p:spPr>
      </p:pic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E2D9A6A-4BA5-483A-ACA0-A501DC6088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6069037" cy="5811838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33652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0A05B534-B471-46A6-8D9A-42A05E5594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174523" y="351692"/>
            <a:ext cx="4179277" cy="5825271"/>
          </a:xfrm>
        </p:spPr>
        <p:txBody>
          <a:bodyPr vert="horz"/>
          <a:lstStyle/>
          <a:p>
            <a:r>
              <a:rPr lang="zh-CN" altLang="en-US" dirty="0"/>
              <a:t>出现这个画面，大家别急，认证阅读上方提示后，再用门店其他店员，或者自己家人的手机号（</a:t>
            </a:r>
            <a:r>
              <a:rPr lang="zh-CN" altLang="en-US" dirty="0">
                <a:solidFill>
                  <a:srgbClr val="FF0000"/>
                </a:solidFill>
              </a:rPr>
              <a:t>手机号需要和其使用的微信绑定</a:t>
            </a:r>
            <a:r>
              <a:rPr lang="zh-CN" altLang="en-US" dirty="0"/>
              <a:t>）。点击下一步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5AB07F22-74CB-465F-9B1D-14E182FAFD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478" y="249701"/>
            <a:ext cx="3429000" cy="6358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134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0A05B534-B471-46A6-8D9A-42A05E5594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174523" y="351692"/>
            <a:ext cx="4179277" cy="5825271"/>
          </a:xfrm>
        </p:spPr>
        <p:txBody>
          <a:bodyPr vert="horz"/>
          <a:lstStyle/>
          <a:p>
            <a:r>
              <a:rPr lang="zh-CN" altLang="en-US" dirty="0"/>
              <a:t>手机上会出现这一页，请认真阅读第二条提示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D2E34310-9E20-4618-A119-9F09182FED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1180" y="0"/>
            <a:ext cx="3429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568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233</Words>
  <Application>Microsoft Office PowerPoint</Application>
  <PresentationFormat>宽屏</PresentationFormat>
  <Paragraphs>13</Paragraphs>
  <Slides>12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6" baseType="lpstr">
      <vt:lpstr>等线</vt:lpstr>
      <vt:lpstr>等线 Light</vt:lpstr>
      <vt:lpstr>Arial</vt:lpstr>
      <vt:lpstr>Office 主题​​</vt:lpstr>
      <vt:lpstr>微信账号解除锁定方法</vt:lpstr>
      <vt:lpstr>如果门店使用微信账号被锁定，需要申请解锁，请按后面方法操作，即可成功解锁</vt:lpstr>
      <vt:lpstr>1.拉动滑块将图片补全</vt:lpstr>
      <vt:lpstr>在空白框中输入需要解锁的微信所绑定的手机号</vt:lpstr>
      <vt:lpstr>此步很关键，请认真阅读提示：请用手机号xxx进行一下操作后，回到本页。这步一定要注意，一定要用手机发一条短信（指定内容，指定号码）</vt:lpstr>
      <vt:lpstr>一定要发一条短信到指定号码，在进行下一步操作</vt:lpstr>
      <vt:lpstr>发送完短信后，回到微信界面，点击“我已发送短信，下一步”</vt:lpstr>
      <vt:lpstr>出现这个画面，大家别急，认证阅读上方提示后，再用门店其他店员，或者自己家人的手机号（手机号需要和其使用的微信绑定）。点击下一步</vt:lpstr>
      <vt:lpstr>手机上会出现这一页，请认真阅读第二条提示</vt:lpstr>
      <vt:lpstr>在另一个手机上根据提示，点击“解锁/申诉辅助验证“，红色箭头所指位置</vt:lpstr>
      <vt:lpstr>点红色箭头所指位置</vt:lpstr>
      <vt:lpstr>恭喜你！账号解锁成功，可正常使用微信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微信账号锁定后解锁方法</dc:title>
  <dc:creator>皓 杨</dc:creator>
  <cp:lastModifiedBy>皓 杨</cp:lastModifiedBy>
  <cp:revision>5</cp:revision>
  <dcterms:created xsi:type="dcterms:W3CDTF">2018-12-29T06:50:35Z</dcterms:created>
  <dcterms:modified xsi:type="dcterms:W3CDTF">2018-12-29T07:45:49Z</dcterms:modified>
</cp:coreProperties>
</file>