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9625" y="1122680"/>
            <a:ext cx="10515600" cy="3940810"/>
          </a:xfrm>
        </p:spPr>
        <p:txBody>
          <a:bodyPr/>
          <a:p>
            <a:r>
              <a:rPr lang="zh-CN" altLang="en-US" sz="7200"/>
              <a:t>门店微信账号注册流程及注意事项</a:t>
            </a:r>
            <a:endParaRPr lang="zh-CN" altLang="en-US" sz="72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三、安全验证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/>
              <a:t>用店长自己微信，扫描下方出现的二维码以完成安全效验流程</a:t>
            </a:r>
            <a:endParaRPr lang="zh-CN" altLang="en-US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1787525" y="-1905"/>
            <a:ext cx="3416300" cy="686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图片占位符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三、安全验证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/>
              <a:t>自己手机扫描二维码后会出现左侧图片内容。</a:t>
            </a:r>
            <a:endParaRPr lang="zh-CN" altLang="en-US"/>
          </a:p>
          <a:p>
            <a:r>
              <a:rPr lang="zh-CN" altLang="en-US"/>
              <a:t>点击</a:t>
            </a:r>
            <a:r>
              <a:rPr lang="en-US" altLang="zh-CN"/>
              <a:t>“</a:t>
            </a:r>
            <a:r>
              <a:rPr lang="zh-CN" altLang="en-US"/>
              <a:t>确认</a:t>
            </a:r>
            <a:r>
              <a:rPr lang="en-US" altLang="zh-CN"/>
              <a:t>”</a:t>
            </a:r>
            <a:r>
              <a:rPr lang="zh-CN" altLang="en-US"/>
              <a:t>按钮</a:t>
            </a:r>
            <a:endParaRPr lang="zh-CN" altLang="en-US"/>
          </a:p>
        </p:txBody>
      </p:sp>
      <p:pic>
        <p:nvPicPr>
          <p:cNvPr id="5" name="图片 4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1625" y="-1905"/>
            <a:ext cx="3848100" cy="686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图片占位符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三、安全验证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/>
              <a:t>出现左侧图片即可点击关闭，下一步，回到公司配发手机上操作</a:t>
            </a:r>
            <a:endParaRPr lang="zh-CN" altLang="en-US"/>
          </a:p>
        </p:txBody>
      </p:sp>
      <p:pic>
        <p:nvPicPr>
          <p:cNvPr id="5" name="图片 4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7205" y="-1905"/>
            <a:ext cx="3667760" cy="686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三、安全验证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/>
              <a:t>公司配发手机上出现</a:t>
            </a:r>
            <a:r>
              <a:rPr lang="en-US" altLang="zh-CN"/>
              <a:t>“</a:t>
            </a:r>
            <a:r>
              <a:rPr lang="zh-CN" altLang="en-US"/>
              <a:t>验证成功</a:t>
            </a:r>
            <a:r>
              <a:rPr lang="en-US" altLang="zh-CN"/>
              <a:t>”</a:t>
            </a:r>
            <a:r>
              <a:rPr lang="zh-CN" altLang="en-US"/>
              <a:t>即可点击</a:t>
            </a:r>
            <a:r>
              <a:rPr lang="en-US" altLang="zh-CN"/>
              <a:t>“</a:t>
            </a:r>
            <a:r>
              <a:rPr lang="zh-CN" altLang="en-US">
                <a:solidFill>
                  <a:srgbClr val="FF0000"/>
                </a:solidFill>
              </a:rPr>
              <a:t>返回注册流程</a:t>
            </a:r>
            <a:r>
              <a:rPr lang="en-US" altLang="zh-CN"/>
              <a:t>”</a:t>
            </a:r>
            <a:endParaRPr lang="en-US" altLang="zh-CN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1771015" y="-1905"/>
            <a:ext cx="3448685" cy="686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四、短信验证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/>
              <a:t>手机上会出现，发送</a:t>
            </a:r>
            <a:r>
              <a:rPr lang="en-US" altLang="zh-CN"/>
              <a:t>****</a:t>
            </a:r>
            <a:endParaRPr lang="en-US" altLang="zh-CN"/>
          </a:p>
          <a:p>
            <a:r>
              <a:rPr lang="zh-CN" altLang="en-US"/>
              <a:t>内容到</a:t>
            </a:r>
            <a:r>
              <a:rPr lang="en-US" altLang="zh-CN"/>
              <a:t>10690700367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直接点击</a:t>
            </a:r>
            <a:r>
              <a:rPr lang="en-US" altLang="zh-CN"/>
              <a:t>“</a:t>
            </a:r>
            <a:r>
              <a:rPr lang="zh-CN" altLang="en-US"/>
              <a:t>发送短信</a:t>
            </a:r>
            <a:r>
              <a:rPr lang="en-US" altLang="zh-CN"/>
              <a:t>”</a:t>
            </a:r>
            <a:endParaRPr lang="en-US" altLang="zh-CN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1769110" y="-1905"/>
            <a:ext cx="3452495" cy="686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四、短信验证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/>
              <a:t>上一步点击</a:t>
            </a:r>
            <a:r>
              <a:rPr lang="en-US" altLang="zh-CN"/>
              <a:t>“</a:t>
            </a:r>
            <a:r>
              <a:rPr lang="zh-CN" altLang="en-US">
                <a:solidFill>
                  <a:srgbClr val="FF0000"/>
                </a:solidFill>
              </a:rPr>
              <a:t>发送短信</a:t>
            </a:r>
            <a:r>
              <a:rPr lang="en-US" altLang="zh-CN"/>
              <a:t>”</a:t>
            </a:r>
            <a:r>
              <a:rPr lang="zh-CN" altLang="en-US"/>
              <a:t>后，系统会自动转到短信发送界面，并且已帮你编辑好短信，直接点击右下角发送按钮</a:t>
            </a:r>
            <a:endParaRPr lang="zh-CN" altLang="en-US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1779905" y="-1905"/>
            <a:ext cx="3430905" cy="686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四、短信验证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/>
              <a:t>微信注册成功</a:t>
            </a:r>
            <a:endParaRPr lang="zh-CN" altLang="en-US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1767840" y="-1905"/>
            <a:ext cx="3455670" cy="686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五、设置</a:t>
            </a:r>
            <a:r>
              <a:rPr lang="en-US" altLang="zh-CN"/>
              <a:t>“</a:t>
            </a:r>
            <a:r>
              <a:rPr lang="zh-CN" altLang="en-US"/>
              <a:t>微信号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/>
              <a:t>进去微信主界面，点击右下角</a:t>
            </a:r>
            <a:r>
              <a:rPr lang="en-US" altLang="zh-CN"/>
              <a:t>“</a:t>
            </a:r>
            <a:r>
              <a:rPr lang="zh-CN" altLang="en-US"/>
              <a:t>我</a:t>
            </a:r>
            <a:r>
              <a:rPr lang="en-US" altLang="zh-CN"/>
              <a:t>”</a:t>
            </a:r>
            <a:endParaRPr lang="en-US" altLang="zh-CN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1801495" y="-1905"/>
            <a:ext cx="3387725" cy="686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五、</a:t>
            </a:r>
            <a:r>
              <a:rPr lang="zh-CN" altLang="en-US">
                <a:sym typeface="+mn-ea"/>
              </a:rPr>
              <a:t>设置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微信号</a:t>
            </a:r>
            <a:r>
              <a:rPr lang="en-US" altLang="zh-CN">
                <a:sym typeface="+mn-ea"/>
              </a:rPr>
              <a:t>”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/>
              <a:t>点击上方微信头像进去设置界面</a:t>
            </a:r>
            <a:endParaRPr lang="zh-CN" altLang="en-US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1771015" y="-1905"/>
            <a:ext cx="3448685" cy="686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五、</a:t>
            </a:r>
            <a:r>
              <a:rPr lang="zh-CN" altLang="en-US">
                <a:sym typeface="+mn-ea"/>
              </a:rPr>
              <a:t>设置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微信号</a:t>
            </a:r>
            <a:r>
              <a:rPr lang="en-US" altLang="zh-CN">
                <a:sym typeface="+mn-ea"/>
              </a:rPr>
              <a:t>”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/>
              <a:t>点击</a:t>
            </a:r>
            <a:r>
              <a:rPr lang="en-US" altLang="zh-CN"/>
              <a:t>“</a:t>
            </a:r>
            <a:r>
              <a:rPr lang="zh-CN" altLang="en-US"/>
              <a:t>微信号</a:t>
            </a:r>
            <a:r>
              <a:rPr lang="en-US" altLang="zh-CN"/>
              <a:t>”</a:t>
            </a:r>
            <a:endParaRPr lang="en-US" altLang="zh-CN"/>
          </a:p>
          <a:p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注意公司对微信号有明确要求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1781810" y="-1905"/>
            <a:ext cx="3427095" cy="686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7349490" y="1398270"/>
            <a:ext cx="4393565" cy="4776470"/>
          </a:xfrm>
        </p:spPr>
        <p:txBody>
          <a:bodyPr>
            <a:normAutofit/>
          </a:bodyPr>
          <a:p>
            <a:r>
              <a:rPr lang="en-US" altLang="zh-CN" sz="4000"/>
              <a:t>1</a:t>
            </a:r>
            <a:r>
              <a:rPr lang="zh-CN" altLang="en-US" sz="4000"/>
              <a:t>：大家打开手机后，确保手机能正常上网</a:t>
            </a:r>
            <a:endParaRPr lang="zh-CN" altLang="en-US" sz="4000"/>
          </a:p>
          <a:p>
            <a:endParaRPr lang="zh-CN" altLang="en-US" sz="4000"/>
          </a:p>
          <a:p>
            <a:r>
              <a:rPr lang="en-US" altLang="zh-CN" sz="4000"/>
              <a:t>2</a:t>
            </a:r>
            <a:r>
              <a:rPr lang="zh-CN" altLang="en-US" sz="4000"/>
              <a:t>：点开桌面第一页的</a:t>
            </a:r>
            <a:r>
              <a:rPr lang="en-US" altLang="zh-CN" sz="4000"/>
              <a:t>“</a:t>
            </a:r>
            <a:r>
              <a:rPr lang="zh-CN" altLang="en-US" sz="4000">
                <a:solidFill>
                  <a:srgbClr val="FF0000"/>
                </a:solidFill>
              </a:rPr>
              <a:t>应用市场</a:t>
            </a:r>
            <a:r>
              <a:rPr lang="en-US" altLang="zh-CN" sz="4000"/>
              <a:t>”</a:t>
            </a:r>
            <a:endParaRPr lang="zh-CN" altLang="en-US" sz="2000"/>
          </a:p>
          <a:p>
            <a:endParaRPr lang="zh-CN" altLang="en-US" sz="2000"/>
          </a:p>
        </p:txBody>
      </p:sp>
      <p:pic>
        <p:nvPicPr>
          <p:cNvPr id="8" name="图片占位符 7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1674495" y="-1905"/>
            <a:ext cx="3641725" cy="68618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49490" y="481330"/>
            <a:ext cx="4393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一、安装微信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五、</a:t>
            </a:r>
            <a:r>
              <a:rPr lang="zh-CN" altLang="en-US">
                <a:sym typeface="+mn-ea"/>
              </a:rPr>
              <a:t>设置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微信号</a:t>
            </a:r>
            <a:r>
              <a:rPr lang="en-US" altLang="zh-CN">
                <a:sym typeface="+mn-ea"/>
              </a:rPr>
              <a:t>”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/>
              <a:t>微信号是唯一凭证，只能设置一次，</a:t>
            </a:r>
            <a:endParaRPr lang="zh-CN" altLang="en-US"/>
          </a:p>
          <a:p>
            <a:r>
              <a:rPr lang="zh-CN" altLang="en-US"/>
              <a:t>微信号统一设置为：</a:t>
            </a:r>
            <a:endParaRPr lang="zh-CN" altLang="en-US"/>
          </a:p>
          <a:p>
            <a:r>
              <a:rPr lang="en-US" altLang="zh-CN"/>
              <a:t>tjdyf*****</a:t>
            </a:r>
            <a:endParaRPr lang="en-US" altLang="zh-CN"/>
          </a:p>
          <a:p>
            <a:r>
              <a:rPr lang="en-US" altLang="zh-CN"/>
              <a:t>tjdyf</a:t>
            </a:r>
            <a:r>
              <a:rPr lang="zh-CN" altLang="en-US"/>
              <a:t>门店</a:t>
            </a:r>
            <a:r>
              <a:rPr lang="en-US" altLang="zh-CN"/>
              <a:t>ID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1792605" y="-1905"/>
            <a:ext cx="3405505" cy="686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800"/>
              <a:t>大功告成</a:t>
            </a:r>
            <a:endParaRPr lang="zh-CN" altLang="en-US" sz="480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/>
              <a:t>微信申请成功，并设置微信号成功</a:t>
            </a:r>
            <a:endParaRPr lang="zh-CN" altLang="en-US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1785620" y="-1905"/>
            <a:ext cx="3420110" cy="686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338580"/>
            <a:ext cx="4393565" cy="4836160"/>
          </a:xfrm>
        </p:spPr>
        <p:txBody>
          <a:bodyPr/>
          <a:p>
            <a:r>
              <a:rPr lang="zh-CN" altLang="en-US"/>
              <a:t>点开首页中间部分搜索栏输入：</a:t>
            </a:r>
            <a:r>
              <a:rPr lang="en-US" altLang="zh-CN"/>
              <a:t>“</a:t>
            </a:r>
            <a:r>
              <a:rPr lang="zh-CN" altLang="en-US"/>
              <a:t>微信</a:t>
            </a:r>
            <a:r>
              <a:rPr lang="en-US" altLang="zh-CN"/>
              <a:t>”</a:t>
            </a:r>
            <a:endParaRPr lang="en-US" altLang="zh-CN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1682115" y="-1905"/>
            <a:ext cx="3626485" cy="68618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49490" y="372110"/>
            <a:ext cx="4394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一、安装微信</a:t>
            </a:r>
            <a:endParaRPr lang="zh-CN" altLang="en-US" sz="3200"/>
          </a:p>
        </p:txBody>
      </p:sp>
      <p:sp>
        <p:nvSpPr>
          <p:cNvPr id="160" name=" 160"/>
          <p:cNvSpPr/>
          <p:nvPr/>
        </p:nvSpPr>
        <p:spPr>
          <a:xfrm flipH="1">
            <a:off x="3820160" y="2186305"/>
            <a:ext cx="2656205" cy="207581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一、安装微信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/>
              <a:t>点击后面的</a:t>
            </a:r>
            <a:r>
              <a:rPr lang="en-US" altLang="zh-CN"/>
              <a:t>“</a:t>
            </a:r>
            <a:r>
              <a:rPr lang="zh-CN" altLang="en-US">
                <a:solidFill>
                  <a:srgbClr val="FF0000"/>
                </a:solidFill>
              </a:rPr>
              <a:t>安装</a:t>
            </a:r>
            <a:r>
              <a:rPr lang="en-US" altLang="zh-CN"/>
              <a:t>”</a:t>
            </a:r>
            <a:r>
              <a:rPr lang="zh-CN" altLang="en-US"/>
              <a:t>按钮</a:t>
            </a:r>
            <a:endParaRPr lang="zh-CN" altLang="en-US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1686560" y="-1905"/>
            <a:ext cx="3618230" cy="6861810"/>
          </a:xfrm>
          <a:prstGeom prst="rect">
            <a:avLst/>
          </a:prstGeom>
        </p:spPr>
      </p:pic>
      <p:sp>
        <p:nvSpPr>
          <p:cNvPr id="160" name=" 160"/>
          <p:cNvSpPr/>
          <p:nvPr/>
        </p:nvSpPr>
        <p:spPr>
          <a:xfrm flipH="1">
            <a:off x="4996815" y="1571625"/>
            <a:ext cx="1226185" cy="11074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FF33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一、安装微信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en-US" altLang="zh-CN"/>
              <a:t>1.</a:t>
            </a:r>
            <a:r>
              <a:rPr lang="zh-CN" altLang="en-US"/>
              <a:t>等待微信</a:t>
            </a:r>
            <a:r>
              <a:rPr lang="en-US" altLang="zh-CN"/>
              <a:t>APP</a:t>
            </a:r>
            <a:r>
              <a:rPr lang="zh-CN" altLang="en-US"/>
              <a:t>安装成功，返回桌面，能看到微信图标出现在桌面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点击微信，进去微信</a:t>
            </a:r>
            <a:r>
              <a:rPr lang="en-US" altLang="zh-CN"/>
              <a:t>APP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1785620" y="-1905"/>
            <a:ext cx="3420110" cy="686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二、注册微信账号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/>
              <a:t>点击</a:t>
            </a:r>
            <a:r>
              <a:rPr lang="en-US" altLang="zh-CN"/>
              <a:t>“</a:t>
            </a:r>
            <a:r>
              <a:rPr lang="zh-CN" altLang="en-US">
                <a:solidFill>
                  <a:srgbClr val="FF0000"/>
                </a:solidFill>
              </a:rPr>
              <a:t>注册</a:t>
            </a:r>
            <a:r>
              <a:rPr lang="en-US" altLang="zh-CN"/>
              <a:t>”</a:t>
            </a:r>
            <a:r>
              <a:rPr lang="zh-CN" altLang="en-US"/>
              <a:t>按钮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此步注意，一定不要急于登录自己私人微信账号</a:t>
            </a:r>
            <a:endParaRPr lang="zh-CN" altLang="en-US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1800225" y="5715"/>
            <a:ext cx="3390900" cy="6854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二、注册微信账号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p>
            <a:r>
              <a:rPr lang="en-US" altLang="zh-CN"/>
              <a:t>*</a:t>
            </a:r>
            <a:r>
              <a:rPr lang="zh-CN" altLang="en-US"/>
              <a:t>注意填写格式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昵称：</a:t>
            </a:r>
            <a:r>
              <a:rPr lang="zh-CN" altLang="en-US">
                <a:solidFill>
                  <a:srgbClr val="FF0000"/>
                </a:solidFill>
              </a:rPr>
              <a:t>太极大药房</a:t>
            </a:r>
            <a:r>
              <a:rPr lang="en-US" altLang="zh-CN">
                <a:solidFill>
                  <a:srgbClr val="FF0000"/>
                </a:solidFill>
              </a:rPr>
              <a:t>***</a:t>
            </a:r>
            <a:r>
              <a:rPr lang="zh-CN" altLang="en-US">
                <a:solidFill>
                  <a:srgbClr val="FF0000"/>
                </a:solidFill>
              </a:rPr>
              <a:t>店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手机号：</a:t>
            </a:r>
            <a:r>
              <a:rPr lang="zh-CN" altLang="en-US">
                <a:solidFill>
                  <a:srgbClr val="FF0000"/>
                </a:solidFill>
              </a:rPr>
              <a:t>当前手机号码</a:t>
            </a:r>
            <a:r>
              <a:rPr lang="en-US" altLang="zh-CN"/>
              <a:t>	</a:t>
            </a:r>
            <a:endParaRPr lang="en-US" altLang="zh-CN"/>
          </a:p>
          <a:p>
            <a:endParaRPr lang="zh-CN" altLang="en-US"/>
          </a:p>
          <a:p>
            <a:r>
              <a:rPr lang="zh-CN" altLang="en-US"/>
              <a:t>密码：</a:t>
            </a:r>
            <a:r>
              <a:rPr lang="en-US" altLang="zh-CN">
                <a:solidFill>
                  <a:srgbClr val="FF0000"/>
                </a:solidFill>
              </a:rPr>
              <a:t>tjdyf123</a:t>
            </a:r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填写完成点击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注册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1779905" y="-1905"/>
            <a:ext cx="3430905" cy="686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二、注册微信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/>
              <a:t>将</a:t>
            </a:r>
            <a:r>
              <a:rPr lang="en-US" altLang="zh-CN"/>
              <a:t>“</a:t>
            </a:r>
            <a:r>
              <a:rPr lang="zh-CN" altLang="en-US">
                <a:solidFill>
                  <a:srgbClr val="FF0000"/>
                </a:solidFill>
              </a:rPr>
              <a:t>我已阅读并同意上述条款</a:t>
            </a:r>
            <a:r>
              <a:rPr lang="en-US" altLang="zh-CN"/>
              <a:t>”</a:t>
            </a:r>
            <a:r>
              <a:rPr lang="zh-CN" altLang="en-US"/>
              <a:t>勾选后点击</a:t>
            </a:r>
            <a:r>
              <a:rPr lang="en-US" altLang="zh-CN"/>
              <a:t>“</a:t>
            </a:r>
            <a:r>
              <a:rPr lang="zh-CN" altLang="en-US">
                <a:solidFill>
                  <a:srgbClr val="FF0000"/>
                </a:solidFill>
              </a:rPr>
              <a:t>下一步</a:t>
            </a:r>
            <a:r>
              <a:rPr lang="en-US" altLang="zh-CN"/>
              <a:t>”</a:t>
            </a:r>
            <a:endParaRPr lang="en-US" altLang="zh-CN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1676400" y="-1905"/>
            <a:ext cx="3638550" cy="686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三、安全验证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/>
              <a:t>点击</a:t>
            </a:r>
            <a:r>
              <a:rPr lang="en-US" altLang="zh-CN"/>
              <a:t>“</a:t>
            </a:r>
            <a:r>
              <a:rPr lang="zh-CN" altLang="en-US">
                <a:solidFill>
                  <a:srgbClr val="FF0000"/>
                </a:solidFill>
              </a:rPr>
              <a:t>开始</a:t>
            </a:r>
            <a:r>
              <a:rPr lang="en-US" altLang="zh-CN"/>
              <a:t>”</a:t>
            </a:r>
            <a:r>
              <a:rPr lang="zh-CN" altLang="en-US"/>
              <a:t>按钮，开始微信安装验证</a:t>
            </a:r>
            <a:endParaRPr lang="zh-CN" altLang="en-US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1765935" y="-1905"/>
            <a:ext cx="3459480" cy="686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WPS 演示</Application>
  <PresentationFormat>宽屏</PresentationFormat>
  <Paragraphs>111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Franklin Gothic Medium</vt:lpstr>
      <vt:lpstr>Arial Unicode MS</vt:lpstr>
      <vt:lpstr>Calibri</vt:lpstr>
      <vt:lpstr>Office 主题</vt:lpstr>
      <vt:lpstr>门店微信账号注册流程及注意事项</vt:lpstr>
      <vt:lpstr>PowerPoint 演示文稿</vt:lpstr>
      <vt:lpstr>PowerPoint 演示文稿</vt:lpstr>
      <vt:lpstr>一、安装微信</vt:lpstr>
      <vt:lpstr>一、安装微信</vt:lpstr>
      <vt:lpstr>二、注册微信账号</vt:lpstr>
      <vt:lpstr>二、注册微信账号</vt:lpstr>
      <vt:lpstr>二、注册微信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void</dc:creator>
  <cp:lastModifiedBy>杨皓</cp:lastModifiedBy>
  <cp:revision>125</cp:revision>
  <dcterms:created xsi:type="dcterms:W3CDTF">2017-08-03T09:01:00Z</dcterms:created>
  <dcterms:modified xsi:type="dcterms:W3CDTF">2018-12-17T14:04:53Z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2052-11.1.0.8205</vt:lpwstr>
  </property>
</Properties>
</file>