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508" r:id="rId3"/>
    <p:sldId id="274" r:id="rId4"/>
    <p:sldId id="491" r:id="rId5"/>
    <p:sldId id="500" r:id="rId6"/>
    <p:sldId id="515" r:id="rId7"/>
    <p:sldId id="516" r:id="rId8"/>
    <p:sldId id="518" r:id="rId9"/>
    <p:sldId id="519" r:id="rId10"/>
    <p:sldId id="520" r:id="rId11"/>
    <p:sldId id="517" r:id="rId12"/>
    <p:sldId id="505" r:id="rId13"/>
    <p:sldId id="523" r:id="rId14"/>
    <p:sldId id="521" r:id="rId15"/>
    <p:sldId id="522" r:id="rId16"/>
    <p:sldId id="524" r:id="rId17"/>
    <p:sldId id="509" r:id="rId18"/>
  </p:sldIdLst>
  <p:sldSz cx="9144000" cy="5143500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521415D9-36F7-43E2-AB2F-B90AF26B5E84}">
      <p14:sectionLst xmlns:p14="http://schemas.microsoft.com/office/powerpoint/2010/main">
        <p14:section name="默认节" id="{e37b59d7-45fb-4b46-805d-b92d42c04e2d}">
          <p14:sldIdLst>
            <p14:sldId id="508"/>
            <p14:sldId id="274"/>
            <p14:sldId id="491"/>
            <p14:sldId id="500"/>
            <p14:sldId id="517"/>
            <p14:sldId id="515"/>
            <p14:sldId id="516"/>
            <p14:sldId id="518"/>
            <p14:sldId id="519"/>
            <p14:sldId id="520"/>
          </p14:sldIdLst>
        </p14:section>
        <p14:section name="无标题节" id="{7eaa2a20-a04c-4f7b-9bca-1e914ac6df77}">
          <p14:sldIdLst>
            <p14:sldId id="505"/>
            <p14:sldId id="523"/>
            <p14:sldId id="521"/>
            <p14:sldId id="522"/>
            <p14:sldId id="524"/>
          </p14:sldIdLst>
        </p14:section>
        <p14:section name="无标题节" id="{af5c59c6-fbc7-48c4-af55-fd52da61463f}">
          <p14:sldIdLst>
            <p14:sldId id="5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804" y="-558"/>
      </p:cViewPr>
      <p:guideLst>
        <p:guide orient="horz" pos="1720"/>
        <p:guide pos="2957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编辑母版文本样式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第二级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第三级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第四级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charset="-122"/>
                <a:ea typeface="等线" panose="02010600030101010101" charset="-122"/>
              </a:rPr>
            </a:fld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7144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36366" y="2295049"/>
            <a:ext cx="3967163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营运部城郊二片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年工作总结及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1933575" y="3509963"/>
            <a:ext cx="1390650" cy="356777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汇报人：苗凯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组合 8"/>
          <p:cNvGrpSpPr/>
          <p:nvPr/>
        </p:nvGrpSpPr>
        <p:grpSpPr>
          <a:xfrm>
            <a:off x="2125058" y="2193925"/>
            <a:ext cx="5057556" cy="945040"/>
            <a:chOff x="730" y="2316"/>
            <a:chExt cx="10620" cy="1981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17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2019</a:t>
              </a:r>
              <a:r>
                <a:rPr lang="zh-CN" altLang="en-US" sz="2400" b="1" dirty="0">
                  <a:latin typeface="Calibri" panose="020F0502020204030204" pitchFamily="34" charset="0"/>
                  <a:ea typeface="微软雅黑" panose="020B0503020204020204" pitchFamily="34" charset="-122"/>
                  <a:sym typeface="+mn-ea"/>
                </a:rPr>
                <a:t>年工作安排及主要措施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24890" y="797243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一、增客流</a:t>
            </a:r>
            <a:endParaRPr kumimoji="0" 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1.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利用公司与合作伙伴各种资源吸客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门店每月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21-20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日做好门店特价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每店不得低于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200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个商品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做活动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增人气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吸客流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每店每月不低于两场活动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.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二、增会员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1.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提升会员增值服务，提升忠诚度，扩大会      员消费占比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员工必须牢记会员权益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积极推广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收银台话术人人演练掌握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会员权益落实到位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.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三：加强基础管理。</a:t>
            </a:r>
            <a:endParaRPr lang="zh-CN" altLang="en-US" sz="2400" noProof="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1.</a:t>
            </a:r>
            <a:r>
              <a:rPr lang="zh-CN" altLang="en-US" sz="2400" noProof="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用好万店掌工具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。无论现场还是远程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高标准，严要求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门店检查后店长必须当日整改并回复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。</a:t>
            </a:r>
            <a:endParaRPr lang="zh-CN" altLang="en-US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2.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门店基础加强现场管理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严格按公司制度执行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令行罚行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并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结合扫除道精神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完善细节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人人利他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24890" y="797243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四</a:t>
            </a:r>
            <a:r>
              <a:rPr lang="en-US" altLang="zh-CN" sz="2400" noProof="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: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加强培训。</a:t>
            </a: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1.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每月全员集中开展片区培训，每次保证至少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3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个重点友商参与合作培训</a:t>
            </a:r>
            <a:endParaRPr lang="zh-CN" altLang="en-US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2.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坚持瑞学学习。新老员工人人坚持拿药练习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重点品种学习与销售技能学习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五</a:t>
            </a:r>
            <a:r>
              <a:rPr lang="en-US" altLang="zh-CN" sz="2400" noProof="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: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加强门店品规与效期管理。</a:t>
            </a: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1.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每店定期每周梳理门店商品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积极补充品规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做好缺断货处理措施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。</a:t>
            </a:r>
            <a:endParaRPr lang="zh-CN" altLang="en-US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2.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效期分配到个人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人人制定任务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积极动销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避免伤客和赔付行为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7138" y="1100138"/>
            <a:ext cx="5369719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25566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73856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894160" y="2445544"/>
            <a:ext cx="2811065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466725" y="1702594"/>
            <a:ext cx="3795713" cy="71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50" name="组合 6"/>
          <p:cNvGrpSpPr/>
          <p:nvPr/>
        </p:nvGrpSpPr>
        <p:grpSpPr>
          <a:xfrm>
            <a:off x="1790065" y="1812290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23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90383" y="3192145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98750" y="1874520"/>
            <a:ext cx="2458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2018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年工作成绩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8750" y="3221990"/>
            <a:ext cx="3982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年工作安排及主要措施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年工作成绩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18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年截止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11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月共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17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家门店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新增三家门店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1-11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月共销售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2185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万元，增长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13.5%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；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笔数</a:t>
            </a:r>
            <a:r>
              <a:rPr lang="en-US" altLang="zh-CN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29.7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万笔，增长</a:t>
            </a:r>
            <a:r>
              <a:rPr lang="en-US" altLang="zh-CN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14.2%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；毛利额</a:t>
            </a:r>
            <a:r>
              <a:rPr lang="en-US" altLang="zh-CN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675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万元，增长</a:t>
            </a:r>
            <a:r>
              <a:rPr lang="en-US" altLang="zh-CN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10%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；会员消费占比</a:t>
            </a:r>
            <a:r>
              <a:rPr lang="en-US" altLang="zh-CN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77%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，增长</a:t>
            </a:r>
            <a:r>
              <a:rPr lang="en-US" altLang="zh-CN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21.2%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。但片区整体增幅未跟上公司增长</a:t>
            </a:r>
            <a:r>
              <a:rPr lang="en-US" altLang="zh-CN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25%</a:t>
            </a:r>
            <a:r>
              <a:rPr lang="zh-CN" altLang="en-US"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的步伐，须大力增量。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片区五个亮点</a:t>
            </a:r>
            <a:endParaRPr lang="zh-CN" altLang="en-US" sz="2400" noProof="0" dirty="0" smtClean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亮点一：</a:t>
            </a:r>
            <a:r>
              <a:rPr lang="en-US" altLang="zh-CN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18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年片区在公司各级领导关怀下新开</a:t>
            </a:r>
            <a:r>
              <a:rPr lang="en-US" altLang="zh-CN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3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家门店</a:t>
            </a:r>
            <a:r>
              <a:rPr lang="en-US" altLang="zh-CN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(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尚贤店</a:t>
            </a:r>
            <a:r>
              <a:rPr lang="en-US" altLang="zh-CN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,永康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东路</a:t>
            </a:r>
            <a:r>
              <a:rPr lang="en-US" altLang="zh-CN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,店蜀州中路店),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新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装修升级</a:t>
            </a:r>
            <a:r>
              <a:rPr lang="en-US" altLang="zh-CN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家门店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(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怀远店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翔凤店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)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，为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19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年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销售增长打下基础。</a:t>
            </a:r>
            <a:endParaRPr lang="zh-CN" altLang="en-US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亮点二：单店与星级活动深入人心</a:t>
            </a:r>
            <a:r>
              <a:rPr lang="en-US" altLang="zh-CN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,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每家门店月月有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单店与星级活动</a:t>
            </a:r>
            <a:r>
              <a:rPr lang="en-US" altLang="zh-CN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,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每月另有一次大型活动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，每店活动场次至少每年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24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场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。片区各店充分利用活动积极上量。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亮点三：片区</a:t>
            </a:r>
            <a:r>
              <a:rPr lang="en-US" altLang="zh-CN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18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年春季三月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在公司与兄弟单位的支持下全员</a:t>
            </a:r>
            <a:r>
              <a:rPr lang="en-US" altLang="zh-CN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54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人开展了春游活动</a:t>
            </a:r>
            <a:r>
              <a:rPr lang="en-US" altLang="zh-CN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.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活动中片区姐妹身心得到锻练</a:t>
            </a:r>
            <a:r>
              <a:rPr lang="en-US" altLang="zh-CN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,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视野得到开阔</a:t>
            </a:r>
            <a:r>
              <a:rPr lang="en-US" altLang="zh-CN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,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情操得到陶冶</a:t>
            </a:r>
            <a:r>
              <a:rPr lang="en-US" altLang="zh-CN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.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cs typeface="+mn-cs"/>
                <a:sym typeface="+mn-ea"/>
              </a:rPr>
              <a:t>为更好地工作打下伏笔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亮点</a:t>
            </a:r>
            <a:r>
              <a:rPr lang="zh-CN" altLang="en-US" sz="2400" noProof="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四：培训学习。</a:t>
            </a:r>
            <a:r>
              <a:rPr lang="en-US" altLang="zh-CN" sz="2400" noProof="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18</a:t>
            </a:r>
            <a:r>
              <a:rPr lang="zh-CN" altLang="en-US" sz="2400" noProof="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年片区在公司各部门尤其人事部的指导下积极开展瑞学学习，每店每天每人进行拿药练习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，每月每人学习积分均达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1500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分以上。并在公司和友商支持下每月在都江堰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崇州及各地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进行片区培训已达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11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场，为销售增量打下坚实基础。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亮点五</a:t>
            </a:r>
            <a:r>
              <a:rPr lang="zh-CN" altLang="en-US" sz="2400" noProof="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：</a:t>
            </a:r>
            <a:r>
              <a:rPr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片区销售增长前</a:t>
            </a:r>
            <a:r>
              <a:rPr 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三</a:t>
            </a:r>
            <a:r>
              <a:rPr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名</a:t>
            </a:r>
            <a:r>
              <a:rPr 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温江店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增幅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12%;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奎光店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增幅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28%,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尚贤店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200%</a:t>
            </a:r>
            <a:r>
              <a:rPr 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片区加大关注度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提升客流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进行人员招聘和调整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,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cs typeface="+mn-cs"/>
                <a:sym typeface="+mn-ea"/>
              </a:rPr>
              <a:t>打造成片区区域龙头门店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1466</Words>
  <Application>WPS 演示</Application>
  <PresentationFormat>全屏显示(16:9)</PresentationFormat>
  <Paragraphs>157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Calibri</vt:lpstr>
      <vt:lpstr>U.S. 101</vt:lpstr>
      <vt:lpstr>Roboto</vt:lpstr>
      <vt:lpstr>Open Sans Light</vt:lpstr>
      <vt:lpstr>仿宋</vt:lpstr>
      <vt:lpstr>Road Rage</vt:lpstr>
      <vt:lpstr>Arial Unicode MS</vt:lpstr>
      <vt:lpstr>Courier New</vt:lpstr>
      <vt:lpstr>微软雅黑</vt:lpstr>
      <vt:lpstr>仿宋_GB2312</vt:lpstr>
      <vt:lpstr>黑体</vt:lpstr>
      <vt:lpstr>Calibri Light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471</cp:revision>
  <dcterms:created xsi:type="dcterms:W3CDTF">2016-12-13T08:41:00Z</dcterms:created>
  <dcterms:modified xsi:type="dcterms:W3CDTF">2018-11-26T06:08:05Z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  <property fmtid="{D5CDD505-2E9C-101B-9397-08002B2CF9AE}" pid="3" name="KSORubyTemplateID">
    <vt:lpwstr>2</vt:lpwstr>
  </property>
</Properties>
</file>