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508" r:id="rId3"/>
    <p:sldId id="274" r:id="rId4"/>
    <p:sldId id="491" r:id="rId5"/>
    <p:sldId id="500" r:id="rId6"/>
    <p:sldId id="503" r:id="rId7"/>
    <p:sldId id="505" r:id="rId8"/>
    <p:sldId id="509" r:id="rId9"/>
  </p:sldIdLst>
  <p:sldSz cx="9144000" cy="5143500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804" y="-558"/>
      </p:cViewPr>
      <p:guideLst>
        <p:guide orient="horz" pos="1720"/>
        <p:guide pos="296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algn="r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编辑母版文本样式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第二级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第三级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第四级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263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7144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36366" y="2295049"/>
            <a:ext cx="3967163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年工作总结及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年工作计划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1933575" y="3509963"/>
            <a:ext cx="1390650" cy="354376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****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50" name="组合 6"/>
          <p:cNvGrpSpPr/>
          <p:nvPr/>
        </p:nvGrpSpPr>
        <p:grpSpPr>
          <a:xfrm>
            <a:off x="1790065" y="1812290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23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90383" y="3192145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98750" y="1874520"/>
            <a:ext cx="2458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2018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年工作成绩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8750" y="3221990"/>
            <a:ext cx="3982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年工作安排及主要措施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年工作成绩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2018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微软雅黑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号；微软雅黑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号；微软雅黑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号；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微软雅黑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24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号；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组合 8"/>
          <p:cNvGrpSpPr/>
          <p:nvPr/>
        </p:nvGrpSpPr>
        <p:grpSpPr>
          <a:xfrm>
            <a:off x="2125058" y="2193925"/>
            <a:ext cx="5057556" cy="945040"/>
            <a:chOff x="730" y="2316"/>
            <a:chExt cx="10620" cy="1981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17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2019</a:t>
              </a:r>
              <a:r>
                <a:rPr lang="zh-CN" altLang="en-US" sz="2400" b="1" dirty="0">
                  <a:latin typeface="Calibri" panose="020F0502020204030204" pitchFamily="34" charset="0"/>
                  <a:ea typeface="微软雅黑" panose="020B0503020204020204" pitchFamily="34" charset="-122"/>
                  <a:sym typeface="+mn-ea"/>
                </a:rPr>
                <a:t>年工作安排及主要措施</a:t>
              </a:r>
              <a:endPara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年工作安排及主要措施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微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软雅黑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24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号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5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条以内）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7138" y="1100138"/>
            <a:ext cx="5369719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25566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73856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894160" y="2445544"/>
            <a:ext cx="2811065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466725" y="1702594"/>
            <a:ext cx="3795713" cy="714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WPS 演示</Application>
  <PresentationFormat>全屏显示(16:9)</PresentationFormat>
  <Paragraphs>62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6" baseType="lpstr">
      <vt:lpstr>Arial</vt:lpstr>
      <vt:lpstr>宋体</vt:lpstr>
      <vt:lpstr>Wingdings</vt:lpstr>
      <vt:lpstr>Calibri Light</vt:lpstr>
      <vt:lpstr>微软雅黑</vt:lpstr>
      <vt:lpstr>等线</vt:lpstr>
      <vt:lpstr>Impact</vt:lpstr>
      <vt:lpstr>微软雅黑 Light</vt:lpstr>
      <vt:lpstr>Calibri</vt:lpstr>
      <vt:lpstr>U.S. 101</vt:lpstr>
      <vt:lpstr>Roboto</vt:lpstr>
      <vt:lpstr>Open Sans Light</vt:lpstr>
      <vt:lpstr>仿宋</vt:lpstr>
      <vt:lpstr>Road Rage</vt:lpstr>
      <vt:lpstr>Arial Unicode MS</vt:lpstr>
      <vt:lpstr>黑体</vt:lpstr>
      <vt:lpstr>Segoe Print</vt:lpstr>
      <vt:lpstr>Calibri Light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小莉啊^_^</cp:lastModifiedBy>
  <cp:revision>444</cp:revision>
  <dcterms:created xsi:type="dcterms:W3CDTF">2016-12-13T08:41:00Z</dcterms:created>
  <dcterms:modified xsi:type="dcterms:W3CDTF">2018-11-23T06:27:03Z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  <property fmtid="{D5CDD505-2E9C-101B-9397-08002B2CF9AE}" pid="3" name="KSORubyTemplateID">
    <vt:lpwstr>2</vt:lpwstr>
  </property>
</Properties>
</file>