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0" r:id="rId3"/>
    <p:sldId id="283" r:id="rId4"/>
    <p:sldId id="303" r:id="rId5"/>
    <p:sldId id="304" r:id="rId6"/>
    <p:sldId id="305" r:id="rId7"/>
    <p:sldId id="306" r:id="rId8"/>
    <p:sldId id="281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d98e602-3308-4045-8a8a-575c7f49e88f}">
          <p14:sldIdLst>
            <p14:sldId id="280"/>
            <p14:sldId id="283"/>
            <p14:sldId id="303"/>
            <p14:sldId id="304"/>
            <p14:sldId id="305"/>
            <p14:sldId id="306"/>
            <p14:sldId id="281"/>
          </p14:sldIdLst>
        </p14:section>
        <p14:section name="无标题节" id="{2cfe0e24-462a-4e14-aab5-f898d700fcc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EB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z="1200" strike="noStrike" noProof="1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75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0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9525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93675" y="3336925"/>
            <a:ext cx="528955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城郊二片景中店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工作计划措施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2578100" y="4679950"/>
            <a:ext cx="1854200" cy="441926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汇报人：杨科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690563" y="1481138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15" name="文本框 11"/>
          <p:cNvSpPr txBox="1"/>
          <p:nvPr/>
        </p:nvSpPr>
        <p:spPr>
          <a:xfrm>
            <a:off x="9366250" y="4994275"/>
            <a:ext cx="2768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3"/>
          <p:cNvSpPr txBox="1"/>
          <p:nvPr/>
        </p:nvSpPr>
        <p:spPr>
          <a:xfrm>
            <a:off x="3499485" y="2771775"/>
            <a:ext cx="603250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en-US" altLang="zh-CN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年工作计划及措施</a:t>
            </a:r>
            <a:endParaRPr lang="zh-CN" altLang="en-US" sz="4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802005" y="1545908"/>
            <a:ext cx="9666288" cy="396938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尊敬的各位领导、亲爱的同事：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大家好！我是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景中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店店长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杨科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。在此，我首先要感激公司给我这个平台，同时还要感谢公司领导对我的认可，感谢我们店全体员工的努力。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景中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店是1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年门店，地处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都江堰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景中路，临近客运中心，紧挨团结小学，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附近500米内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居住小区，为典型的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社区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922020" y="1545908"/>
            <a:ext cx="9666288" cy="396938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年在门店全体员工的共同努力下，在公司领导及各后勤部门的关心和大力支持下，我店1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年完成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191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万元销售任务，同比201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年销售增长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88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万元，增长率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5%。1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年实际完成毛利额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58.34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万元，同比1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年增长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25.45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万元，增长率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77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%。1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年门店销售笔数为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23116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笔，与1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年相比门店销售笔数及客单价都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呈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增长趋势。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802005" y="1545908"/>
            <a:ext cx="9666288" cy="396938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增长原因：1.门店装修升级后，环境整洁，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的分类使人心情愉悦，员工信心大增充满了销售激情。2.大力发展会员，积极宣传会员政策和超低特价以及正确的用药性。让顾客感受到我们不是为了销售而销售，是真正的为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顾客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着想，为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顾客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治病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分忧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。3.我们随时关注公司新品种，积极要货，增加商品长度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和品种数量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，尽最大努力满足顾客需求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                            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802005" y="1545908"/>
            <a:ext cx="9666288" cy="461581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目标计划：</a:t>
            </a:r>
            <a:endParaRPr 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景中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店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191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基础上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力争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年销售增长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，全年销售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229.2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毛利额增长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70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万元，增长率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%。销售笔数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力争突破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30000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笔。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我坚信，全体员工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在公司带领下，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努力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发扬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不怕输的精神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，圆满完成新的目标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年，我店将以全新的工作面貌和积极主动的工作态度来迎接每一天，为打造千亿太极贡献我们的一份力量！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0" y="4994275"/>
            <a:ext cx="25304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WPS 演示</Application>
  <PresentationFormat>自定义</PresentationFormat>
  <Paragraphs>51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等线</vt:lpstr>
      <vt:lpstr>微软雅黑</vt:lpstr>
      <vt:lpstr>Impact</vt:lpstr>
      <vt:lpstr>微软雅黑 Light</vt:lpstr>
      <vt:lpstr>Calibri</vt:lpstr>
      <vt:lpstr>Road Rage</vt:lpstr>
      <vt:lpstr>Arial Unicode MS</vt:lpstr>
      <vt:lpstr>黑体</vt:lpstr>
      <vt:lpstr>Segoe Print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</cp:lastModifiedBy>
  <cp:revision>77</cp:revision>
  <dcterms:created xsi:type="dcterms:W3CDTF">2016-12-13T08:41:00Z</dcterms:created>
  <dcterms:modified xsi:type="dcterms:W3CDTF">2018-01-26T05:27:33Z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