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0" r:id="rId3"/>
    <p:sldId id="283" r:id="rId4"/>
    <p:sldId id="298" r:id="rId5"/>
    <p:sldId id="281" r:id="rId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EB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/>
                <a:ea typeface="等线"/>
                <a:cs typeface="+mn-cs"/>
              </a:rPr>
            </a:fld>
            <a:endParaRPr lang="zh-CN" altLang="en-US" sz="1200" strike="noStrike" noProof="1" dirty="0">
              <a:latin typeface="等线"/>
              <a:ea typeface="等线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75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0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9525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93675" y="3336925"/>
            <a:ext cx="52895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部门工作计划措施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2578100" y="4679950"/>
            <a:ext cx="1854200" cy="442913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****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690563" y="1481138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15" name="文本框 11"/>
          <p:cNvSpPr txBox="1"/>
          <p:nvPr/>
        </p:nvSpPr>
        <p:spPr>
          <a:xfrm>
            <a:off x="9366250" y="4994275"/>
            <a:ext cx="2768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3"/>
          <p:cNvSpPr txBox="1"/>
          <p:nvPr/>
        </p:nvSpPr>
        <p:spPr>
          <a:xfrm>
            <a:off x="3499485" y="2771775"/>
            <a:ext cx="603250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en-US" altLang="zh-CN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年工作计划及措施</a:t>
            </a:r>
            <a:endParaRPr lang="zh-CN" altLang="en-US" sz="4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815975" y="1531938"/>
            <a:ext cx="9666288" cy="203009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微软雅黑，字体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24-28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，行间距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微软雅黑，字体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24-28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，行间距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0" y="4994275"/>
            <a:ext cx="25304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WPS 演示</Application>
  <PresentationFormat>自定义</PresentationFormat>
  <Paragraphs>38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微软雅黑</vt:lpstr>
      <vt:lpstr>Calibri Light</vt:lpstr>
      <vt:lpstr>等线</vt:lpstr>
      <vt:lpstr>Impact</vt:lpstr>
      <vt:lpstr>微软雅黑 Light</vt:lpstr>
      <vt:lpstr>+mn-lt</vt:lpstr>
      <vt:lpstr>Times New Roman</vt:lpstr>
      <vt:lpstr>Road Rage</vt:lpstr>
      <vt:lpstr>Segoe Print</vt:lpstr>
      <vt:lpstr>黑体</vt:lpstr>
      <vt:lpstr>U.S. 101</vt:lpstr>
      <vt:lpstr>Roboto</vt:lpstr>
      <vt:lpstr>Open Sans Light</vt:lpstr>
      <vt:lpstr>Arial Unicode MS</vt:lpstr>
      <vt:lpstr>BUZZIER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65</cp:revision>
  <dcterms:created xsi:type="dcterms:W3CDTF">2016-12-13T08:41:00Z</dcterms:created>
  <dcterms:modified xsi:type="dcterms:W3CDTF">2018-01-17T10:09:08Z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