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73" r:id="rId3"/>
    <p:sldId id="274" r:id="rId4"/>
    <p:sldId id="275" r:id="rId5"/>
    <p:sldId id="304" r:id="rId6"/>
    <p:sldId id="305" r:id="rId7"/>
    <p:sldId id="306" r:id="rId8"/>
    <p:sldId id="303" r:id="rId9"/>
    <p:sldId id="311" r:id="rId10"/>
    <p:sldId id="312" r:id="rId11"/>
    <p:sldId id="293" r:id="rId12"/>
    <p:sldId id="279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-504" y="-96"/>
      </p:cViewPr>
      <p:guideLst>
        <p:guide orient="horz" pos="2258"/>
        <p:guide pos="380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66D5C-B32B-4721-BB34-4BD018D6F731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02F5F8-03A2-4C69-8228-C81BFA3B893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567724" y="2093305"/>
            <a:ext cx="3106352" cy="3021844"/>
          </a:xfrm>
          <a:prstGeom prst="ellipse">
            <a:avLst/>
          </a:prstGeom>
          <a:solidFill>
            <a:schemeClr val="accent3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4671004" y="2093305"/>
            <a:ext cx="2964292" cy="3021844"/>
          </a:xfrm>
          <a:prstGeom prst="ellipse">
            <a:avLst/>
          </a:prstGeom>
          <a:solidFill>
            <a:schemeClr val="accent3"/>
          </a:solidFill>
        </p:spPr>
        <p:txBody>
          <a:bodyPr/>
          <a:lstStyle/>
          <a:p>
            <a:endParaRPr lang="en-GB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8617692" y="2093305"/>
            <a:ext cx="3021116" cy="3021844"/>
          </a:xfrm>
          <a:prstGeom prst="ellipse">
            <a:avLst/>
          </a:prstGeom>
          <a:solidFill>
            <a:schemeClr val="accent3"/>
          </a:solidFill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41836" y="1690838"/>
            <a:ext cx="3645964" cy="2430312"/>
          </a:xfrm>
          <a:prstGeom prst="round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lang="en-GB" dirty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228036" y="1690838"/>
            <a:ext cx="3645964" cy="2430312"/>
          </a:xfrm>
          <a:prstGeom prst="round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lang="en-GB" dirty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8114236" y="1690838"/>
            <a:ext cx="3645964" cy="2430312"/>
          </a:xfrm>
          <a:prstGeom prst="roundRect">
            <a:avLst/>
          </a:prstGeom>
          <a:solidFill>
            <a:schemeClr val="accent1"/>
          </a:solidFill>
        </p:spPr>
        <p:txBody>
          <a:bodyPr/>
          <a:lstStyle>
            <a:lvl1pPr marL="0" indent="0" algn="ctr">
              <a:buNone/>
              <a:defRPr lang="en-GB" dirty="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文本框 45"/>
          <p:cNvSpPr txBox="1"/>
          <p:nvPr/>
        </p:nvSpPr>
        <p:spPr>
          <a:xfrm>
            <a:off x="1196975" y="3451860"/>
            <a:ext cx="10564495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/>
            <a:endParaRPr lang="zh-CN" altLang="en-US" sz="2800" b="1" dirty="0">
              <a:solidFill>
                <a:schemeClr val="accent2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lvl="0" indent="0" algn="ctr"/>
            <a:r>
              <a:rPr lang="zh-CN" altLang="en-US" sz="2400" b="1" dirty="0">
                <a:solidFill>
                  <a:schemeClr val="accent2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四 川 太  极 大 药 房  </a:t>
            </a:r>
            <a:endParaRPr lang="zh-CN" altLang="en-US" sz="2400" b="1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395472" y="837418"/>
            <a:ext cx="3400926" cy="2063212"/>
            <a:chOff x="2811463" y="1223963"/>
            <a:chExt cx="6719888" cy="4076700"/>
          </a:xfrm>
          <a:solidFill>
            <a:schemeClr val="tx1"/>
          </a:solidFill>
        </p:grpSpPr>
        <p:sp>
          <p:nvSpPr>
            <p:cNvPr id="9" name="Freeform 34"/>
            <p:cNvSpPr/>
            <p:nvPr/>
          </p:nvSpPr>
          <p:spPr bwMode="auto">
            <a:xfrm>
              <a:off x="6796088" y="3302000"/>
              <a:ext cx="1560513" cy="1947863"/>
            </a:xfrm>
            <a:custGeom>
              <a:avLst/>
              <a:gdLst>
                <a:gd name="T0" fmla="*/ 0 w 489"/>
                <a:gd name="T1" fmla="*/ 604 h 604"/>
                <a:gd name="T2" fmla="*/ 292 w 489"/>
                <a:gd name="T3" fmla="*/ 447 h 604"/>
                <a:gd name="T4" fmla="*/ 292 w 489"/>
                <a:gd name="T5" fmla="*/ 447 h 604"/>
                <a:gd name="T6" fmla="*/ 307 w 489"/>
                <a:gd name="T7" fmla="*/ 432 h 604"/>
                <a:gd name="T8" fmla="*/ 307 w 489"/>
                <a:gd name="T9" fmla="*/ 433 h 604"/>
                <a:gd name="T10" fmla="*/ 475 w 489"/>
                <a:gd name="T11" fmla="*/ 116 h 604"/>
                <a:gd name="T12" fmla="*/ 476 w 489"/>
                <a:gd name="T13" fmla="*/ 116 h 604"/>
                <a:gd name="T14" fmla="*/ 477 w 489"/>
                <a:gd name="T15" fmla="*/ 110 h 604"/>
                <a:gd name="T16" fmla="*/ 477 w 489"/>
                <a:gd name="T17" fmla="*/ 110 h 604"/>
                <a:gd name="T18" fmla="*/ 477 w 489"/>
                <a:gd name="T19" fmla="*/ 106 h 604"/>
                <a:gd name="T20" fmla="*/ 479 w 489"/>
                <a:gd name="T21" fmla="*/ 98 h 604"/>
                <a:gd name="T22" fmla="*/ 479 w 489"/>
                <a:gd name="T23" fmla="*/ 96 h 604"/>
                <a:gd name="T24" fmla="*/ 487 w 489"/>
                <a:gd name="T25" fmla="*/ 32 h 604"/>
                <a:gd name="T26" fmla="*/ 487 w 489"/>
                <a:gd name="T27" fmla="*/ 32 h 604"/>
                <a:gd name="T28" fmla="*/ 488 w 489"/>
                <a:gd name="T29" fmla="*/ 23 h 604"/>
                <a:gd name="T30" fmla="*/ 488 w 489"/>
                <a:gd name="T31" fmla="*/ 21 h 604"/>
                <a:gd name="T32" fmla="*/ 488 w 489"/>
                <a:gd name="T33" fmla="*/ 13 h 604"/>
                <a:gd name="T34" fmla="*/ 488 w 489"/>
                <a:gd name="T35" fmla="*/ 9 h 604"/>
                <a:gd name="T36" fmla="*/ 489 w 489"/>
                <a:gd name="T37" fmla="*/ 4 h 604"/>
                <a:gd name="T38" fmla="*/ 489 w 489"/>
                <a:gd name="T39" fmla="*/ 3 h 604"/>
                <a:gd name="T40" fmla="*/ 489 w 489"/>
                <a:gd name="T41" fmla="*/ 0 h 604"/>
                <a:gd name="T42" fmla="*/ 340 w 489"/>
                <a:gd name="T43" fmla="*/ 0 h 604"/>
                <a:gd name="T44" fmla="*/ 320 w 489"/>
                <a:gd name="T45" fmla="*/ 125 h 604"/>
                <a:gd name="T46" fmla="*/ 320 w 489"/>
                <a:gd name="T47" fmla="*/ 128 h 604"/>
                <a:gd name="T48" fmla="*/ 319 w 489"/>
                <a:gd name="T49" fmla="*/ 130 h 604"/>
                <a:gd name="T50" fmla="*/ 298 w 489"/>
                <a:gd name="T51" fmla="*/ 185 h 604"/>
                <a:gd name="T52" fmla="*/ 298 w 489"/>
                <a:gd name="T53" fmla="*/ 185 h 604"/>
                <a:gd name="T54" fmla="*/ 199 w 489"/>
                <a:gd name="T55" fmla="*/ 330 h 604"/>
                <a:gd name="T56" fmla="*/ 0 w 489"/>
                <a:gd name="T57" fmla="*/ 450 h 604"/>
                <a:gd name="T58" fmla="*/ 0 w 489"/>
                <a:gd name="T59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9" h="604">
                  <a:moveTo>
                    <a:pt x="0" y="604"/>
                  </a:moveTo>
                  <a:cubicBezTo>
                    <a:pt x="111" y="578"/>
                    <a:pt x="212" y="523"/>
                    <a:pt x="292" y="447"/>
                  </a:cubicBezTo>
                  <a:cubicBezTo>
                    <a:pt x="292" y="447"/>
                    <a:pt x="292" y="447"/>
                    <a:pt x="292" y="447"/>
                  </a:cubicBezTo>
                  <a:cubicBezTo>
                    <a:pt x="297" y="442"/>
                    <a:pt x="302" y="437"/>
                    <a:pt x="307" y="432"/>
                  </a:cubicBezTo>
                  <a:cubicBezTo>
                    <a:pt x="307" y="433"/>
                    <a:pt x="307" y="433"/>
                    <a:pt x="307" y="433"/>
                  </a:cubicBezTo>
                  <a:cubicBezTo>
                    <a:pt x="394" y="345"/>
                    <a:pt x="451" y="234"/>
                    <a:pt x="475" y="116"/>
                  </a:cubicBezTo>
                  <a:cubicBezTo>
                    <a:pt x="476" y="116"/>
                    <a:pt x="476" y="116"/>
                    <a:pt x="476" y="116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06"/>
                    <a:pt x="477" y="106"/>
                    <a:pt x="477" y="106"/>
                  </a:cubicBezTo>
                  <a:cubicBezTo>
                    <a:pt x="478" y="103"/>
                    <a:pt x="479" y="101"/>
                    <a:pt x="479" y="98"/>
                  </a:cubicBezTo>
                  <a:cubicBezTo>
                    <a:pt x="479" y="96"/>
                    <a:pt x="479" y="96"/>
                    <a:pt x="479" y="96"/>
                  </a:cubicBezTo>
                  <a:cubicBezTo>
                    <a:pt x="483" y="75"/>
                    <a:pt x="486" y="53"/>
                    <a:pt x="487" y="32"/>
                  </a:cubicBezTo>
                  <a:cubicBezTo>
                    <a:pt x="487" y="32"/>
                    <a:pt x="487" y="32"/>
                    <a:pt x="487" y="32"/>
                  </a:cubicBezTo>
                  <a:cubicBezTo>
                    <a:pt x="487" y="29"/>
                    <a:pt x="487" y="26"/>
                    <a:pt x="488" y="23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8" y="13"/>
                    <a:pt x="488" y="13"/>
                    <a:pt x="488" y="13"/>
                  </a:cubicBezTo>
                  <a:cubicBezTo>
                    <a:pt x="488" y="9"/>
                    <a:pt x="488" y="9"/>
                    <a:pt x="488" y="9"/>
                  </a:cubicBezTo>
                  <a:cubicBezTo>
                    <a:pt x="489" y="4"/>
                    <a:pt x="489" y="4"/>
                    <a:pt x="489" y="4"/>
                  </a:cubicBezTo>
                  <a:cubicBezTo>
                    <a:pt x="489" y="3"/>
                    <a:pt x="489" y="3"/>
                    <a:pt x="489" y="3"/>
                  </a:cubicBezTo>
                  <a:cubicBezTo>
                    <a:pt x="489" y="0"/>
                    <a:pt x="489" y="0"/>
                    <a:pt x="489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39" y="42"/>
                    <a:pt x="332" y="84"/>
                    <a:pt x="320" y="125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19" y="130"/>
                    <a:pt x="319" y="130"/>
                    <a:pt x="319" y="130"/>
                  </a:cubicBezTo>
                  <a:cubicBezTo>
                    <a:pt x="313" y="149"/>
                    <a:pt x="306" y="168"/>
                    <a:pt x="298" y="185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275" y="238"/>
                    <a:pt x="242" y="287"/>
                    <a:pt x="199" y="330"/>
                  </a:cubicBezTo>
                  <a:cubicBezTo>
                    <a:pt x="141" y="387"/>
                    <a:pt x="73" y="428"/>
                    <a:pt x="0" y="450"/>
                  </a:cubicBezTo>
                  <a:lnTo>
                    <a:pt x="0" y="6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Freeform 35"/>
            <p:cNvSpPr/>
            <p:nvPr/>
          </p:nvSpPr>
          <p:spPr bwMode="auto">
            <a:xfrm>
              <a:off x="2811463" y="1223963"/>
              <a:ext cx="6719888" cy="4076700"/>
            </a:xfrm>
            <a:custGeom>
              <a:avLst/>
              <a:gdLst>
                <a:gd name="T0" fmla="*/ 1186 w 2106"/>
                <a:gd name="T1" fmla="*/ 1259 h 1264"/>
                <a:gd name="T2" fmla="*/ 1186 w 2106"/>
                <a:gd name="T3" fmla="*/ 1109 h 1264"/>
                <a:gd name="T4" fmla="*/ 991 w 2106"/>
                <a:gd name="T5" fmla="*/ 439 h 1264"/>
                <a:gd name="T6" fmla="*/ 1034 w 2106"/>
                <a:gd name="T7" fmla="*/ 582 h 1264"/>
                <a:gd name="T8" fmla="*/ 987 w 2106"/>
                <a:gd name="T9" fmla="*/ 1101 h 1264"/>
                <a:gd name="T10" fmla="*/ 977 w 2106"/>
                <a:gd name="T11" fmla="*/ 1097 h 1264"/>
                <a:gd name="T12" fmla="*/ 966 w 2106"/>
                <a:gd name="T13" fmla="*/ 1094 h 1264"/>
                <a:gd name="T14" fmla="*/ 957 w 2106"/>
                <a:gd name="T15" fmla="*/ 1091 h 1264"/>
                <a:gd name="T16" fmla="*/ 934 w 2106"/>
                <a:gd name="T17" fmla="*/ 1084 h 1264"/>
                <a:gd name="T18" fmla="*/ 925 w 2106"/>
                <a:gd name="T19" fmla="*/ 1080 h 1264"/>
                <a:gd name="T20" fmla="*/ 911 w 2106"/>
                <a:gd name="T21" fmla="*/ 1074 h 1264"/>
                <a:gd name="T22" fmla="*/ 899 w 2106"/>
                <a:gd name="T23" fmla="*/ 1069 h 1264"/>
                <a:gd name="T24" fmla="*/ 888 w 2106"/>
                <a:gd name="T25" fmla="*/ 1063 h 1264"/>
                <a:gd name="T26" fmla="*/ 625 w 2106"/>
                <a:gd name="T27" fmla="*/ 633 h 1264"/>
                <a:gd name="T28" fmla="*/ 655 w 2106"/>
                <a:gd name="T29" fmla="*/ 463 h 1264"/>
                <a:gd name="T30" fmla="*/ 659 w 2106"/>
                <a:gd name="T31" fmla="*/ 454 h 1264"/>
                <a:gd name="T32" fmla="*/ 662 w 2106"/>
                <a:gd name="T33" fmla="*/ 446 h 1264"/>
                <a:gd name="T34" fmla="*/ 807 w 2106"/>
                <a:gd name="T35" fmla="*/ 256 h 1264"/>
                <a:gd name="T36" fmla="*/ 866 w 2106"/>
                <a:gd name="T37" fmla="*/ 216 h 1264"/>
                <a:gd name="T38" fmla="*/ 1426 w 2106"/>
                <a:gd name="T39" fmla="*/ 272 h 1264"/>
                <a:gd name="T40" fmla="*/ 1436 w 2106"/>
                <a:gd name="T41" fmla="*/ 281 h 1264"/>
                <a:gd name="T42" fmla="*/ 1445 w 2106"/>
                <a:gd name="T43" fmla="*/ 290 h 1264"/>
                <a:gd name="T44" fmla="*/ 1454 w 2106"/>
                <a:gd name="T45" fmla="*/ 298 h 1264"/>
                <a:gd name="T46" fmla="*/ 1461 w 2106"/>
                <a:gd name="T47" fmla="*/ 306 h 1264"/>
                <a:gd name="T48" fmla="*/ 1469 w 2106"/>
                <a:gd name="T49" fmla="*/ 315 h 1264"/>
                <a:gd name="T50" fmla="*/ 1555 w 2106"/>
                <a:gd name="T51" fmla="*/ 455 h 1264"/>
                <a:gd name="T52" fmla="*/ 1557 w 2106"/>
                <a:gd name="T53" fmla="*/ 459 h 1264"/>
                <a:gd name="T54" fmla="*/ 1577 w 2106"/>
                <a:gd name="T55" fmla="*/ 526 h 1264"/>
                <a:gd name="T56" fmla="*/ 1578 w 2106"/>
                <a:gd name="T57" fmla="*/ 532 h 1264"/>
                <a:gd name="T58" fmla="*/ 1586 w 2106"/>
                <a:gd name="T59" fmla="*/ 581 h 1264"/>
                <a:gd name="T60" fmla="*/ 1736 w 2106"/>
                <a:gd name="T61" fmla="*/ 581 h 1264"/>
                <a:gd name="T62" fmla="*/ 1595 w 2106"/>
                <a:gd name="T63" fmla="*/ 1242 h 1264"/>
                <a:gd name="T64" fmla="*/ 2106 w 2106"/>
                <a:gd name="T65" fmla="*/ 518 h 1264"/>
                <a:gd name="T66" fmla="*/ 1707 w 2106"/>
                <a:gd name="T67" fmla="*/ 438 h 1264"/>
                <a:gd name="T68" fmla="*/ 1216 w 2106"/>
                <a:gd name="T69" fmla="*/ 12 h 1264"/>
                <a:gd name="T70" fmla="*/ 1032 w 2106"/>
                <a:gd name="T71" fmla="*/ 7 h 1264"/>
                <a:gd name="T72" fmla="*/ 1021 w 2106"/>
                <a:gd name="T73" fmla="*/ 8 h 1264"/>
                <a:gd name="T74" fmla="*/ 758 w 2106"/>
                <a:gd name="T75" fmla="*/ 107 h 1264"/>
                <a:gd name="T76" fmla="*/ 745 w 2106"/>
                <a:gd name="T77" fmla="*/ 116 h 1264"/>
                <a:gd name="T78" fmla="*/ 732 w 2106"/>
                <a:gd name="T79" fmla="*/ 126 h 1264"/>
                <a:gd name="T80" fmla="*/ 718 w 2106"/>
                <a:gd name="T81" fmla="*/ 136 h 1264"/>
                <a:gd name="T82" fmla="*/ 706 w 2106"/>
                <a:gd name="T83" fmla="*/ 146 h 1264"/>
                <a:gd name="T84" fmla="*/ 656 w 2106"/>
                <a:gd name="T85" fmla="*/ 192 h 1264"/>
                <a:gd name="T86" fmla="*/ 648 w 2106"/>
                <a:gd name="T87" fmla="*/ 200 h 1264"/>
                <a:gd name="T88" fmla="*/ 491 w 2106"/>
                <a:gd name="T89" fmla="*/ 495 h 1264"/>
                <a:gd name="T90" fmla="*/ 487 w 2106"/>
                <a:gd name="T91" fmla="*/ 517 h 1264"/>
                <a:gd name="T92" fmla="*/ 299 w 2106"/>
                <a:gd name="T93" fmla="*/ 439 h 1264"/>
                <a:gd name="T94" fmla="*/ 23 w 2106"/>
                <a:gd name="T95" fmla="*/ 719 h 1264"/>
                <a:gd name="T96" fmla="*/ 206 w 2106"/>
                <a:gd name="T97" fmla="*/ 619 h 1264"/>
                <a:gd name="T98" fmla="*/ 368 w 2106"/>
                <a:gd name="T99" fmla="*/ 612 h 1264"/>
                <a:gd name="T100" fmla="*/ 369 w 2106"/>
                <a:gd name="T101" fmla="*/ 789 h 1264"/>
                <a:gd name="T102" fmla="*/ 0 w 2106"/>
                <a:gd name="T103" fmla="*/ 1190 h 1264"/>
                <a:gd name="T104" fmla="*/ 824 w 2106"/>
                <a:gd name="T105" fmla="*/ 1263 h 1264"/>
                <a:gd name="T106" fmla="*/ 271 w 2106"/>
                <a:gd name="T107" fmla="*/ 1122 h 1264"/>
                <a:gd name="T108" fmla="*/ 509 w 2106"/>
                <a:gd name="T109" fmla="*/ 835 h 1264"/>
                <a:gd name="T110" fmla="*/ 528 w 2106"/>
                <a:gd name="T111" fmla="*/ 884 h 1264"/>
                <a:gd name="T112" fmla="*/ 530 w 2106"/>
                <a:gd name="T113" fmla="*/ 889 h 1264"/>
                <a:gd name="T114" fmla="*/ 928 w 2106"/>
                <a:gd name="T115" fmla="*/ 1238 h 1264"/>
                <a:gd name="T116" fmla="*/ 1107 w 2106"/>
                <a:gd name="T117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06" h="1264">
                  <a:moveTo>
                    <a:pt x="1107" y="1264"/>
                  </a:moveTo>
                  <a:cubicBezTo>
                    <a:pt x="1134" y="1264"/>
                    <a:pt x="1160" y="1262"/>
                    <a:pt x="1186" y="1259"/>
                  </a:cubicBezTo>
                  <a:cubicBezTo>
                    <a:pt x="1186" y="1248"/>
                    <a:pt x="1186" y="1248"/>
                    <a:pt x="1186" y="1248"/>
                  </a:cubicBezTo>
                  <a:cubicBezTo>
                    <a:pt x="1186" y="1109"/>
                    <a:pt x="1186" y="1109"/>
                    <a:pt x="1186" y="1109"/>
                  </a:cubicBezTo>
                  <a:cubicBezTo>
                    <a:pt x="1186" y="439"/>
                    <a:pt x="1186" y="439"/>
                    <a:pt x="1186" y="439"/>
                  </a:cubicBezTo>
                  <a:cubicBezTo>
                    <a:pt x="991" y="439"/>
                    <a:pt x="991" y="439"/>
                    <a:pt x="991" y="439"/>
                  </a:cubicBezTo>
                  <a:cubicBezTo>
                    <a:pt x="875" y="582"/>
                    <a:pt x="875" y="582"/>
                    <a:pt x="875" y="582"/>
                  </a:cubicBezTo>
                  <a:cubicBezTo>
                    <a:pt x="1034" y="582"/>
                    <a:pt x="1034" y="582"/>
                    <a:pt x="1034" y="582"/>
                  </a:cubicBezTo>
                  <a:cubicBezTo>
                    <a:pt x="1034" y="1110"/>
                    <a:pt x="1034" y="1110"/>
                    <a:pt x="1034" y="1110"/>
                  </a:cubicBezTo>
                  <a:cubicBezTo>
                    <a:pt x="1018" y="1108"/>
                    <a:pt x="1003" y="1104"/>
                    <a:pt x="987" y="1101"/>
                  </a:cubicBezTo>
                  <a:cubicBezTo>
                    <a:pt x="986" y="1100"/>
                    <a:pt x="986" y="1100"/>
                    <a:pt x="986" y="1100"/>
                  </a:cubicBezTo>
                  <a:cubicBezTo>
                    <a:pt x="982" y="1099"/>
                    <a:pt x="980" y="1098"/>
                    <a:pt x="977" y="1097"/>
                  </a:cubicBezTo>
                  <a:cubicBezTo>
                    <a:pt x="972" y="1096"/>
                    <a:pt x="972" y="1096"/>
                    <a:pt x="972" y="1096"/>
                  </a:cubicBezTo>
                  <a:cubicBezTo>
                    <a:pt x="970" y="1096"/>
                    <a:pt x="968" y="1095"/>
                    <a:pt x="966" y="1094"/>
                  </a:cubicBezTo>
                  <a:cubicBezTo>
                    <a:pt x="961" y="1093"/>
                    <a:pt x="961" y="1093"/>
                    <a:pt x="961" y="1093"/>
                  </a:cubicBezTo>
                  <a:cubicBezTo>
                    <a:pt x="957" y="1091"/>
                    <a:pt x="957" y="1091"/>
                    <a:pt x="957" y="1091"/>
                  </a:cubicBezTo>
                  <a:cubicBezTo>
                    <a:pt x="950" y="1089"/>
                    <a:pt x="943" y="1087"/>
                    <a:pt x="937" y="1084"/>
                  </a:cubicBezTo>
                  <a:cubicBezTo>
                    <a:pt x="934" y="1084"/>
                    <a:pt x="934" y="1084"/>
                    <a:pt x="934" y="1084"/>
                  </a:cubicBezTo>
                  <a:cubicBezTo>
                    <a:pt x="932" y="1082"/>
                    <a:pt x="930" y="1082"/>
                    <a:pt x="928" y="1081"/>
                  </a:cubicBezTo>
                  <a:cubicBezTo>
                    <a:pt x="925" y="1080"/>
                    <a:pt x="925" y="1080"/>
                    <a:pt x="925" y="1080"/>
                  </a:cubicBezTo>
                  <a:cubicBezTo>
                    <a:pt x="922" y="1079"/>
                    <a:pt x="919" y="1077"/>
                    <a:pt x="915" y="1075"/>
                  </a:cubicBezTo>
                  <a:cubicBezTo>
                    <a:pt x="911" y="1074"/>
                    <a:pt x="911" y="1074"/>
                    <a:pt x="911" y="1074"/>
                  </a:cubicBezTo>
                  <a:cubicBezTo>
                    <a:pt x="907" y="1072"/>
                    <a:pt x="907" y="1072"/>
                    <a:pt x="907" y="1072"/>
                  </a:cubicBezTo>
                  <a:cubicBezTo>
                    <a:pt x="904" y="1071"/>
                    <a:pt x="902" y="1070"/>
                    <a:pt x="899" y="1069"/>
                  </a:cubicBezTo>
                  <a:cubicBezTo>
                    <a:pt x="898" y="1068"/>
                    <a:pt x="898" y="1068"/>
                    <a:pt x="898" y="1068"/>
                  </a:cubicBezTo>
                  <a:cubicBezTo>
                    <a:pt x="894" y="1066"/>
                    <a:pt x="891" y="1065"/>
                    <a:pt x="888" y="1063"/>
                  </a:cubicBezTo>
                  <a:cubicBezTo>
                    <a:pt x="887" y="1062"/>
                    <a:pt x="887" y="1062"/>
                    <a:pt x="887" y="1062"/>
                  </a:cubicBezTo>
                  <a:cubicBezTo>
                    <a:pt x="732" y="983"/>
                    <a:pt x="625" y="820"/>
                    <a:pt x="625" y="633"/>
                  </a:cubicBezTo>
                  <a:cubicBezTo>
                    <a:pt x="625" y="573"/>
                    <a:pt x="635" y="517"/>
                    <a:pt x="655" y="464"/>
                  </a:cubicBezTo>
                  <a:cubicBezTo>
                    <a:pt x="655" y="463"/>
                    <a:pt x="655" y="463"/>
                    <a:pt x="655" y="463"/>
                  </a:cubicBezTo>
                  <a:cubicBezTo>
                    <a:pt x="657" y="461"/>
                    <a:pt x="657" y="458"/>
                    <a:pt x="659" y="456"/>
                  </a:cubicBezTo>
                  <a:cubicBezTo>
                    <a:pt x="659" y="454"/>
                    <a:pt x="659" y="454"/>
                    <a:pt x="659" y="454"/>
                  </a:cubicBezTo>
                  <a:cubicBezTo>
                    <a:pt x="660" y="452"/>
                    <a:pt x="661" y="449"/>
                    <a:pt x="662" y="447"/>
                  </a:cubicBezTo>
                  <a:cubicBezTo>
                    <a:pt x="662" y="446"/>
                    <a:pt x="662" y="446"/>
                    <a:pt x="662" y="446"/>
                  </a:cubicBezTo>
                  <a:cubicBezTo>
                    <a:pt x="694" y="372"/>
                    <a:pt x="743" y="307"/>
                    <a:pt x="805" y="257"/>
                  </a:cubicBezTo>
                  <a:cubicBezTo>
                    <a:pt x="807" y="256"/>
                    <a:pt x="807" y="256"/>
                    <a:pt x="807" y="256"/>
                  </a:cubicBezTo>
                  <a:cubicBezTo>
                    <a:pt x="810" y="253"/>
                    <a:pt x="810" y="253"/>
                    <a:pt x="810" y="253"/>
                  </a:cubicBezTo>
                  <a:cubicBezTo>
                    <a:pt x="827" y="240"/>
                    <a:pt x="846" y="227"/>
                    <a:pt x="866" y="216"/>
                  </a:cubicBezTo>
                  <a:cubicBezTo>
                    <a:pt x="1049" y="110"/>
                    <a:pt x="1273" y="138"/>
                    <a:pt x="1425" y="270"/>
                  </a:cubicBezTo>
                  <a:cubicBezTo>
                    <a:pt x="1426" y="272"/>
                    <a:pt x="1426" y="272"/>
                    <a:pt x="1426" y="272"/>
                  </a:cubicBezTo>
                  <a:cubicBezTo>
                    <a:pt x="1428" y="274"/>
                    <a:pt x="1430" y="275"/>
                    <a:pt x="1433" y="277"/>
                  </a:cubicBezTo>
                  <a:cubicBezTo>
                    <a:pt x="1436" y="281"/>
                    <a:pt x="1436" y="281"/>
                    <a:pt x="1436" y="281"/>
                  </a:cubicBezTo>
                  <a:cubicBezTo>
                    <a:pt x="1438" y="282"/>
                    <a:pt x="1439" y="284"/>
                    <a:pt x="1441" y="285"/>
                  </a:cubicBezTo>
                  <a:cubicBezTo>
                    <a:pt x="1442" y="287"/>
                    <a:pt x="1444" y="288"/>
                    <a:pt x="1445" y="290"/>
                  </a:cubicBezTo>
                  <a:cubicBezTo>
                    <a:pt x="1449" y="294"/>
                    <a:pt x="1449" y="294"/>
                    <a:pt x="1449" y="294"/>
                  </a:cubicBezTo>
                  <a:cubicBezTo>
                    <a:pt x="1451" y="295"/>
                    <a:pt x="1452" y="297"/>
                    <a:pt x="1454" y="298"/>
                  </a:cubicBezTo>
                  <a:cubicBezTo>
                    <a:pt x="1455" y="299"/>
                    <a:pt x="1457" y="301"/>
                    <a:pt x="1458" y="303"/>
                  </a:cubicBezTo>
                  <a:cubicBezTo>
                    <a:pt x="1461" y="306"/>
                    <a:pt x="1461" y="306"/>
                    <a:pt x="1461" y="306"/>
                  </a:cubicBezTo>
                  <a:cubicBezTo>
                    <a:pt x="1463" y="308"/>
                    <a:pt x="1465" y="310"/>
                    <a:pt x="1467" y="312"/>
                  </a:cubicBezTo>
                  <a:cubicBezTo>
                    <a:pt x="1469" y="315"/>
                    <a:pt x="1469" y="315"/>
                    <a:pt x="1469" y="315"/>
                  </a:cubicBezTo>
                  <a:cubicBezTo>
                    <a:pt x="1489" y="338"/>
                    <a:pt x="1508" y="364"/>
                    <a:pt x="1525" y="392"/>
                  </a:cubicBezTo>
                  <a:cubicBezTo>
                    <a:pt x="1536" y="413"/>
                    <a:pt x="1547" y="434"/>
                    <a:pt x="1555" y="455"/>
                  </a:cubicBezTo>
                  <a:cubicBezTo>
                    <a:pt x="1556" y="456"/>
                    <a:pt x="1556" y="456"/>
                    <a:pt x="1556" y="456"/>
                  </a:cubicBezTo>
                  <a:cubicBezTo>
                    <a:pt x="1557" y="459"/>
                    <a:pt x="1557" y="459"/>
                    <a:pt x="1557" y="459"/>
                  </a:cubicBezTo>
                  <a:cubicBezTo>
                    <a:pt x="1563" y="475"/>
                    <a:pt x="1568" y="492"/>
                    <a:pt x="1573" y="509"/>
                  </a:cubicBezTo>
                  <a:cubicBezTo>
                    <a:pt x="1575" y="514"/>
                    <a:pt x="1576" y="521"/>
                    <a:pt x="1577" y="526"/>
                  </a:cubicBezTo>
                  <a:cubicBezTo>
                    <a:pt x="1578" y="531"/>
                    <a:pt x="1578" y="531"/>
                    <a:pt x="1578" y="531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736" y="581"/>
                    <a:pt x="1736" y="581"/>
                    <a:pt x="1736" y="581"/>
                  </a:cubicBezTo>
                  <a:cubicBezTo>
                    <a:pt x="1915" y="581"/>
                    <a:pt x="1915" y="581"/>
                    <a:pt x="1915" y="581"/>
                  </a:cubicBezTo>
                  <a:cubicBezTo>
                    <a:pt x="1595" y="1242"/>
                    <a:pt x="1595" y="1242"/>
                    <a:pt x="1595" y="1242"/>
                  </a:cubicBezTo>
                  <a:cubicBezTo>
                    <a:pt x="1755" y="1242"/>
                    <a:pt x="1755" y="1242"/>
                    <a:pt x="1755" y="1242"/>
                  </a:cubicBezTo>
                  <a:cubicBezTo>
                    <a:pt x="2106" y="518"/>
                    <a:pt x="2106" y="518"/>
                    <a:pt x="2106" y="518"/>
                  </a:cubicBezTo>
                  <a:cubicBezTo>
                    <a:pt x="2106" y="438"/>
                    <a:pt x="2106" y="438"/>
                    <a:pt x="2106" y="438"/>
                  </a:cubicBezTo>
                  <a:cubicBezTo>
                    <a:pt x="1707" y="438"/>
                    <a:pt x="1707" y="438"/>
                    <a:pt x="1707" y="438"/>
                  </a:cubicBezTo>
                  <a:cubicBezTo>
                    <a:pt x="1636" y="221"/>
                    <a:pt x="1452" y="56"/>
                    <a:pt x="1225" y="13"/>
                  </a:cubicBezTo>
                  <a:cubicBezTo>
                    <a:pt x="1222" y="13"/>
                    <a:pt x="1219" y="12"/>
                    <a:pt x="1216" y="12"/>
                  </a:cubicBezTo>
                  <a:cubicBezTo>
                    <a:pt x="1213" y="12"/>
                    <a:pt x="1213" y="12"/>
                    <a:pt x="1213" y="12"/>
                  </a:cubicBezTo>
                  <a:cubicBezTo>
                    <a:pt x="1154" y="1"/>
                    <a:pt x="1093" y="0"/>
                    <a:pt x="1032" y="7"/>
                  </a:cubicBezTo>
                  <a:cubicBezTo>
                    <a:pt x="1029" y="7"/>
                    <a:pt x="1029" y="7"/>
                    <a:pt x="1029" y="7"/>
                  </a:cubicBezTo>
                  <a:cubicBezTo>
                    <a:pt x="1021" y="8"/>
                    <a:pt x="1021" y="8"/>
                    <a:pt x="1021" y="8"/>
                  </a:cubicBezTo>
                  <a:cubicBezTo>
                    <a:pt x="929" y="21"/>
                    <a:pt x="839" y="54"/>
                    <a:pt x="759" y="107"/>
                  </a:cubicBezTo>
                  <a:cubicBezTo>
                    <a:pt x="758" y="107"/>
                    <a:pt x="758" y="107"/>
                    <a:pt x="758" y="107"/>
                  </a:cubicBezTo>
                  <a:cubicBezTo>
                    <a:pt x="755" y="109"/>
                    <a:pt x="752" y="112"/>
                    <a:pt x="749" y="114"/>
                  </a:cubicBezTo>
                  <a:cubicBezTo>
                    <a:pt x="745" y="116"/>
                    <a:pt x="745" y="116"/>
                    <a:pt x="745" y="116"/>
                  </a:cubicBezTo>
                  <a:cubicBezTo>
                    <a:pt x="742" y="118"/>
                    <a:pt x="740" y="120"/>
                    <a:pt x="737" y="122"/>
                  </a:cubicBezTo>
                  <a:cubicBezTo>
                    <a:pt x="732" y="126"/>
                    <a:pt x="732" y="126"/>
                    <a:pt x="732" y="126"/>
                  </a:cubicBezTo>
                  <a:cubicBezTo>
                    <a:pt x="727" y="129"/>
                    <a:pt x="727" y="129"/>
                    <a:pt x="727" y="129"/>
                  </a:cubicBezTo>
                  <a:cubicBezTo>
                    <a:pt x="724" y="132"/>
                    <a:pt x="721" y="134"/>
                    <a:pt x="718" y="136"/>
                  </a:cubicBezTo>
                  <a:cubicBezTo>
                    <a:pt x="716" y="138"/>
                    <a:pt x="716" y="138"/>
                    <a:pt x="716" y="138"/>
                  </a:cubicBezTo>
                  <a:cubicBezTo>
                    <a:pt x="713" y="141"/>
                    <a:pt x="709" y="143"/>
                    <a:pt x="706" y="146"/>
                  </a:cubicBezTo>
                  <a:cubicBezTo>
                    <a:pt x="705" y="147"/>
                    <a:pt x="705" y="147"/>
                    <a:pt x="705" y="147"/>
                  </a:cubicBezTo>
                  <a:cubicBezTo>
                    <a:pt x="688" y="161"/>
                    <a:pt x="672" y="176"/>
                    <a:pt x="656" y="192"/>
                  </a:cubicBezTo>
                  <a:cubicBezTo>
                    <a:pt x="653" y="195"/>
                    <a:pt x="653" y="195"/>
                    <a:pt x="653" y="195"/>
                  </a:cubicBezTo>
                  <a:cubicBezTo>
                    <a:pt x="652" y="197"/>
                    <a:pt x="650" y="199"/>
                    <a:pt x="648" y="200"/>
                  </a:cubicBezTo>
                  <a:cubicBezTo>
                    <a:pt x="569" y="284"/>
                    <a:pt x="516" y="386"/>
                    <a:pt x="492" y="492"/>
                  </a:cubicBezTo>
                  <a:cubicBezTo>
                    <a:pt x="491" y="495"/>
                    <a:pt x="491" y="495"/>
                    <a:pt x="491" y="495"/>
                  </a:cubicBezTo>
                  <a:cubicBezTo>
                    <a:pt x="490" y="498"/>
                    <a:pt x="490" y="500"/>
                    <a:pt x="490" y="502"/>
                  </a:cubicBezTo>
                  <a:cubicBezTo>
                    <a:pt x="489" y="507"/>
                    <a:pt x="488" y="512"/>
                    <a:pt x="487" y="517"/>
                  </a:cubicBezTo>
                  <a:cubicBezTo>
                    <a:pt x="470" y="498"/>
                    <a:pt x="450" y="482"/>
                    <a:pt x="428" y="470"/>
                  </a:cubicBezTo>
                  <a:cubicBezTo>
                    <a:pt x="391" y="449"/>
                    <a:pt x="347" y="439"/>
                    <a:pt x="299" y="439"/>
                  </a:cubicBezTo>
                  <a:cubicBezTo>
                    <a:pt x="220" y="439"/>
                    <a:pt x="155" y="464"/>
                    <a:pt x="104" y="514"/>
                  </a:cubicBezTo>
                  <a:cubicBezTo>
                    <a:pt x="54" y="564"/>
                    <a:pt x="27" y="632"/>
                    <a:pt x="23" y="719"/>
                  </a:cubicBezTo>
                  <a:cubicBezTo>
                    <a:pt x="172" y="719"/>
                    <a:pt x="172" y="719"/>
                    <a:pt x="172" y="719"/>
                  </a:cubicBezTo>
                  <a:cubicBezTo>
                    <a:pt x="173" y="677"/>
                    <a:pt x="185" y="643"/>
                    <a:pt x="206" y="619"/>
                  </a:cubicBezTo>
                  <a:cubicBezTo>
                    <a:pt x="228" y="595"/>
                    <a:pt x="256" y="582"/>
                    <a:pt x="289" y="582"/>
                  </a:cubicBezTo>
                  <a:cubicBezTo>
                    <a:pt x="321" y="582"/>
                    <a:pt x="347" y="592"/>
                    <a:pt x="368" y="612"/>
                  </a:cubicBezTo>
                  <a:cubicBezTo>
                    <a:pt x="388" y="633"/>
                    <a:pt x="399" y="658"/>
                    <a:pt x="399" y="689"/>
                  </a:cubicBezTo>
                  <a:cubicBezTo>
                    <a:pt x="399" y="720"/>
                    <a:pt x="389" y="753"/>
                    <a:pt x="369" y="789"/>
                  </a:cubicBezTo>
                  <a:cubicBezTo>
                    <a:pt x="349" y="827"/>
                    <a:pt x="309" y="876"/>
                    <a:pt x="249" y="936"/>
                  </a:cubicBezTo>
                  <a:cubicBezTo>
                    <a:pt x="0" y="1190"/>
                    <a:pt x="0" y="1190"/>
                    <a:pt x="0" y="1190"/>
                  </a:cubicBezTo>
                  <a:cubicBezTo>
                    <a:pt x="0" y="1263"/>
                    <a:pt x="0" y="1263"/>
                    <a:pt x="0" y="1263"/>
                  </a:cubicBezTo>
                  <a:cubicBezTo>
                    <a:pt x="824" y="1263"/>
                    <a:pt x="824" y="1263"/>
                    <a:pt x="824" y="1263"/>
                  </a:cubicBezTo>
                  <a:cubicBezTo>
                    <a:pt x="746" y="1230"/>
                    <a:pt x="674" y="1183"/>
                    <a:pt x="611" y="1122"/>
                  </a:cubicBezTo>
                  <a:cubicBezTo>
                    <a:pt x="271" y="1122"/>
                    <a:pt x="271" y="1122"/>
                    <a:pt x="271" y="1122"/>
                  </a:cubicBezTo>
                  <a:cubicBezTo>
                    <a:pt x="361" y="1027"/>
                    <a:pt x="361" y="1027"/>
                    <a:pt x="361" y="1027"/>
                  </a:cubicBezTo>
                  <a:cubicBezTo>
                    <a:pt x="432" y="953"/>
                    <a:pt x="482" y="889"/>
                    <a:pt x="509" y="835"/>
                  </a:cubicBezTo>
                  <a:cubicBezTo>
                    <a:pt x="514" y="851"/>
                    <a:pt x="521" y="868"/>
                    <a:pt x="528" y="884"/>
                  </a:cubicBezTo>
                  <a:cubicBezTo>
                    <a:pt x="528" y="884"/>
                    <a:pt x="528" y="884"/>
                    <a:pt x="528" y="884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50" y="933"/>
                    <a:pt x="574" y="975"/>
                    <a:pt x="603" y="1012"/>
                  </a:cubicBezTo>
                  <a:cubicBezTo>
                    <a:pt x="686" y="1123"/>
                    <a:pt x="801" y="1201"/>
                    <a:pt x="928" y="1238"/>
                  </a:cubicBezTo>
                  <a:cubicBezTo>
                    <a:pt x="928" y="1238"/>
                    <a:pt x="928" y="1238"/>
                    <a:pt x="928" y="1238"/>
                  </a:cubicBezTo>
                  <a:cubicBezTo>
                    <a:pt x="984" y="1255"/>
                    <a:pt x="1045" y="1264"/>
                    <a:pt x="1107" y="126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7034473" y="2485863"/>
            <a:ext cx="589979" cy="547380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4628311" y="2519941"/>
            <a:ext cx="558029" cy="479224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2111923" y="2446207"/>
            <a:ext cx="587847" cy="664522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2111845" y="372745"/>
            <a:ext cx="6743230" cy="518159"/>
            <a:chOff x="3974660" y="431673"/>
            <a:chExt cx="4394445" cy="517954"/>
          </a:xfrm>
        </p:grpSpPr>
        <p:sp>
          <p:nvSpPr>
            <p:cNvPr id="47" name="Title 1"/>
            <p:cNvSpPr txBox="1"/>
            <p:nvPr/>
          </p:nvSpPr>
          <p:spPr>
            <a:xfrm>
              <a:off x="4121259" y="431673"/>
              <a:ext cx="4247846" cy="505895"/>
            </a:xfrm>
            <a:prstGeom prst="rect">
              <a:avLst/>
            </a:prstGeom>
          </p:spPr>
          <p:txBody>
            <a:bodyPr lIns="0" rIns="0" anchor="ctr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anose="020B0306030504020204" pitchFamily="34" charset="0"/>
                </a:defRPr>
              </a:lvl1pPr>
            </a:lstStyle>
            <a:p>
              <a:pPr algn="l"/>
              <a:r>
                <a:rPr lang="en-US" altLang="zh-CN" sz="2800" b="1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2017</a:t>
              </a:r>
              <a:endParaRPr lang="zh-CN" altLang="en-US" sz="28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endParaRPr>
            </a:p>
          </p:txBody>
        </p:sp>
        <p:cxnSp>
          <p:nvCxnSpPr>
            <p:cNvPr id="49" name="直接连接符 48"/>
            <p:cNvCxnSpPr/>
            <p:nvPr/>
          </p:nvCxnSpPr>
          <p:spPr>
            <a:xfrm flipV="1">
              <a:off x="3974660" y="937751"/>
              <a:ext cx="4037610" cy="11876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矩形 51"/>
          <p:cNvSpPr/>
          <p:nvPr/>
        </p:nvSpPr>
        <p:spPr>
          <a:xfrm>
            <a:off x="0" y="6424549"/>
            <a:ext cx="12192000" cy="4453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5400" dirty="0"/>
          </a:p>
        </p:txBody>
      </p:sp>
      <p:sp>
        <p:nvSpPr>
          <p:cNvPr id="53" name="TextBox 52"/>
          <p:cNvSpPr txBox="1"/>
          <p:nvPr/>
        </p:nvSpPr>
        <p:spPr>
          <a:xfrm>
            <a:off x="10058400" y="6472053"/>
            <a:ext cx="2232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+mn-ea"/>
              </a:rPr>
              <a:t>TAIJI  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</a:rPr>
              <a:t>太极集团</a:t>
            </a:r>
            <a:endParaRPr lang="zh-CN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7" name="流程图: 决策 6"/>
          <p:cNvSpPr/>
          <p:nvPr/>
        </p:nvSpPr>
        <p:spPr>
          <a:xfrm>
            <a:off x="1822450" y="2260600"/>
            <a:ext cx="289560" cy="25908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圆角矩形 17"/>
          <p:cNvSpPr/>
          <p:nvPr/>
        </p:nvSpPr>
        <p:spPr>
          <a:xfrm>
            <a:off x="1198243" y="195065"/>
            <a:ext cx="696035" cy="696035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</a:rPr>
              <a:t>4</a:t>
            </a:r>
            <a:endParaRPr lang="en-US" altLang="zh-CN" sz="2400" dirty="0">
              <a:solidFill>
                <a:schemeClr val="bg1"/>
              </a:solidFill>
            </a:endParaRPr>
          </a:p>
        </p:txBody>
      </p:sp>
      <p:sp>
        <p:nvSpPr>
          <p:cNvPr id="3" name="流程图: 决策 2"/>
          <p:cNvSpPr/>
          <p:nvPr/>
        </p:nvSpPr>
        <p:spPr>
          <a:xfrm>
            <a:off x="1822450" y="2999105"/>
            <a:ext cx="289560" cy="25908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流程图: 决策 3"/>
          <p:cNvSpPr/>
          <p:nvPr/>
        </p:nvSpPr>
        <p:spPr>
          <a:xfrm>
            <a:off x="1822450" y="3752215"/>
            <a:ext cx="289560" cy="25908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文本框 45"/>
          <p:cNvSpPr txBox="1"/>
          <p:nvPr/>
        </p:nvSpPr>
        <p:spPr>
          <a:xfrm>
            <a:off x="5093165" y="3985773"/>
            <a:ext cx="20056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400" b="1" dirty="0" smtClean="0">
                <a:solidFill>
                  <a:schemeClr val="tx2"/>
                </a:solidFill>
                <a:cs typeface="+mn-ea"/>
                <a:sym typeface="+mn-lt"/>
              </a:rPr>
              <a:t>谢 谢！</a:t>
            </a:r>
            <a:endParaRPr lang="zh-CN" altLang="en-US" sz="4400" b="1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4395537" y="1562793"/>
            <a:ext cx="3400926" cy="2063212"/>
            <a:chOff x="2811463" y="1223963"/>
            <a:chExt cx="6719888" cy="4076700"/>
          </a:xfrm>
          <a:solidFill>
            <a:schemeClr val="tx1"/>
          </a:solidFill>
        </p:grpSpPr>
        <p:sp>
          <p:nvSpPr>
            <p:cNvPr id="9" name="Freeform 34"/>
            <p:cNvSpPr/>
            <p:nvPr/>
          </p:nvSpPr>
          <p:spPr bwMode="auto">
            <a:xfrm>
              <a:off x="6796088" y="3302000"/>
              <a:ext cx="1560513" cy="1947863"/>
            </a:xfrm>
            <a:custGeom>
              <a:avLst/>
              <a:gdLst>
                <a:gd name="T0" fmla="*/ 0 w 489"/>
                <a:gd name="T1" fmla="*/ 604 h 604"/>
                <a:gd name="T2" fmla="*/ 292 w 489"/>
                <a:gd name="T3" fmla="*/ 447 h 604"/>
                <a:gd name="T4" fmla="*/ 292 w 489"/>
                <a:gd name="T5" fmla="*/ 447 h 604"/>
                <a:gd name="T6" fmla="*/ 307 w 489"/>
                <a:gd name="T7" fmla="*/ 432 h 604"/>
                <a:gd name="T8" fmla="*/ 307 w 489"/>
                <a:gd name="T9" fmla="*/ 433 h 604"/>
                <a:gd name="T10" fmla="*/ 475 w 489"/>
                <a:gd name="T11" fmla="*/ 116 h 604"/>
                <a:gd name="T12" fmla="*/ 476 w 489"/>
                <a:gd name="T13" fmla="*/ 116 h 604"/>
                <a:gd name="T14" fmla="*/ 477 w 489"/>
                <a:gd name="T15" fmla="*/ 110 h 604"/>
                <a:gd name="T16" fmla="*/ 477 w 489"/>
                <a:gd name="T17" fmla="*/ 110 h 604"/>
                <a:gd name="T18" fmla="*/ 477 w 489"/>
                <a:gd name="T19" fmla="*/ 106 h 604"/>
                <a:gd name="T20" fmla="*/ 479 w 489"/>
                <a:gd name="T21" fmla="*/ 98 h 604"/>
                <a:gd name="T22" fmla="*/ 479 w 489"/>
                <a:gd name="T23" fmla="*/ 96 h 604"/>
                <a:gd name="T24" fmla="*/ 487 w 489"/>
                <a:gd name="T25" fmla="*/ 32 h 604"/>
                <a:gd name="T26" fmla="*/ 487 w 489"/>
                <a:gd name="T27" fmla="*/ 32 h 604"/>
                <a:gd name="T28" fmla="*/ 488 w 489"/>
                <a:gd name="T29" fmla="*/ 23 h 604"/>
                <a:gd name="T30" fmla="*/ 488 w 489"/>
                <a:gd name="T31" fmla="*/ 21 h 604"/>
                <a:gd name="T32" fmla="*/ 488 w 489"/>
                <a:gd name="T33" fmla="*/ 13 h 604"/>
                <a:gd name="T34" fmla="*/ 488 w 489"/>
                <a:gd name="T35" fmla="*/ 9 h 604"/>
                <a:gd name="T36" fmla="*/ 489 w 489"/>
                <a:gd name="T37" fmla="*/ 4 h 604"/>
                <a:gd name="T38" fmla="*/ 489 w 489"/>
                <a:gd name="T39" fmla="*/ 3 h 604"/>
                <a:gd name="T40" fmla="*/ 489 w 489"/>
                <a:gd name="T41" fmla="*/ 0 h 604"/>
                <a:gd name="T42" fmla="*/ 340 w 489"/>
                <a:gd name="T43" fmla="*/ 0 h 604"/>
                <a:gd name="T44" fmla="*/ 320 w 489"/>
                <a:gd name="T45" fmla="*/ 125 h 604"/>
                <a:gd name="T46" fmla="*/ 320 w 489"/>
                <a:gd name="T47" fmla="*/ 128 h 604"/>
                <a:gd name="T48" fmla="*/ 319 w 489"/>
                <a:gd name="T49" fmla="*/ 130 h 604"/>
                <a:gd name="T50" fmla="*/ 298 w 489"/>
                <a:gd name="T51" fmla="*/ 185 h 604"/>
                <a:gd name="T52" fmla="*/ 298 w 489"/>
                <a:gd name="T53" fmla="*/ 185 h 604"/>
                <a:gd name="T54" fmla="*/ 199 w 489"/>
                <a:gd name="T55" fmla="*/ 330 h 604"/>
                <a:gd name="T56" fmla="*/ 0 w 489"/>
                <a:gd name="T57" fmla="*/ 450 h 604"/>
                <a:gd name="T58" fmla="*/ 0 w 489"/>
                <a:gd name="T59" fmla="*/ 604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489" h="604">
                  <a:moveTo>
                    <a:pt x="0" y="604"/>
                  </a:moveTo>
                  <a:cubicBezTo>
                    <a:pt x="111" y="578"/>
                    <a:pt x="212" y="523"/>
                    <a:pt x="292" y="447"/>
                  </a:cubicBezTo>
                  <a:cubicBezTo>
                    <a:pt x="292" y="447"/>
                    <a:pt x="292" y="447"/>
                    <a:pt x="292" y="447"/>
                  </a:cubicBezTo>
                  <a:cubicBezTo>
                    <a:pt x="297" y="442"/>
                    <a:pt x="302" y="437"/>
                    <a:pt x="307" y="432"/>
                  </a:cubicBezTo>
                  <a:cubicBezTo>
                    <a:pt x="307" y="433"/>
                    <a:pt x="307" y="433"/>
                    <a:pt x="307" y="433"/>
                  </a:cubicBezTo>
                  <a:cubicBezTo>
                    <a:pt x="394" y="345"/>
                    <a:pt x="451" y="234"/>
                    <a:pt x="475" y="116"/>
                  </a:cubicBezTo>
                  <a:cubicBezTo>
                    <a:pt x="476" y="116"/>
                    <a:pt x="476" y="116"/>
                    <a:pt x="476" y="116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10"/>
                    <a:pt x="477" y="110"/>
                    <a:pt x="477" y="110"/>
                  </a:cubicBezTo>
                  <a:cubicBezTo>
                    <a:pt x="477" y="106"/>
                    <a:pt x="477" y="106"/>
                    <a:pt x="477" y="106"/>
                  </a:cubicBezTo>
                  <a:cubicBezTo>
                    <a:pt x="478" y="103"/>
                    <a:pt x="479" y="101"/>
                    <a:pt x="479" y="98"/>
                  </a:cubicBezTo>
                  <a:cubicBezTo>
                    <a:pt x="479" y="96"/>
                    <a:pt x="479" y="96"/>
                    <a:pt x="479" y="96"/>
                  </a:cubicBezTo>
                  <a:cubicBezTo>
                    <a:pt x="483" y="75"/>
                    <a:pt x="486" y="53"/>
                    <a:pt x="487" y="32"/>
                  </a:cubicBezTo>
                  <a:cubicBezTo>
                    <a:pt x="487" y="32"/>
                    <a:pt x="487" y="32"/>
                    <a:pt x="487" y="32"/>
                  </a:cubicBezTo>
                  <a:cubicBezTo>
                    <a:pt x="487" y="29"/>
                    <a:pt x="487" y="26"/>
                    <a:pt x="488" y="23"/>
                  </a:cubicBezTo>
                  <a:cubicBezTo>
                    <a:pt x="488" y="21"/>
                    <a:pt x="488" y="21"/>
                    <a:pt x="488" y="21"/>
                  </a:cubicBezTo>
                  <a:cubicBezTo>
                    <a:pt x="488" y="13"/>
                    <a:pt x="488" y="13"/>
                    <a:pt x="488" y="13"/>
                  </a:cubicBezTo>
                  <a:cubicBezTo>
                    <a:pt x="488" y="9"/>
                    <a:pt x="488" y="9"/>
                    <a:pt x="488" y="9"/>
                  </a:cubicBezTo>
                  <a:cubicBezTo>
                    <a:pt x="489" y="4"/>
                    <a:pt x="489" y="4"/>
                    <a:pt x="489" y="4"/>
                  </a:cubicBezTo>
                  <a:cubicBezTo>
                    <a:pt x="489" y="3"/>
                    <a:pt x="489" y="3"/>
                    <a:pt x="489" y="3"/>
                  </a:cubicBezTo>
                  <a:cubicBezTo>
                    <a:pt x="489" y="0"/>
                    <a:pt x="489" y="0"/>
                    <a:pt x="489" y="0"/>
                  </a:cubicBezTo>
                  <a:cubicBezTo>
                    <a:pt x="340" y="0"/>
                    <a:pt x="340" y="0"/>
                    <a:pt x="340" y="0"/>
                  </a:cubicBezTo>
                  <a:cubicBezTo>
                    <a:pt x="339" y="42"/>
                    <a:pt x="332" y="84"/>
                    <a:pt x="320" y="125"/>
                  </a:cubicBezTo>
                  <a:cubicBezTo>
                    <a:pt x="320" y="128"/>
                    <a:pt x="320" y="128"/>
                    <a:pt x="320" y="128"/>
                  </a:cubicBezTo>
                  <a:cubicBezTo>
                    <a:pt x="319" y="130"/>
                    <a:pt x="319" y="130"/>
                    <a:pt x="319" y="130"/>
                  </a:cubicBezTo>
                  <a:cubicBezTo>
                    <a:pt x="313" y="149"/>
                    <a:pt x="306" y="168"/>
                    <a:pt x="298" y="185"/>
                  </a:cubicBezTo>
                  <a:cubicBezTo>
                    <a:pt x="298" y="185"/>
                    <a:pt x="298" y="185"/>
                    <a:pt x="298" y="185"/>
                  </a:cubicBezTo>
                  <a:cubicBezTo>
                    <a:pt x="275" y="238"/>
                    <a:pt x="242" y="287"/>
                    <a:pt x="199" y="330"/>
                  </a:cubicBezTo>
                  <a:cubicBezTo>
                    <a:pt x="141" y="387"/>
                    <a:pt x="73" y="428"/>
                    <a:pt x="0" y="450"/>
                  </a:cubicBezTo>
                  <a:lnTo>
                    <a:pt x="0" y="6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Freeform 35"/>
            <p:cNvSpPr/>
            <p:nvPr/>
          </p:nvSpPr>
          <p:spPr bwMode="auto">
            <a:xfrm>
              <a:off x="2811463" y="1223963"/>
              <a:ext cx="6719888" cy="4076700"/>
            </a:xfrm>
            <a:custGeom>
              <a:avLst/>
              <a:gdLst>
                <a:gd name="T0" fmla="*/ 1186 w 2106"/>
                <a:gd name="T1" fmla="*/ 1259 h 1264"/>
                <a:gd name="T2" fmla="*/ 1186 w 2106"/>
                <a:gd name="T3" fmla="*/ 1109 h 1264"/>
                <a:gd name="T4" fmla="*/ 991 w 2106"/>
                <a:gd name="T5" fmla="*/ 439 h 1264"/>
                <a:gd name="T6" fmla="*/ 1034 w 2106"/>
                <a:gd name="T7" fmla="*/ 582 h 1264"/>
                <a:gd name="T8" fmla="*/ 987 w 2106"/>
                <a:gd name="T9" fmla="*/ 1101 h 1264"/>
                <a:gd name="T10" fmla="*/ 977 w 2106"/>
                <a:gd name="T11" fmla="*/ 1097 h 1264"/>
                <a:gd name="T12" fmla="*/ 966 w 2106"/>
                <a:gd name="T13" fmla="*/ 1094 h 1264"/>
                <a:gd name="T14" fmla="*/ 957 w 2106"/>
                <a:gd name="T15" fmla="*/ 1091 h 1264"/>
                <a:gd name="T16" fmla="*/ 934 w 2106"/>
                <a:gd name="T17" fmla="*/ 1084 h 1264"/>
                <a:gd name="T18" fmla="*/ 925 w 2106"/>
                <a:gd name="T19" fmla="*/ 1080 h 1264"/>
                <a:gd name="T20" fmla="*/ 911 w 2106"/>
                <a:gd name="T21" fmla="*/ 1074 h 1264"/>
                <a:gd name="T22" fmla="*/ 899 w 2106"/>
                <a:gd name="T23" fmla="*/ 1069 h 1264"/>
                <a:gd name="T24" fmla="*/ 888 w 2106"/>
                <a:gd name="T25" fmla="*/ 1063 h 1264"/>
                <a:gd name="T26" fmla="*/ 625 w 2106"/>
                <a:gd name="T27" fmla="*/ 633 h 1264"/>
                <a:gd name="T28" fmla="*/ 655 w 2106"/>
                <a:gd name="T29" fmla="*/ 463 h 1264"/>
                <a:gd name="T30" fmla="*/ 659 w 2106"/>
                <a:gd name="T31" fmla="*/ 454 h 1264"/>
                <a:gd name="T32" fmla="*/ 662 w 2106"/>
                <a:gd name="T33" fmla="*/ 446 h 1264"/>
                <a:gd name="T34" fmla="*/ 807 w 2106"/>
                <a:gd name="T35" fmla="*/ 256 h 1264"/>
                <a:gd name="T36" fmla="*/ 866 w 2106"/>
                <a:gd name="T37" fmla="*/ 216 h 1264"/>
                <a:gd name="T38" fmla="*/ 1426 w 2106"/>
                <a:gd name="T39" fmla="*/ 272 h 1264"/>
                <a:gd name="T40" fmla="*/ 1436 w 2106"/>
                <a:gd name="T41" fmla="*/ 281 h 1264"/>
                <a:gd name="T42" fmla="*/ 1445 w 2106"/>
                <a:gd name="T43" fmla="*/ 290 h 1264"/>
                <a:gd name="T44" fmla="*/ 1454 w 2106"/>
                <a:gd name="T45" fmla="*/ 298 h 1264"/>
                <a:gd name="T46" fmla="*/ 1461 w 2106"/>
                <a:gd name="T47" fmla="*/ 306 h 1264"/>
                <a:gd name="T48" fmla="*/ 1469 w 2106"/>
                <a:gd name="T49" fmla="*/ 315 h 1264"/>
                <a:gd name="T50" fmla="*/ 1555 w 2106"/>
                <a:gd name="T51" fmla="*/ 455 h 1264"/>
                <a:gd name="T52" fmla="*/ 1557 w 2106"/>
                <a:gd name="T53" fmla="*/ 459 h 1264"/>
                <a:gd name="T54" fmla="*/ 1577 w 2106"/>
                <a:gd name="T55" fmla="*/ 526 h 1264"/>
                <a:gd name="T56" fmla="*/ 1578 w 2106"/>
                <a:gd name="T57" fmla="*/ 532 h 1264"/>
                <a:gd name="T58" fmla="*/ 1586 w 2106"/>
                <a:gd name="T59" fmla="*/ 581 h 1264"/>
                <a:gd name="T60" fmla="*/ 1736 w 2106"/>
                <a:gd name="T61" fmla="*/ 581 h 1264"/>
                <a:gd name="T62" fmla="*/ 1595 w 2106"/>
                <a:gd name="T63" fmla="*/ 1242 h 1264"/>
                <a:gd name="T64" fmla="*/ 2106 w 2106"/>
                <a:gd name="T65" fmla="*/ 518 h 1264"/>
                <a:gd name="T66" fmla="*/ 1707 w 2106"/>
                <a:gd name="T67" fmla="*/ 438 h 1264"/>
                <a:gd name="T68" fmla="*/ 1216 w 2106"/>
                <a:gd name="T69" fmla="*/ 12 h 1264"/>
                <a:gd name="T70" fmla="*/ 1032 w 2106"/>
                <a:gd name="T71" fmla="*/ 7 h 1264"/>
                <a:gd name="T72" fmla="*/ 1021 w 2106"/>
                <a:gd name="T73" fmla="*/ 8 h 1264"/>
                <a:gd name="T74" fmla="*/ 758 w 2106"/>
                <a:gd name="T75" fmla="*/ 107 h 1264"/>
                <a:gd name="T76" fmla="*/ 745 w 2106"/>
                <a:gd name="T77" fmla="*/ 116 h 1264"/>
                <a:gd name="T78" fmla="*/ 732 w 2106"/>
                <a:gd name="T79" fmla="*/ 126 h 1264"/>
                <a:gd name="T80" fmla="*/ 718 w 2106"/>
                <a:gd name="T81" fmla="*/ 136 h 1264"/>
                <a:gd name="T82" fmla="*/ 706 w 2106"/>
                <a:gd name="T83" fmla="*/ 146 h 1264"/>
                <a:gd name="T84" fmla="*/ 656 w 2106"/>
                <a:gd name="T85" fmla="*/ 192 h 1264"/>
                <a:gd name="T86" fmla="*/ 648 w 2106"/>
                <a:gd name="T87" fmla="*/ 200 h 1264"/>
                <a:gd name="T88" fmla="*/ 491 w 2106"/>
                <a:gd name="T89" fmla="*/ 495 h 1264"/>
                <a:gd name="T90" fmla="*/ 487 w 2106"/>
                <a:gd name="T91" fmla="*/ 517 h 1264"/>
                <a:gd name="T92" fmla="*/ 299 w 2106"/>
                <a:gd name="T93" fmla="*/ 439 h 1264"/>
                <a:gd name="T94" fmla="*/ 23 w 2106"/>
                <a:gd name="T95" fmla="*/ 719 h 1264"/>
                <a:gd name="T96" fmla="*/ 206 w 2106"/>
                <a:gd name="T97" fmla="*/ 619 h 1264"/>
                <a:gd name="T98" fmla="*/ 368 w 2106"/>
                <a:gd name="T99" fmla="*/ 612 h 1264"/>
                <a:gd name="T100" fmla="*/ 369 w 2106"/>
                <a:gd name="T101" fmla="*/ 789 h 1264"/>
                <a:gd name="T102" fmla="*/ 0 w 2106"/>
                <a:gd name="T103" fmla="*/ 1190 h 1264"/>
                <a:gd name="T104" fmla="*/ 824 w 2106"/>
                <a:gd name="T105" fmla="*/ 1263 h 1264"/>
                <a:gd name="T106" fmla="*/ 271 w 2106"/>
                <a:gd name="T107" fmla="*/ 1122 h 1264"/>
                <a:gd name="T108" fmla="*/ 509 w 2106"/>
                <a:gd name="T109" fmla="*/ 835 h 1264"/>
                <a:gd name="T110" fmla="*/ 528 w 2106"/>
                <a:gd name="T111" fmla="*/ 884 h 1264"/>
                <a:gd name="T112" fmla="*/ 530 w 2106"/>
                <a:gd name="T113" fmla="*/ 889 h 1264"/>
                <a:gd name="T114" fmla="*/ 928 w 2106"/>
                <a:gd name="T115" fmla="*/ 1238 h 1264"/>
                <a:gd name="T116" fmla="*/ 1107 w 2106"/>
                <a:gd name="T117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106" h="1264">
                  <a:moveTo>
                    <a:pt x="1107" y="1264"/>
                  </a:moveTo>
                  <a:cubicBezTo>
                    <a:pt x="1134" y="1264"/>
                    <a:pt x="1160" y="1262"/>
                    <a:pt x="1186" y="1259"/>
                  </a:cubicBezTo>
                  <a:cubicBezTo>
                    <a:pt x="1186" y="1248"/>
                    <a:pt x="1186" y="1248"/>
                    <a:pt x="1186" y="1248"/>
                  </a:cubicBezTo>
                  <a:cubicBezTo>
                    <a:pt x="1186" y="1109"/>
                    <a:pt x="1186" y="1109"/>
                    <a:pt x="1186" y="1109"/>
                  </a:cubicBezTo>
                  <a:cubicBezTo>
                    <a:pt x="1186" y="439"/>
                    <a:pt x="1186" y="439"/>
                    <a:pt x="1186" y="439"/>
                  </a:cubicBezTo>
                  <a:cubicBezTo>
                    <a:pt x="991" y="439"/>
                    <a:pt x="991" y="439"/>
                    <a:pt x="991" y="439"/>
                  </a:cubicBezTo>
                  <a:cubicBezTo>
                    <a:pt x="875" y="582"/>
                    <a:pt x="875" y="582"/>
                    <a:pt x="875" y="582"/>
                  </a:cubicBezTo>
                  <a:cubicBezTo>
                    <a:pt x="1034" y="582"/>
                    <a:pt x="1034" y="582"/>
                    <a:pt x="1034" y="582"/>
                  </a:cubicBezTo>
                  <a:cubicBezTo>
                    <a:pt x="1034" y="1110"/>
                    <a:pt x="1034" y="1110"/>
                    <a:pt x="1034" y="1110"/>
                  </a:cubicBezTo>
                  <a:cubicBezTo>
                    <a:pt x="1018" y="1108"/>
                    <a:pt x="1003" y="1104"/>
                    <a:pt x="987" y="1101"/>
                  </a:cubicBezTo>
                  <a:cubicBezTo>
                    <a:pt x="986" y="1100"/>
                    <a:pt x="986" y="1100"/>
                    <a:pt x="986" y="1100"/>
                  </a:cubicBezTo>
                  <a:cubicBezTo>
                    <a:pt x="982" y="1099"/>
                    <a:pt x="980" y="1098"/>
                    <a:pt x="977" y="1097"/>
                  </a:cubicBezTo>
                  <a:cubicBezTo>
                    <a:pt x="972" y="1096"/>
                    <a:pt x="972" y="1096"/>
                    <a:pt x="972" y="1096"/>
                  </a:cubicBezTo>
                  <a:cubicBezTo>
                    <a:pt x="970" y="1096"/>
                    <a:pt x="968" y="1095"/>
                    <a:pt x="966" y="1094"/>
                  </a:cubicBezTo>
                  <a:cubicBezTo>
                    <a:pt x="961" y="1093"/>
                    <a:pt x="961" y="1093"/>
                    <a:pt x="961" y="1093"/>
                  </a:cubicBezTo>
                  <a:cubicBezTo>
                    <a:pt x="957" y="1091"/>
                    <a:pt x="957" y="1091"/>
                    <a:pt x="957" y="1091"/>
                  </a:cubicBezTo>
                  <a:cubicBezTo>
                    <a:pt x="950" y="1089"/>
                    <a:pt x="943" y="1087"/>
                    <a:pt x="937" y="1084"/>
                  </a:cubicBezTo>
                  <a:cubicBezTo>
                    <a:pt x="934" y="1084"/>
                    <a:pt x="934" y="1084"/>
                    <a:pt x="934" y="1084"/>
                  </a:cubicBezTo>
                  <a:cubicBezTo>
                    <a:pt x="932" y="1082"/>
                    <a:pt x="930" y="1082"/>
                    <a:pt x="928" y="1081"/>
                  </a:cubicBezTo>
                  <a:cubicBezTo>
                    <a:pt x="925" y="1080"/>
                    <a:pt x="925" y="1080"/>
                    <a:pt x="925" y="1080"/>
                  </a:cubicBezTo>
                  <a:cubicBezTo>
                    <a:pt x="922" y="1079"/>
                    <a:pt x="919" y="1077"/>
                    <a:pt x="915" y="1075"/>
                  </a:cubicBezTo>
                  <a:cubicBezTo>
                    <a:pt x="911" y="1074"/>
                    <a:pt x="911" y="1074"/>
                    <a:pt x="911" y="1074"/>
                  </a:cubicBezTo>
                  <a:cubicBezTo>
                    <a:pt x="907" y="1072"/>
                    <a:pt x="907" y="1072"/>
                    <a:pt x="907" y="1072"/>
                  </a:cubicBezTo>
                  <a:cubicBezTo>
                    <a:pt x="904" y="1071"/>
                    <a:pt x="902" y="1070"/>
                    <a:pt x="899" y="1069"/>
                  </a:cubicBezTo>
                  <a:cubicBezTo>
                    <a:pt x="898" y="1068"/>
                    <a:pt x="898" y="1068"/>
                    <a:pt x="898" y="1068"/>
                  </a:cubicBezTo>
                  <a:cubicBezTo>
                    <a:pt x="894" y="1066"/>
                    <a:pt x="891" y="1065"/>
                    <a:pt x="888" y="1063"/>
                  </a:cubicBezTo>
                  <a:cubicBezTo>
                    <a:pt x="887" y="1062"/>
                    <a:pt x="887" y="1062"/>
                    <a:pt x="887" y="1062"/>
                  </a:cubicBezTo>
                  <a:cubicBezTo>
                    <a:pt x="732" y="983"/>
                    <a:pt x="625" y="820"/>
                    <a:pt x="625" y="633"/>
                  </a:cubicBezTo>
                  <a:cubicBezTo>
                    <a:pt x="625" y="573"/>
                    <a:pt x="635" y="517"/>
                    <a:pt x="655" y="464"/>
                  </a:cubicBezTo>
                  <a:cubicBezTo>
                    <a:pt x="655" y="463"/>
                    <a:pt x="655" y="463"/>
                    <a:pt x="655" y="463"/>
                  </a:cubicBezTo>
                  <a:cubicBezTo>
                    <a:pt x="657" y="461"/>
                    <a:pt x="657" y="458"/>
                    <a:pt x="659" y="456"/>
                  </a:cubicBezTo>
                  <a:cubicBezTo>
                    <a:pt x="659" y="454"/>
                    <a:pt x="659" y="454"/>
                    <a:pt x="659" y="454"/>
                  </a:cubicBezTo>
                  <a:cubicBezTo>
                    <a:pt x="660" y="452"/>
                    <a:pt x="661" y="449"/>
                    <a:pt x="662" y="447"/>
                  </a:cubicBezTo>
                  <a:cubicBezTo>
                    <a:pt x="662" y="446"/>
                    <a:pt x="662" y="446"/>
                    <a:pt x="662" y="446"/>
                  </a:cubicBezTo>
                  <a:cubicBezTo>
                    <a:pt x="694" y="372"/>
                    <a:pt x="743" y="307"/>
                    <a:pt x="805" y="257"/>
                  </a:cubicBezTo>
                  <a:cubicBezTo>
                    <a:pt x="807" y="256"/>
                    <a:pt x="807" y="256"/>
                    <a:pt x="807" y="256"/>
                  </a:cubicBezTo>
                  <a:cubicBezTo>
                    <a:pt x="810" y="253"/>
                    <a:pt x="810" y="253"/>
                    <a:pt x="810" y="253"/>
                  </a:cubicBezTo>
                  <a:cubicBezTo>
                    <a:pt x="827" y="240"/>
                    <a:pt x="846" y="227"/>
                    <a:pt x="866" y="216"/>
                  </a:cubicBezTo>
                  <a:cubicBezTo>
                    <a:pt x="1049" y="110"/>
                    <a:pt x="1273" y="138"/>
                    <a:pt x="1425" y="270"/>
                  </a:cubicBezTo>
                  <a:cubicBezTo>
                    <a:pt x="1426" y="272"/>
                    <a:pt x="1426" y="272"/>
                    <a:pt x="1426" y="272"/>
                  </a:cubicBezTo>
                  <a:cubicBezTo>
                    <a:pt x="1428" y="274"/>
                    <a:pt x="1430" y="275"/>
                    <a:pt x="1433" y="277"/>
                  </a:cubicBezTo>
                  <a:cubicBezTo>
                    <a:pt x="1436" y="281"/>
                    <a:pt x="1436" y="281"/>
                    <a:pt x="1436" y="281"/>
                  </a:cubicBezTo>
                  <a:cubicBezTo>
                    <a:pt x="1438" y="282"/>
                    <a:pt x="1439" y="284"/>
                    <a:pt x="1441" y="285"/>
                  </a:cubicBezTo>
                  <a:cubicBezTo>
                    <a:pt x="1442" y="287"/>
                    <a:pt x="1444" y="288"/>
                    <a:pt x="1445" y="290"/>
                  </a:cubicBezTo>
                  <a:cubicBezTo>
                    <a:pt x="1449" y="294"/>
                    <a:pt x="1449" y="294"/>
                    <a:pt x="1449" y="294"/>
                  </a:cubicBezTo>
                  <a:cubicBezTo>
                    <a:pt x="1451" y="295"/>
                    <a:pt x="1452" y="297"/>
                    <a:pt x="1454" y="298"/>
                  </a:cubicBezTo>
                  <a:cubicBezTo>
                    <a:pt x="1455" y="299"/>
                    <a:pt x="1457" y="301"/>
                    <a:pt x="1458" y="303"/>
                  </a:cubicBezTo>
                  <a:cubicBezTo>
                    <a:pt x="1461" y="306"/>
                    <a:pt x="1461" y="306"/>
                    <a:pt x="1461" y="306"/>
                  </a:cubicBezTo>
                  <a:cubicBezTo>
                    <a:pt x="1463" y="308"/>
                    <a:pt x="1465" y="310"/>
                    <a:pt x="1467" y="312"/>
                  </a:cubicBezTo>
                  <a:cubicBezTo>
                    <a:pt x="1469" y="315"/>
                    <a:pt x="1469" y="315"/>
                    <a:pt x="1469" y="315"/>
                  </a:cubicBezTo>
                  <a:cubicBezTo>
                    <a:pt x="1489" y="338"/>
                    <a:pt x="1508" y="364"/>
                    <a:pt x="1525" y="392"/>
                  </a:cubicBezTo>
                  <a:cubicBezTo>
                    <a:pt x="1536" y="413"/>
                    <a:pt x="1547" y="434"/>
                    <a:pt x="1555" y="455"/>
                  </a:cubicBezTo>
                  <a:cubicBezTo>
                    <a:pt x="1556" y="456"/>
                    <a:pt x="1556" y="456"/>
                    <a:pt x="1556" y="456"/>
                  </a:cubicBezTo>
                  <a:cubicBezTo>
                    <a:pt x="1557" y="459"/>
                    <a:pt x="1557" y="459"/>
                    <a:pt x="1557" y="459"/>
                  </a:cubicBezTo>
                  <a:cubicBezTo>
                    <a:pt x="1563" y="475"/>
                    <a:pt x="1568" y="492"/>
                    <a:pt x="1573" y="509"/>
                  </a:cubicBezTo>
                  <a:cubicBezTo>
                    <a:pt x="1575" y="514"/>
                    <a:pt x="1576" y="521"/>
                    <a:pt x="1577" y="526"/>
                  </a:cubicBezTo>
                  <a:cubicBezTo>
                    <a:pt x="1578" y="531"/>
                    <a:pt x="1578" y="531"/>
                    <a:pt x="1578" y="531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78" y="532"/>
                    <a:pt x="1578" y="532"/>
                    <a:pt x="1578" y="532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586" y="581"/>
                    <a:pt x="1586" y="581"/>
                    <a:pt x="1586" y="581"/>
                  </a:cubicBezTo>
                  <a:cubicBezTo>
                    <a:pt x="1736" y="581"/>
                    <a:pt x="1736" y="581"/>
                    <a:pt x="1736" y="581"/>
                  </a:cubicBezTo>
                  <a:cubicBezTo>
                    <a:pt x="1915" y="581"/>
                    <a:pt x="1915" y="581"/>
                    <a:pt x="1915" y="581"/>
                  </a:cubicBezTo>
                  <a:cubicBezTo>
                    <a:pt x="1595" y="1242"/>
                    <a:pt x="1595" y="1242"/>
                    <a:pt x="1595" y="1242"/>
                  </a:cubicBezTo>
                  <a:cubicBezTo>
                    <a:pt x="1755" y="1242"/>
                    <a:pt x="1755" y="1242"/>
                    <a:pt x="1755" y="1242"/>
                  </a:cubicBezTo>
                  <a:cubicBezTo>
                    <a:pt x="2106" y="518"/>
                    <a:pt x="2106" y="518"/>
                    <a:pt x="2106" y="518"/>
                  </a:cubicBezTo>
                  <a:cubicBezTo>
                    <a:pt x="2106" y="438"/>
                    <a:pt x="2106" y="438"/>
                    <a:pt x="2106" y="438"/>
                  </a:cubicBezTo>
                  <a:cubicBezTo>
                    <a:pt x="1707" y="438"/>
                    <a:pt x="1707" y="438"/>
                    <a:pt x="1707" y="438"/>
                  </a:cubicBezTo>
                  <a:cubicBezTo>
                    <a:pt x="1636" y="221"/>
                    <a:pt x="1452" y="56"/>
                    <a:pt x="1225" y="13"/>
                  </a:cubicBezTo>
                  <a:cubicBezTo>
                    <a:pt x="1222" y="13"/>
                    <a:pt x="1219" y="12"/>
                    <a:pt x="1216" y="12"/>
                  </a:cubicBezTo>
                  <a:cubicBezTo>
                    <a:pt x="1213" y="12"/>
                    <a:pt x="1213" y="12"/>
                    <a:pt x="1213" y="12"/>
                  </a:cubicBezTo>
                  <a:cubicBezTo>
                    <a:pt x="1154" y="1"/>
                    <a:pt x="1093" y="0"/>
                    <a:pt x="1032" y="7"/>
                  </a:cubicBezTo>
                  <a:cubicBezTo>
                    <a:pt x="1029" y="7"/>
                    <a:pt x="1029" y="7"/>
                    <a:pt x="1029" y="7"/>
                  </a:cubicBezTo>
                  <a:cubicBezTo>
                    <a:pt x="1021" y="8"/>
                    <a:pt x="1021" y="8"/>
                    <a:pt x="1021" y="8"/>
                  </a:cubicBezTo>
                  <a:cubicBezTo>
                    <a:pt x="929" y="21"/>
                    <a:pt x="839" y="54"/>
                    <a:pt x="759" y="107"/>
                  </a:cubicBezTo>
                  <a:cubicBezTo>
                    <a:pt x="758" y="107"/>
                    <a:pt x="758" y="107"/>
                    <a:pt x="758" y="107"/>
                  </a:cubicBezTo>
                  <a:cubicBezTo>
                    <a:pt x="755" y="109"/>
                    <a:pt x="752" y="112"/>
                    <a:pt x="749" y="114"/>
                  </a:cubicBezTo>
                  <a:cubicBezTo>
                    <a:pt x="745" y="116"/>
                    <a:pt x="745" y="116"/>
                    <a:pt x="745" y="116"/>
                  </a:cubicBezTo>
                  <a:cubicBezTo>
                    <a:pt x="742" y="118"/>
                    <a:pt x="740" y="120"/>
                    <a:pt x="737" y="122"/>
                  </a:cubicBezTo>
                  <a:cubicBezTo>
                    <a:pt x="732" y="126"/>
                    <a:pt x="732" y="126"/>
                    <a:pt x="732" y="126"/>
                  </a:cubicBezTo>
                  <a:cubicBezTo>
                    <a:pt x="727" y="129"/>
                    <a:pt x="727" y="129"/>
                    <a:pt x="727" y="129"/>
                  </a:cubicBezTo>
                  <a:cubicBezTo>
                    <a:pt x="724" y="132"/>
                    <a:pt x="721" y="134"/>
                    <a:pt x="718" y="136"/>
                  </a:cubicBezTo>
                  <a:cubicBezTo>
                    <a:pt x="716" y="138"/>
                    <a:pt x="716" y="138"/>
                    <a:pt x="716" y="138"/>
                  </a:cubicBezTo>
                  <a:cubicBezTo>
                    <a:pt x="713" y="141"/>
                    <a:pt x="709" y="143"/>
                    <a:pt x="706" y="146"/>
                  </a:cubicBezTo>
                  <a:cubicBezTo>
                    <a:pt x="705" y="147"/>
                    <a:pt x="705" y="147"/>
                    <a:pt x="705" y="147"/>
                  </a:cubicBezTo>
                  <a:cubicBezTo>
                    <a:pt x="688" y="161"/>
                    <a:pt x="672" y="176"/>
                    <a:pt x="656" y="192"/>
                  </a:cubicBezTo>
                  <a:cubicBezTo>
                    <a:pt x="653" y="195"/>
                    <a:pt x="653" y="195"/>
                    <a:pt x="653" y="195"/>
                  </a:cubicBezTo>
                  <a:cubicBezTo>
                    <a:pt x="652" y="197"/>
                    <a:pt x="650" y="199"/>
                    <a:pt x="648" y="200"/>
                  </a:cubicBezTo>
                  <a:cubicBezTo>
                    <a:pt x="569" y="284"/>
                    <a:pt x="516" y="386"/>
                    <a:pt x="492" y="492"/>
                  </a:cubicBezTo>
                  <a:cubicBezTo>
                    <a:pt x="491" y="495"/>
                    <a:pt x="491" y="495"/>
                    <a:pt x="491" y="495"/>
                  </a:cubicBezTo>
                  <a:cubicBezTo>
                    <a:pt x="490" y="498"/>
                    <a:pt x="490" y="500"/>
                    <a:pt x="490" y="502"/>
                  </a:cubicBezTo>
                  <a:cubicBezTo>
                    <a:pt x="489" y="507"/>
                    <a:pt x="488" y="512"/>
                    <a:pt x="487" y="517"/>
                  </a:cubicBezTo>
                  <a:cubicBezTo>
                    <a:pt x="470" y="498"/>
                    <a:pt x="450" y="482"/>
                    <a:pt x="428" y="470"/>
                  </a:cubicBezTo>
                  <a:cubicBezTo>
                    <a:pt x="391" y="449"/>
                    <a:pt x="347" y="439"/>
                    <a:pt x="299" y="439"/>
                  </a:cubicBezTo>
                  <a:cubicBezTo>
                    <a:pt x="220" y="439"/>
                    <a:pt x="155" y="464"/>
                    <a:pt x="104" y="514"/>
                  </a:cubicBezTo>
                  <a:cubicBezTo>
                    <a:pt x="54" y="564"/>
                    <a:pt x="27" y="632"/>
                    <a:pt x="23" y="719"/>
                  </a:cubicBezTo>
                  <a:cubicBezTo>
                    <a:pt x="172" y="719"/>
                    <a:pt x="172" y="719"/>
                    <a:pt x="172" y="719"/>
                  </a:cubicBezTo>
                  <a:cubicBezTo>
                    <a:pt x="173" y="677"/>
                    <a:pt x="185" y="643"/>
                    <a:pt x="206" y="619"/>
                  </a:cubicBezTo>
                  <a:cubicBezTo>
                    <a:pt x="228" y="595"/>
                    <a:pt x="256" y="582"/>
                    <a:pt x="289" y="582"/>
                  </a:cubicBezTo>
                  <a:cubicBezTo>
                    <a:pt x="321" y="582"/>
                    <a:pt x="347" y="592"/>
                    <a:pt x="368" y="612"/>
                  </a:cubicBezTo>
                  <a:cubicBezTo>
                    <a:pt x="388" y="633"/>
                    <a:pt x="399" y="658"/>
                    <a:pt x="399" y="689"/>
                  </a:cubicBezTo>
                  <a:cubicBezTo>
                    <a:pt x="399" y="720"/>
                    <a:pt x="389" y="753"/>
                    <a:pt x="369" y="789"/>
                  </a:cubicBezTo>
                  <a:cubicBezTo>
                    <a:pt x="349" y="827"/>
                    <a:pt x="309" y="876"/>
                    <a:pt x="249" y="936"/>
                  </a:cubicBezTo>
                  <a:cubicBezTo>
                    <a:pt x="0" y="1190"/>
                    <a:pt x="0" y="1190"/>
                    <a:pt x="0" y="1190"/>
                  </a:cubicBezTo>
                  <a:cubicBezTo>
                    <a:pt x="0" y="1263"/>
                    <a:pt x="0" y="1263"/>
                    <a:pt x="0" y="1263"/>
                  </a:cubicBezTo>
                  <a:cubicBezTo>
                    <a:pt x="824" y="1263"/>
                    <a:pt x="824" y="1263"/>
                    <a:pt x="824" y="1263"/>
                  </a:cubicBezTo>
                  <a:cubicBezTo>
                    <a:pt x="746" y="1230"/>
                    <a:pt x="674" y="1183"/>
                    <a:pt x="611" y="1122"/>
                  </a:cubicBezTo>
                  <a:cubicBezTo>
                    <a:pt x="271" y="1122"/>
                    <a:pt x="271" y="1122"/>
                    <a:pt x="271" y="1122"/>
                  </a:cubicBezTo>
                  <a:cubicBezTo>
                    <a:pt x="361" y="1027"/>
                    <a:pt x="361" y="1027"/>
                    <a:pt x="361" y="1027"/>
                  </a:cubicBezTo>
                  <a:cubicBezTo>
                    <a:pt x="432" y="953"/>
                    <a:pt x="482" y="889"/>
                    <a:pt x="509" y="835"/>
                  </a:cubicBezTo>
                  <a:cubicBezTo>
                    <a:pt x="514" y="851"/>
                    <a:pt x="521" y="868"/>
                    <a:pt x="528" y="884"/>
                  </a:cubicBezTo>
                  <a:cubicBezTo>
                    <a:pt x="528" y="884"/>
                    <a:pt x="528" y="884"/>
                    <a:pt x="528" y="884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30" y="889"/>
                    <a:pt x="530" y="889"/>
                    <a:pt x="530" y="889"/>
                  </a:cubicBezTo>
                  <a:cubicBezTo>
                    <a:pt x="550" y="933"/>
                    <a:pt x="574" y="975"/>
                    <a:pt x="603" y="1012"/>
                  </a:cubicBezTo>
                  <a:cubicBezTo>
                    <a:pt x="686" y="1123"/>
                    <a:pt x="801" y="1201"/>
                    <a:pt x="928" y="1238"/>
                  </a:cubicBezTo>
                  <a:cubicBezTo>
                    <a:pt x="928" y="1238"/>
                    <a:pt x="928" y="1238"/>
                    <a:pt x="928" y="1238"/>
                  </a:cubicBezTo>
                  <a:cubicBezTo>
                    <a:pt x="984" y="1255"/>
                    <a:pt x="1045" y="1264"/>
                    <a:pt x="1107" y="126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188149" y="334385"/>
            <a:ext cx="132600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 dirty="0" smtClean="0">
                <a:solidFill>
                  <a:schemeClr val="accent1"/>
                </a:solidFill>
              </a:rPr>
              <a:t>目 录</a:t>
            </a:r>
            <a:endParaRPr lang="zh-CN" altLang="en-US" sz="4000" b="1" dirty="0">
              <a:solidFill>
                <a:schemeClr val="accent1"/>
              </a:solidFill>
            </a:endParaRPr>
          </a:p>
        </p:txBody>
      </p:sp>
      <p:cxnSp>
        <p:nvCxnSpPr>
          <p:cNvPr id="4" name="直接连接符 3"/>
          <p:cNvCxnSpPr/>
          <p:nvPr/>
        </p:nvCxnSpPr>
        <p:spPr>
          <a:xfrm>
            <a:off x="-1" y="712096"/>
            <a:ext cx="110690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组合 6"/>
          <p:cNvGrpSpPr/>
          <p:nvPr/>
        </p:nvGrpSpPr>
        <p:grpSpPr>
          <a:xfrm>
            <a:off x="1503307" y="1419286"/>
            <a:ext cx="1910513" cy="696082"/>
            <a:chOff x="1310186" y="3209142"/>
            <a:chExt cx="1910513" cy="696082"/>
          </a:xfrm>
        </p:grpSpPr>
        <p:sp>
          <p:nvSpPr>
            <p:cNvPr id="8" name="圆角矩形 7"/>
            <p:cNvSpPr/>
            <p:nvPr/>
          </p:nvSpPr>
          <p:spPr>
            <a:xfrm>
              <a:off x="1310186" y="3209189"/>
              <a:ext cx="696035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 smtClean="0">
                  <a:solidFill>
                    <a:schemeClr val="bg1"/>
                  </a:solidFill>
                </a:rPr>
                <a:t>1</a:t>
              </a:r>
              <a:endParaRPr lang="zh-CN" alt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123419" y="3209142"/>
              <a:ext cx="1097280" cy="6788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3600" b="1" dirty="0">
                  <a:solidFill>
                    <a:schemeClr val="tx2">
                      <a:lumMod val="75000"/>
                    </a:schemeClr>
                  </a:solidFill>
                </a:rPr>
                <a:t>提升</a:t>
              </a:r>
              <a:endParaRPr lang="zh-CN" altLang="en-US" sz="36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503043" y="2636640"/>
            <a:ext cx="1910703" cy="696035"/>
            <a:chOff x="1310186" y="3209189"/>
            <a:chExt cx="1910703" cy="696035"/>
          </a:xfrm>
        </p:grpSpPr>
        <p:sp>
          <p:nvSpPr>
            <p:cNvPr id="18" name="圆角矩形 17"/>
            <p:cNvSpPr/>
            <p:nvPr/>
          </p:nvSpPr>
          <p:spPr>
            <a:xfrm>
              <a:off x="1310186" y="3209189"/>
              <a:ext cx="696035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 smtClean="0">
                  <a:solidFill>
                    <a:schemeClr val="bg1"/>
                  </a:solidFill>
                </a:rPr>
                <a:t>2</a:t>
              </a:r>
              <a:endParaRPr lang="zh-CN" alt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123609" y="3209327"/>
              <a:ext cx="1097280" cy="6788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36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提升</a:t>
              </a:r>
              <a:endParaRPr lang="zh-CN" altLang="en-US" sz="36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503043" y="3813295"/>
            <a:ext cx="1910703" cy="696035"/>
            <a:chOff x="1310186" y="3209189"/>
            <a:chExt cx="1910703" cy="696035"/>
          </a:xfrm>
        </p:grpSpPr>
        <p:sp>
          <p:nvSpPr>
            <p:cNvPr id="5" name="圆角矩形 4"/>
            <p:cNvSpPr/>
            <p:nvPr/>
          </p:nvSpPr>
          <p:spPr>
            <a:xfrm>
              <a:off x="1310186" y="3209189"/>
              <a:ext cx="696035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 sz="2400" dirty="0" smtClean="0">
                  <a:solidFill>
                    <a:schemeClr val="bg1"/>
                  </a:solidFill>
                </a:rPr>
                <a:t>3</a:t>
              </a:r>
              <a:endParaRPr lang="zh-CN" alt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2123609" y="3209327"/>
              <a:ext cx="1097280" cy="6788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l"/>
              <a:r>
                <a:rPr lang="zh-CN" altLang="en-US" sz="36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提升</a:t>
              </a:r>
              <a:endParaRPr lang="zh-CN" altLang="en-US" sz="36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1503043" y="4808975"/>
            <a:ext cx="2124063" cy="696035"/>
            <a:chOff x="1310186" y="3209189"/>
            <a:chExt cx="2124063" cy="696035"/>
          </a:xfrm>
        </p:grpSpPr>
        <p:sp>
          <p:nvSpPr>
            <p:cNvPr id="11" name="圆角矩形 10"/>
            <p:cNvSpPr/>
            <p:nvPr/>
          </p:nvSpPr>
          <p:spPr>
            <a:xfrm>
              <a:off x="1310186" y="3209189"/>
              <a:ext cx="696035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 sz="2400" dirty="0">
                  <a:solidFill>
                    <a:schemeClr val="bg1"/>
                  </a:solidFill>
                </a:rPr>
                <a:t>4</a:t>
              </a:r>
              <a:endParaRPr lang="en-US" altLang="zh-CN" sz="2400" dirty="0">
                <a:solidFill>
                  <a:schemeClr val="bg1"/>
                </a:solidFill>
              </a:endParaRPr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2123609" y="3209327"/>
              <a:ext cx="1310640" cy="67881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p>
              <a:pPr algn="l"/>
              <a:r>
                <a:rPr lang="en-US" altLang="zh-CN" sz="3600" b="1" dirty="0">
                  <a:solidFill>
                    <a:schemeClr val="tx2">
                      <a:lumMod val="7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2017</a:t>
              </a:r>
              <a:endParaRPr lang="zh-CN" altLang="en-US" sz="36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>
            <a:off x="1254125" y="1083310"/>
            <a:ext cx="9363075" cy="1306829"/>
            <a:chOff x="1432599" y="3272342"/>
            <a:chExt cx="8395260" cy="604956"/>
          </a:xfrm>
        </p:grpSpPr>
        <p:sp>
          <p:nvSpPr>
            <p:cNvPr id="8" name="圆角矩形 7"/>
            <p:cNvSpPr/>
            <p:nvPr/>
          </p:nvSpPr>
          <p:spPr>
            <a:xfrm>
              <a:off x="1432599" y="3272342"/>
              <a:ext cx="996386" cy="604956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r>
                <a:rPr lang="en-US" altLang="zh-CN" sz="3600" b="1" dirty="0" smtClean="0">
                  <a:solidFill>
                    <a:schemeClr val="bg1"/>
                  </a:solidFill>
                </a:rPr>
                <a:t>1</a:t>
              </a:r>
              <a:endParaRPr lang="zh-CN" alt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2752383" y="3396096"/>
              <a:ext cx="7075476" cy="344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4000" b="1" dirty="0">
                  <a:solidFill>
                    <a:schemeClr val="tx2">
                      <a:lumMod val="75000"/>
                    </a:schemeClr>
                  </a:solidFill>
                </a:rPr>
                <a:t>提升</a:t>
              </a:r>
              <a:endParaRPr lang="zh-CN" altLang="en-US" sz="4000" b="1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7034473" y="2485863"/>
            <a:ext cx="589979" cy="547380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4628311" y="2519941"/>
            <a:ext cx="558029" cy="479224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2111923" y="2446207"/>
            <a:ext cx="587847" cy="664522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1234440" y="483235"/>
            <a:ext cx="10436860" cy="518160"/>
            <a:chOff x="4120738" y="526885"/>
            <a:chExt cx="4814783" cy="517955"/>
          </a:xfrm>
        </p:grpSpPr>
        <p:sp>
          <p:nvSpPr>
            <p:cNvPr id="47" name="Title 1"/>
            <p:cNvSpPr txBox="1"/>
            <p:nvPr/>
          </p:nvSpPr>
          <p:spPr>
            <a:xfrm>
              <a:off x="4230488" y="526885"/>
              <a:ext cx="4705033" cy="505895"/>
            </a:xfrm>
            <a:prstGeom prst="rect">
              <a:avLst/>
            </a:prstGeom>
          </p:spPr>
          <p:txBody>
            <a:bodyPr lIns="0" rIns="0" anchor="ctr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anose="020B0306030504020204" pitchFamily="34" charset="0"/>
                </a:defRPr>
              </a:lvl1pPr>
            </a:lstStyle>
            <a:p>
              <a:pPr algn="l"/>
              <a:r>
                <a:rPr lang="zh-CN" altLang="en-US" sz="2400" b="1" dirty="0">
                  <a:solidFill>
                    <a:schemeClr val="tx2">
                      <a:lumMod val="75000"/>
                    </a:schemeClr>
                  </a:solidFill>
                  <a:sym typeface="+mn-ea"/>
                </a:rPr>
                <a:t>提升</a:t>
              </a:r>
              <a:endParaRPr lang="en-GB" sz="2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cxnSp>
          <p:nvCxnSpPr>
            <p:cNvPr id="49" name="直接连接符 48"/>
            <p:cNvCxnSpPr/>
            <p:nvPr/>
          </p:nvCxnSpPr>
          <p:spPr>
            <a:xfrm flipV="1">
              <a:off x="4120738" y="1032964"/>
              <a:ext cx="4037610" cy="11876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矩形 51"/>
          <p:cNvSpPr/>
          <p:nvPr/>
        </p:nvSpPr>
        <p:spPr>
          <a:xfrm>
            <a:off x="0" y="6424549"/>
            <a:ext cx="12192000" cy="4453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5400" dirty="0"/>
          </a:p>
        </p:txBody>
      </p:sp>
      <p:sp>
        <p:nvSpPr>
          <p:cNvPr id="53" name="TextBox 52"/>
          <p:cNvSpPr txBox="1"/>
          <p:nvPr/>
        </p:nvSpPr>
        <p:spPr>
          <a:xfrm>
            <a:off x="10058400" y="6472053"/>
            <a:ext cx="2232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+mn-ea"/>
              </a:rPr>
              <a:t>TAIJI  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</a:rPr>
              <a:t>太极集团</a:t>
            </a:r>
            <a:endParaRPr lang="zh-CN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654947" y="305543"/>
            <a:ext cx="696035" cy="696035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2400" dirty="0" smtClean="0">
                <a:solidFill>
                  <a:schemeClr val="bg1"/>
                </a:solidFill>
              </a:rPr>
              <a:t>1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7034473" y="2485863"/>
            <a:ext cx="589979" cy="547380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4628311" y="2519941"/>
            <a:ext cx="558029" cy="479224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2111923" y="2446207"/>
            <a:ext cx="587847" cy="664522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1472342" y="483235"/>
            <a:ext cx="10198958" cy="506095"/>
            <a:chOff x="4230488" y="526885"/>
            <a:chExt cx="4705033" cy="505895"/>
          </a:xfrm>
        </p:grpSpPr>
        <p:sp>
          <p:nvSpPr>
            <p:cNvPr id="47" name="Title 1"/>
            <p:cNvSpPr txBox="1"/>
            <p:nvPr/>
          </p:nvSpPr>
          <p:spPr>
            <a:xfrm>
              <a:off x="4230488" y="526885"/>
              <a:ext cx="4705033" cy="505895"/>
            </a:xfrm>
            <a:prstGeom prst="rect">
              <a:avLst/>
            </a:prstGeom>
          </p:spPr>
          <p:txBody>
            <a:bodyPr lIns="0" rIns="0" anchor="ctr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anose="020B0306030504020204" pitchFamily="34" charset="0"/>
                </a:defRPr>
              </a:lvl1pPr>
            </a:lstStyle>
            <a:p>
              <a:pPr algn="l"/>
              <a:r>
                <a:rPr lang="zh-CN" altLang="en-US" sz="2400" b="1" dirty="0">
                  <a:solidFill>
                    <a:schemeClr val="tx2">
                      <a:lumMod val="75000"/>
                    </a:schemeClr>
                  </a:solidFill>
                  <a:sym typeface="+mn-ea"/>
                </a:rPr>
                <a:t>提升</a:t>
              </a:r>
              <a:endParaRPr lang="en-GB" sz="2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cxnSp>
          <p:nvCxnSpPr>
            <p:cNvPr id="49" name="直接连接符 48"/>
            <p:cNvCxnSpPr/>
            <p:nvPr/>
          </p:nvCxnSpPr>
          <p:spPr>
            <a:xfrm flipV="1">
              <a:off x="4230591" y="987713"/>
              <a:ext cx="3299984" cy="45067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矩形 51"/>
          <p:cNvSpPr/>
          <p:nvPr/>
        </p:nvSpPr>
        <p:spPr>
          <a:xfrm>
            <a:off x="0" y="6424549"/>
            <a:ext cx="12192000" cy="4453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5400" dirty="0"/>
          </a:p>
        </p:txBody>
      </p:sp>
      <p:sp>
        <p:nvSpPr>
          <p:cNvPr id="53" name="TextBox 52"/>
          <p:cNvSpPr txBox="1"/>
          <p:nvPr/>
        </p:nvSpPr>
        <p:spPr>
          <a:xfrm>
            <a:off x="10058400" y="6472053"/>
            <a:ext cx="2232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+mn-ea"/>
              </a:rPr>
              <a:t>TAIJI  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</a:rPr>
              <a:t>太极集团</a:t>
            </a:r>
            <a:endParaRPr lang="zh-CN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538742" y="305543"/>
            <a:ext cx="696035" cy="696035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</a:rPr>
              <a:t>1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7034473" y="2485863"/>
            <a:ext cx="589979" cy="547380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4588306" y="2519941"/>
            <a:ext cx="558029" cy="479224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2111923" y="2446207"/>
            <a:ext cx="587847" cy="664522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1472565" y="483235"/>
            <a:ext cx="9141460" cy="518160"/>
            <a:chOff x="4120738" y="526885"/>
            <a:chExt cx="4814783" cy="517955"/>
          </a:xfrm>
        </p:grpSpPr>
        <p:sp>
          <p:nvSpPr>
            <p:cNvPr id="47" name="Title 1"/>
            <p:cNvSpPr txBox="1"/>
            <p:nvPr/>
          </p:nvSpPr>
          <p:spPr>
            <a:xfrm>
              <a:off x="4230488" y="526885"/>
              <a:ext cx="4705033" cy="505895"/>
            </a:xfrm>
            <a:prstGeom prst="rect">
              <a:avLst/>
            </a:prstGeom>
          </p:spPr>
          <p:txBody>
            <a:bodyPr lIns="0" rIns="0" anchor="ctr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anose="020B0306030504020204" pitchFamily="34" charset="0"/>
                </a:defRPr>
              </a:lvl1pPr>
            </a:lstStyle>
            <a:p>
              <a:pPr algn="l"/>
              <a:r>
                <a:rPr lang="zh-CN" altLang="en-US" sz="2400" b="1" dirty="0">
                  <a:solidFill>
                    <a:schemeClr val="tx2">
                      <a:lumMod val="75000"/>
                    </a:schemeClr>
                  </a:solidFill>
                  <a:sym typeface="+mn-ea"/>
                </a:rPr>
                <a:t>提升</a:t>
              </a:r>
              <a:endParaRPr lang="en-GB" sz="2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cxnSp>
          <p:nvCxnSpPr>
            <p:cNvPr id="49" name="直接连接符 48"/>
            <p:cNvCxnSpPr/>
            <p:nvPr/>
          </p:nvCxnSpPr>
          <p:spPr>
            <a:xfrm flipV="1">
              <a:off x="4120738" y="1032964"/>
              <a:ext cx="4037610" cy="11876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矩形 51"/>
          <p:cNvSpPr/>
          <p:nvPr/>
        </p:nvSpPr>
        <p:spPr>
          <a:xfrm>
            <a:off x="0" y="6424549"/>
            <a:ext cx="12192000" cy="4453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5400" dirty="0"/>
          </a:p>
        </p:txBody>
      </p:sp>
      <p:sp>
        <p:nvSpPr>
          <p:cNvPr id="53" name="TextBox 52"/>
          <p:cNvSpPr txBox="1"/>
          <p:nvPr/>
        </p:nvSpPr>
        <p:spPr>
          <a:xfrm>
            <a:off x="10058400" y="6472053"/>
            <a:ext cx="2232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+mn-ea"/>
              </a:rPr>
              <a:t>TAIJI  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</a:rPr>
              <a:t>太极集团</a:t>
            </a:r>
            <a:endParaRPr lang="zh-CN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776867" y="305543"/>
            <a:ext cx="696035" cy="696035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</a:rPr>
              <a:t>1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7034473" y="2485863"/>
            <a:ext cx="589979" cy="547380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4628311" y="2519941"/>
            <a:ext cx="558029" cy="479224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2111923" y="2446207"/>
            <a:ext cx="587847" cy="664522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1059815" y="357505"/>
            <a:ext cx="9491980" cy="613410"/>
            <a:chOff x="3822896" y="431673"/>
            <a:chExt cx="4705033" cy="613167"/>
          </a:xfrm>
        </p:grpSpPr>
        <p:sp>
          <p:nvSpPr>
            <p:cNvPr id="47" name="Title 1"/>
            <p:cNvSpPr txBox="1"/>
            <p:nvPr/>
          </p:nvSpPr>
          <p:spPr>
            <a:xfrm>
              <a:off x="3822896" y="431673"/>
              <a:ext cx="4705033" cy="505895"/>
            </a:xfrm>
            <a:prstGeom prst="rect">
              <a:avLst/>
            </a:prstGeom>
          </p:spPr>
          <p:txBody>
            <a:bodyPr lIns="0" rIns="0" anchor="ctr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anose="020B0306030504020204" pitchFamily="34" charset="0"/>
                </a:defRPr>
              </a:lvl1pPr>
            </a:lstStyle>
            <a:p>
              <a:r>
                <a:rPr lang="zh-CN" altLang="en-US" sz="2400" b="1" dirty="0">
                  <a:solidFill>
                    <a:schemeClr val="tx2">
                      <a:lumMod val="75000"/>
                    </a:schemeClr>
                  </a:solidFill>
                  <a:sym typeface="+mn-ea"/>
                </a:rPr>
                <a:t>提升</a:t>
              </a:r>
              <a:endParaRPr lang="en-GB" sz="24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cxnSp>
          <p:nvCxnSpPr>
            <p:cNvPr id="49" name="直接连接符 48"/>
            <p:cNvCxnSpPr/>
            <p:nvPr/>
          </p:nvCxnSpPr>
          <p:spPr>
            <a:xfrm flipV="1">
              <a:off x="4120738" y="1032964"/>
              <a:ext cx="4037610" cy="11876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矩形 51"/>
          <p:cNvSpPr/>
          <p:nvPr/>
        </p:nvSpPr>
        <p:spPr>
          <a:xfrm>
            <a:off x="-362585" y="6168009"/>
            <a:ext cx="12192000" cy="4453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5400" dirty="0"/>
          </a:p>
        </p:txBody>
      </p:sp>
      <p:sp>
        <p:nvSpPr>
          <p:cNvPr id="53" name="TextBox 52"/>
          <p:cNvSpPr txBox="1"/>
          <p:nvPr/>
        </p:nvSpPr>
        <p:spPr>
          <a:xfrm>
            <a:off x="10058400" y="6472053"/>
            <a:ext cx="2232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+mn-ea"/>
              </a:rPr>
              <a:t>TAIJI  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</a:rPr>
              <a:t>太极集团</a:t>
            </a:r>
            <a:endParaRPr lang="zh-CN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1060077" y="275063"/>
            <a:ext cx="696035" cy="696035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chemeClr val="bg1"/>
                </a:solidFill>
              </a:rPr>
              <a:t>1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7034473" y="2485863"/>
            <a:ext cx="589979" cy="547380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4628311" y="2519941"/>
            <a:ext cx="558029" cy="479224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2111923" y="2446207"/>
            <a:ext cx="587847" cy="664522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1715769" y="467995"/>
            <a:ext cx="10003156" cy="537211"/>
            <a:chOff x="3131873" y="526885"/>
            <a:chExt cx="6918787" cy="536998"/>
          </a:xfrm>
        </p:grpSpPr>
        <p:sp>
          <p:nvSpPr>
            <p:cNvPr id="47" name="Title 1"/>
            <p:cNvSpPr txBox="1"/>
            <p:nvPr/>
          </p:nvSpPr>
          <p:spPr>
            <a:xfrm>
              <a:off x="3131873" y="526885"/>
              <a:ext cx="6918787" cy="505895"/>
            </a:xfrm>
            <a:prstGeom prst="rect">
              <a:avLst/>
            </a:prstGeom>
          </p:spPr>
          <p:txBody>
            <a:bodyPr lIns="0" rIns="0" anchor="ctr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anose="020B0306030504020204" pitchFamily="34" charset="0"/>
                </a:defRPr>
              </a:lvl1pPr>
            </a:lstStyle>
            <a:p>
              <a:pPr algn="l"/>
              <a:r>
                <a:rPr lang="en-US" altLang="zh-CN" sz="2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 </a:t>
              </a:r>
              <a:r>
                <a:rPr lang="zh-CN" altLang="en-US" sz="2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提升</a:t>
              </a:r>
              <a:endParaRPr lang="zh-CN" altLang="en-US" sz="24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+mn-ea"/>
                <a:sym typeface="+mn-ea"/>
              </a:endParaRPr>
            </a:p>
          </p:txBody>
        </p:sp>
        <p:cxnSp>
          <p:nvCxnSpPr>
            <p:cNvPr id="49" name="直接连接符 48"/>
            <p:cNvCxnSpPr/>
            <p:nvPr/>
          </p:nvCxnSpPr>
          <p:spPr>
            <a:xfrm>
              <a:off x="3210052" y="1033415"/>
              <a:ext cx="6630229" cy="3046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矩形 51"/>
          <p:cNvSpPr/>
          <p:nvPr/>
        </p:nvSpPr>
        <p:spPr>
          <a:xfrm>
            <a:off x="0" y="6424549"/>
            <a:ext cx="12192000" cy="4453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5400" dirty="0"/>
          </a:p>
        </p:txBody>
      </p:sp>
      <p:sp>
        <p:nvSpPr>
          <p:cNvPr id="53" name="TextBox 52"/>
          <p:cNvSpPr txBox="1"/>
          <p:nvPr/>
        </p:nvSpPr>
        <p:spPr>
          <a:xfrm>
            <a:off x="10058400" y="6472053"/>
            <a:ext cx="2232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+mn-ea"/>
              </a:rPr>
              <a:t>TAIJI  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</a:rPr>
              <a:t>太极集团</a:t>
            </a:r>
            <a:endParaRPr lang="zh-CN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74700" y="1252855"/>
            <a:ext cx="1053084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ct val="150000"/>
              </a:lnSpc>
            </a:pPr>
            <a:r>
              <a:rPr lang="en-US" altLang="zh-CN" sz="2400" b="1" dirty="0">
                <a:solidFill>
                  <a:schemeClr val="tx2">
                    <a:lumMod val="75000"/>
                  </a:schemeClr>
                </a:solidFill>
              </a:rPr>
              <a:t>        </a:t>
            </a:r>
            <a:endParaRPr lang="zh-CN" altLang="en-US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774698" y="290315"/>
            <a:ext cx="696035" cy="696035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 sz="2400" dirty="0" smtClean="0">
                <a:solidFill>
                  <a:schemeClr val="bg1"/>
                </a:solidFill>
              </a:rPr>
              <a:t>2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7034473" y="2485863"/>
            <a:ext cx="589979" cy="547380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4628311" y="2519941"/>
            <a:ext cx="558029" cy="479224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2111923" y="2446207"/>
            <a:ext cx="587847" cy="664522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45720" tIns="22860" rIns="45720" bIns="22860" numCol="1" anchor="t" anchorCtr="0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105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1831340" y="556260"/>
            <a:ext cx="6506210" cy="616585"/>
            <a:chOff x="4120921" y="645583"/>
            <a:chExt cx="4705033" cy="616341"/>
          </a:xfrm>
        </p:grpSpPr>
        <p:sp>
          <p:nvSpPr>
            <p:cNvPr id="47" name="Title 1"/>
            <p:cNvSpPr txBox="1"/>
            <p:nvPr/>
          </p:nvSpPr>
          <p:spPr>
            <a:xfrm>
              <a:off x="4120921" y="645583"/>
              <a:ext cx="4705033" cy="505895"/>
            </a:xfrm>
            <a:prstGeom prst="rect">
              <a:avLst/>
            </a:prstGeom>
          </p:spPr>
          <p:txBody>
            <a:bodyPr lIns="0" rIns="0" anchor="ctr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000" b="0" kern="1200">
                  <a:solidFill>
                    <a:schemeClr val="accent1"/>
                  </a:solidFill>
                  <a:latin typeface="U.S. 101" pitchFamily="2" charset="0"/>
                  <a:ea typeface="Roboto" pitchFamily="2" charset="0"/>
                  <a:cs typeface="Open Sans Light" panose="020B0306030504020204" pitchFamily="34" charset="0"/>
                </a:defRPr>
              </a:lvl1pPr>
            </a:lstStyle>
            <a:p>
              <a:pPr algn="l"/>
              <a:endParaRPr lang="zh-CN" altLang="en-US" sz="24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endParaRPr>
            </a:p>
            <a:p>
              <a:pPr algn="l"/>
              <a:r>
                <a:rPr lang="en-US" altLang="zh-CN" sz="2400" b="1" dirty="0">
                  <a:solidFill>
                    <a:schemeClr val="accent2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      </a:t>
              </a:r>
              <a:r>
                <a:rPr lang="zh-CN" altLang="en-US" sz="2400" b="1" dirty="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+mn-ea"/>
                </a:rPr>
                <a:t>提升</a:t>
              </a:r>
              <a:endParaRPr lang="zh-CN" altLang="en-US" sz="24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endParaRPr>
            </a:p>
          </p:txBody>
        </p:sp>
        <p:cxnSp>
          <p:nvCxnSpPr>
            <p:cNvPr id="49" name="直接连接符 48"/>
            <p:cNvCxnSpPr/>
            <p:nvPr/>
          </p:nvCxnSpPr>
          <p:spPr>
            <a:xfrm>
              <a:off x="4352361" y="1258116"/>
              <a:ext cx="3326494" cy="3808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矩形 51"/>
          <p:cNvSpPr/>
          <p:nvPr/>
        </p:nvSpPr>
        <p:spPr>
          <a:xfrm>
            <a:off x="0" y="6424549"/>
            <a:ext cx="12192000" cy="4453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5400" dirty="0"/>
          </a:p>
        </p:txBody>
      </p:sp>
      <p:sp>
        <p:nvSpPr>
          <p:cNvPr id="53" name="TextBox 52"/>
          <p:cNvSpPr txBox="1"/>
          <p:nvPr/>
        </p:nvSpPr>
        <p:spPr>
          <a:xfrm>
            <a:off x="10058400" y="6472053"/>
            <a:ext cx="2232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chemeClr val="bg1"/>
                </a:solidFill>
                <a:latin typeface="+mn-ea"/>
              </a:rPr>
              <a:t>TAIJI   </a:t>
            </a:r>
            <a:r>
              <a:rPr lang="zh-CN" altLang="en-US" b="1" dirty="0" smtClean="0">
                <a:solidFill>
                  <a:schemeClr val="bg1"/>
                </a:solidFill>
                <a:latin typeface="+mn-ea"/>
              </a:rPr>
              <a:t>太极集团</a:t>
            </a:r>
            <a:endParaRPr lang="zh-CN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1304923" y="556380"/>
            <a:ext cx="696035" cy="696035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</a:rPr>
              <a:t>3</a:t>
            </a:r>
            <a:endParaRPr lang="en-US" altLang="zh-CN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UZZIER">
  <a:themeElements>
    <a:clrScheme name="BUZZIER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2EB0BD"/>
      </a:accent1>
      <a:accent2>
        <a:srgbClr val="197B9F"/>
      </a:accent2>
      <a:accent3>
        <a:srgbClr val="0E468B"/>
      </a:accent3>
      <a:accent4>
        <a:srgbClr val="A0ACBA"/>
      </a:accent4>
      <a:accent5>
        <a:srgbClr val="7A90A0"/>
      </a:accent5>
      <a:accent6>
        <a:srgbClr val="5A6F84"/>
      </a:accent6>
      <a:hlink>
        <a:srgbClr val="0563C1"/>
      </a:hlink>
      <a:folHlink>
        <a:srgbClr val="954F72"/>
      </a:folHlink>
    </a:clrScheme>
    <a:fontScheme name="自定义 10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</Words>
  <Application>WPS 演示</Application>
  <PresentationFormat>自定义</PresentationFormat>
  <Paragraphs>70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Wingdings</vt:lpstr>
      <vt:lpstr>U.S. 101</vt:lpstr>
      <vt:lpstr>Roboto</vt:lpstr>
      <vt:lpstr>Open Sans Light</vt:lpstr>
      <vt:lpstr>Calibri</vt:lpstr>
      <vt:lpstr>等线</vt:lpstr>
      <vt:lpstr>Segoe Print</vt:lpstr>
      <vt:lpstr>等线</vt:lpstr>
      <vt:lpstr>BUZZIER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Eric羊</dc:creator>
  <cp:lastModifiedBy>Administrator</cp:lastModifiedBy>
  <cp:revision>56</cp:revision>
  <dcterms:created xsi:type="dcterms:W3CDTF">2016-12-13T08:41:00Z</dcterms:created>
  <dcterms:modified xsi:type="dcterms:W3CDTF">2017-02-28T09:17:26Z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2052-10.1.0.6207</vt:lpwstr>
  </property>
</Properties>
</file>