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693" r:id="rId3"/>
    <p:sldId id="694" r:id="rId4"/>
    <p:sldId id="702" r:id="rId5"/>
    <p:sldId id="701" r:id="rId6"/>
    <p:sldId id="700" r:id="rId7"/>
    <p:sldId id="707" r:id="rId8"/>
    <p:sldId id="699" r:id="rId9"/>
    <p:sldId id="698" r:id="rId10"/>
  </p:sldIdLst>
  <p:sldSz cx="9144000" cy="5715000"/>
  <p:notesSz cx="9942830" cy="676148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8198B6"/>
    <a:srgbClr val="003300"/>
    <a:srgbClr val="FF0000"/>
    <a:srgbClr val="FFFF00"/>
    <a:srgbClr val="CCFFCC"/>
    <a:srgbClr val="C0C9CD"/>
    <a:srgbClr val="B2C1DB"/>
    <a:srgbClr val="617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402"/>
  </p:normalViewPr>
  <p:slideViewPr>
    <p:cSldViewPr showGuides="1">
      <p:cViewPr>
        <p:scale>
          <a:sx n="90" d="100"/>
          <a:sy n="90" d="100"/>
        </p:scale>
        <p:origin x="-1002" y="-312"/>
      </p:cViewPr>
      <p:guideLst>
        <p:guide orient="horz" pos="1652"/>
        <p:guide pos="2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8475" cy="338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099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5630863" y="0"/>
            <a:ext cx="4310063" cy="338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2" name="幻灯片图像占位符 3"/>
          <p:cNvSpPr>
            <a:spLocks noGrp="1"/>
          </p:cNvSpPr>
          <p:nvPr>
            <p:ph type="sldImg"/>
          </p:nvPr>
        </p:nvSpPr>
        <p:spPr>
          <a:xfrm>
            <a:off x="2944813" y="508000"/>
            <a:ext cx="4052887" cy="253365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4101" name="备注占位符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11513"/>
            <a:ext cx="7956550" cy="30432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2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21438"/>
            <a:ext cx="4308475" cy="338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3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0863" y="6421438"/>
            <a:ext cx="4310063" cy="338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lvl="0" algn="r" fontAlgn="base"/>
            <a:fld id="{9A0DB2DC-4C9A-4742-B13C-FB6460FD3503}" type="slidenum">
              <a:rPr lang="zh-CN" altLang="en-US" sz="1200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4825"/>
            <a:ext cx="7772400" cy="122555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4876800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87680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1888"/>
            <a:ext cx="7772400" cy="113506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525"/>
            <a:ext cx="7772400" cy="12493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525"/>
            <a:ext cx="4040188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925"/>
            <a:ext cx="4040188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279525"/>
            <a:ext cx="4041775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12925"/>
            <a:ext cx="4041775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3008313" cy="9683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013"/>
            <a:ext cx="5111750" cy="48783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195388"/>
            <a:ext cx="3008313" cy="3910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30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1175"/>
            <a:ext cx="5486400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3575"/>
            <a:ext cx="5486400" cy="66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图片 6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1588"/>
            <a:ext cx="9144000" cy="57134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日期占位符 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97488"/>
            <a:ext cx="2133600" cy="3032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8" name="页脚占位符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97488"/>
            <a:ext cx="2895600" cy="3032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灯片编号占位符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97488"/>
            <a:ext cx="2133600" cy="3032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矩形 1"/>
          <p:cNvSpPr/>
          <p:nvPr/>
        </p:nvSpPr>
        <p:spPr>
          <a:xfrm>
            <a:off x="214313" y="142875"/>
            <a:ext cx="1587500" cy="3962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太极大药房 </a:t>
            </a:r>
            <a:endParaRPr lang="zh-CN" altLang="en-US" sz="2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22" name="Rectangle 4"/>
          <p:cNvSpPr/>
          <p:nvPr/>
        </p:nvSpPr>
        <p:spPr>
          <a:xfrm>
            <a:off x="429578" y="1120775"/>
            <a:ext cx="8509000" cy="313944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p>
            <a:pPr lvl="0" indent="304800" eaLnBrk="0" hangingPunct="0">
              <a:lnSpc>
                <a:spcPts val="48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+mn-ea"/>
              </a:rPr>
              <a:t>大源北街店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  <a:sym typeface="+mn-ea"/>
              </a:rPr>
              <a:t>-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+mn-ea"/>
              </a:rPr>
              <a:t>店长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  <a:sym typeface="+mn-ea"/>
              </a:rPr>
              <a:t>-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张萍英：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  <a:p>
            <a:pPr lvl="0" indent="304800" eaLnBrk="0" hangingPunct="0">
              <a:lnSpc>
                <a:spcPts val="48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该员工家在华阳，之前在离家10分钟门店上班，目前上班单边车程需要一个小时，接手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+mn-ea"/>
              </a:rPr>
              <a:t>大源北街店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时，该店货品凌乱，员工流失严重，在只剩一个员工的情况下，毫无怨言担任该店店长，理清门店货品，至今已有一年时间，销售增长明显！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矩形 1"/>
          <p:cNvSpPr/>
          <p:nvPr/>
        </p:nvSpPr>
        <p:spPr>
          <a:xfrm>
            <a:off x="214313" y="142875"/>
            <a:ext cx="1715770" cy="3962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太极大药房 </a:t>
            </a:r>
            <a:endParaRPr lang="zh-CN" altLang="en-US" sz="2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146" name="Rectangle 4"/>
          <p:cNvSpPr/>
          <p:nvPr/>
        </p:nvSpPr>
        <p:spPr>
          <a:xfrm>
            <a:off x="214313" y="1352233"/>
            <a:ext cx="8748712" cy="283464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p>
            <a:pPr lvl="0" indent="304800" eaLnBrk="0" hangingPunct="0">
              <a:lnSpc>
                <a:spcPct val="150000"/>
              </a:lnSpc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+mn-ea"/>
              </a:rPr>
              <a:t>民丰大道店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  <a:sym typeface="+mn-ea"/>
              </a:rPr>
              <a:t>-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+mn-ea"/>
              </a:rPr>
              <a:t>店长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  <a:sym typeface="+mn-ea"/>
              </a:rPr>
              <a:t>-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王庆：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  <a:p>
            <a:pPr lvl="0" indent="304800" eaLnBrk="0" hangingPunct="0"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具有奉献精神，从红星店实习开始，到担任邛崃中心店、旗舰店、庆云南街店、民丰大道店店长一职，每次面对公司安排，毫无怨言，积极面对，以良好心态接任新店开展工作，所在每个门店员工都积极向上，门店销售稳中有升！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矩形 1"/>
          <p:cNvSpPr/>
          <p:nvPr/>
        </p:nvSpPr>
        <p:spPr>
          <a:xfrm>
            <a:off x="214313" y="142875"/>
            <a:ext cx="1715770" cy="3962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太极大药房 </a:t>
            </a:r>
            <a:endParaRPr lang="zh-CN" altLang="en-US" sz="2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146" name="Rectangle 4"/>
          <p:cNvSpPr/>
          <p:nvPr/>
        </p:nvSpPr>
        <p:spPr>
          <a:xfrm>
            <a:off x="214313" y="1352233"/>
            <a:ext cx="8748712" cy="283464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p>
            <a:pPr lvl="0" indent="304800" eaLnBrk="0" hangingPunct="0"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+mn-ea"/>
              </a:rPr>
              <a:t>庆云南街店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  <a:sym typeface="+mn-ea"/>
              </a:rPr>
              <a:t>-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+mn-ea"/>
              </a:rPr>
              <a:t>店长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  <a:sym typeface="+mn-ea"/>
              </a:rPr>
              <a:t>-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谭凤旭：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  <a:p>
            <a:pPr lvl="0" indent="304800" eaLnBrk="0" hangingPunct="0"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从门外汉到店长只用了半年时间，不服输是她的代名词，她是救火英雄，历经汇融名城店、新怡店都是门店最需要店长时她勇于担当，从大店店长到小店店长再到大店店长，每个门店销售增幅都名列公司前茅！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矩形 1"/>
          <p:cNvSpPr/>
          <p:nvPr/>
        </p:nvSpPr>
        <p:spPr>
          <a:xfrm>
            <a:off x="214313" y="142875"/>
            <a:ext cx="1715770" cy="3962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太极大药房 </a:t>
            </a:r>
            <a:endParaRPr lang="zh-CN" altLang="en-US" sz="2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146" name="Rectangle 4"/>
          <p:cNvSpPr/>
          <p:nvPr/>
        </p:nvSpPr>
        <p:spPr>
          <a:xfrm>
            <a:off x="214313" y="803593"/>
            <a:ext cx="8748712" cy="393192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p>
            <a:pPr lvl="0" indent="304800" eaLnBrk="0" hangingPunct="0"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+mn-ea"/>
              </a:rPr>
              <a:t>郫县人民医院店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  <a:sym typeface="+mn-ea"/>
              </a:rPr>
              <a:t>-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+mn-ea"/>
              </a:rPr>
              <a:t>店长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  <a:sym typeface="+mn-ea"/>
              </a:rPr>
              <a:t>-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王娜：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  <a:p>
            <a:pPr lvl="0" indent="304800" eaLnBrk="0" hangingPunct="0"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 年龄小。韧劲大，只有22岁！具有90后身上少见吃苦耐劳精神，初到公司三个月，先后担任两个店店长，为尽快熟悉公司工作流程，该店长一个人骑电瓶车从郫县到光华店进行学习，为期一个月，路上花费时间2个小时，毫无怨言，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+mn-ea"/>
              </a:rPr>
              <a:t>带病坚持工作，曾经晕倒在门店，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利用上下班时间为公司寻找到郫县新店铺面，值得所有员工学习！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矩形 1"/>
          <p:cNvSpPr/>
          <p:nvPr/>
        </p:nvSpPr>
        <p:spPr>
          <a:xfrm>
            <a:off x="214313" y="142875"/>
            <a:ext cx="1715770" cy="3962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太极大药房 </a:t>
            </a:r>
            <a:endParaRPr lang="zh-CN" altLang="en-US" sz="2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146" name="Rectangle 4"/>
          <p:cNvSpPr/>
          <p:nvPr/>
        </p:nvSpPr>
        <p:spPr>
          <a:xfrm>
            <a:off x="214313" y="1352233"/>
            <a:ext cx="8748712" cy="283464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p>
            <a:pPr lvl="0" indent="304800" eaLnBrk="0" hangingPunct="0"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+mn-ea"/>
              </a:rPr>
              <a:t>柳荫店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  <a:sym typeface="+mn-ea"/>
              </a:rPr>
              <a:t>-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+mn-ea"/>
              </a:rPr>
              <a:t>店长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  <a:sym typeface="+mn-ea"/>
              </a:rPr>
              <a:t>-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王芳：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  <a:p>
            <a:pPr lvl="0" indent="304800" eaLnBrk="0" hangingPunct="0"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以店为家，舍小家顾大家，经常主动加班，门店只有她一个熟手情况下，悉心教导门店新进员工，门店销售屡创新高，在立下门店盈利军令状后，公司提前装修该店，该店长想办法拉团购，门店装修后当月实现盈利 ，兑现了承诺！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矩形 1"/>
          <p:cNvSpPr/>
          <p:nvPr/>
        </p:nvSpPr>
        <p:spPr>
          <a:xfrm>
            <a:off x="214313" y="142875"/>
            <a:ext cx="1715770" cy="3962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太极大药房 </a:t>
            </a:r>
            <a:endParaRPr lang="zh-CN" altLang="en-US" sz="2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146" name="Rectangle 4"/>
          <p:cNvSpPr/>
          <p:nvPr/>
        </p:nvSpPr>
        <p:spPr>
          <a:xfrm>
            <a:off x="214313" y="1352233"/>
            <a:ext cx="8748712" cy="283464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p>
            <a:pPr lvl="0" indent="304800" eaLnBrk="0" hangingPunct="0"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温江中心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+mn-ea"/>
              </a:rPr>
              <a:t>店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  <a:sym typeface="+mn-ea"/>
              </a:rPr>
              <a:t>-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+mn-ea"/>
              </a:rPr>
              <a:t>店长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  <a:sym typeface="+mn-ea"/>
              </a:rPr>
              <a:t>-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+mn-ea"/>
              </a:rPr>
              <a:t>夏彩虹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：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  <a:p>
            <a:pPr lvl="0" indent="304800" eaLnBrk="0" hangingPunct="0"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行胜于言！工作中兢兢业业，先后担任温江中心店、温江同兴店店员，温江店员工陆续离职时临危受命，担任温江店店长，连续两个月未休息，现门店销售焕然一新，销售蒸蒸日上，员工稳定团结！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矩形 1"/>
          <p:cNvSpPr/>
          <p:nvPr/>
        </p:nvSpPr>
        <p:spPr>
          <a:xfrm>
            <a:off x="214313" y="142875"/>
            <a:ext cx="1715770" cy="3962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太极大药房 </a:t>
            </a:r>
            <a:endParaRPr lang="zh-CN" altLang="en-US" sz="2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146" name="Rectangle 4"/>
          <p:cNvSpPr/>
          <p:nvPr/>
        </p:nvSpPr>
        <p:spPr>
          <a:xfrm>
            <a:off x="214313" y="1077913"/>
            <a:ext cx="8748712" cy="338328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p>
            <a:pPr lvl="0" indent="304800" eaLnBrk="0" hangingPunct="0"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+mn-ea"/>
              </a:rPr>
              <a:t>邓双路店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  <a:sym typeface="+mn-ea"/>
              </a:rPr>
              <a:t>-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郑红艳：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  <a:p>
            <a:pPr lvl="0" indent="304800" eaLnBrk="0" hangingPunct="0"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从片区主管到新津邓双店，再到新津五津西路店店长，当公司需要熟手支持时，自己开车从新津县城到乡镇门店新义支持门店，上班两个月时间，工资收入暂时下降了，每天支出增加了，但是该员工没有提出过各种要求，服从公司调配！和新义店共渡难关！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矩形 1"/>
          <p:cNvSpPr/>
          <p:nvPr/>
        </p:nvSpPr>
        <p:spPr>
          <a:xfrm>
            <a:off x="214313" y="142875"/>
            <a:ext cx="1715770" cy="39624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太极大药房 </a:t>
            </a:r>
            <a:endParaRPr lang="zh-CN" altLang="en-US" sz="2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146" name="Rectangle 4"/>
          <p:cNvSpPr/>
          <p:nvPr/>
        </p:nvSpPr>
        <p:spPr>
          <a:xfrm>
            <a:off x="214313" y="1352233"/>
            <a:ext cx="8748712" cy="283464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p>
            <a:pPr lvl="0" indent="304800" eaLnBrk="0" hangingPunct="0"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+mn-ea"/>
              </a:rPr>
              <a:t>清江东路店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  <a:sym typeface="+mn-ea"/>
              </a:rPr>
              <a:t>-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  <a:sym typeface="+mn-ea"/>
              </a:rPr>
              <a:t>店长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  <a:sym typeface="+mn-ea"/>
              </a:rPr>
              <a:t>-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钱芳：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  <a:p>
            <a:pPr lvl="0" indent="304800" eaLnBrk="0" hangingPunct="0">
              <a:lnSpc>
                <a:spcPct val="15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从督导到片区主管再到店长，工作地址从南到北再到西，角色不断变化，工作地点也在不断变化，没有改变的是：作为太极人的传统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---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认真负责，瘦弱肩膀扛起更多更大责任，有付出就会有成长！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9_Office 主题">
  <a:themeElements>
    <a:clrScheme name="19_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9_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9_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1019</Words>
  <Application>WPS 演示</Application>
  <PresentationFormat>全屏显示(16:10)</PresentationFormat>
  <Paragraphs>40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Calibri</vt:lpstr>
      <vt:lpstr>微软雅黑</vt:lpstr>
      <vt:lpstr>黑体</vt:lpstr>
      <vt:lpstr>Lucida Sans</vt:lpstr>
      <vt:lpstr>Arial Unicode MS</vt:lpstr>
      <vt:lpstr>19_Office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Wangxt</dc:creator>
  <cp:lastModifiedBy>Administrator</cp:lastModifiedBy>
  <cp:revision>695</cp:revision>
  <cp:lastPrinted>2015-01-04T11:54:00Z</cp:lastPrinted>
  <dcterms:created xsi:type="dcterms:W3CDTF">2014-11-13T02:45:00Z</dcterms:created>
  <dcterms:modified xsi:type="dcterms:W3CDTF">2017-02-15T06:02:42Z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2052-10.1.0.6028</vt:lpwstr>
  </property>
</Properties>
</file>