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73" r:id="rId2"/>
    <p:sldId id="274" r:id="rId3"/>
    <p:sldId id="491" r:id="rId4"/>
    <p:sldId id="500" r:id="rId5"/>
    <p:sldId id="520" r:id="rId6"/>
    <p:sldId id="525" r:id="rId7"/>
    <p:sldId id="521" r:id="rId8"/>
    <p:sldId id="522" r:id="rId9"/>
    <p:sldId id="524" r:id="rId10"/>
    <p:sldId id="523" r:id="rId11"/>
    <p:sldId id="279" r:id="rId12"/>
  </p:sldIdLst>
  <p:sldSz cx="9144000" cy="5143500" type="screen16x9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256"/>
    <a:srgbClr val="0CCCE0"/>
    <a:srgbClr val="CC0000"/>
    <a:srgbClr val="FF5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688"/>
    <p:restoredTop sz="94497"/>
  </p:normalViewPr>
  <p:slideViewPr>
    <p:cSldViewPr snapToGrid="0" showGuides="1">
      <p:cViewPr>
        <p:scale>
          <a:sx n="90" d="100"/>
          <a:sy n="90" d="100"/>
        </p:scale>
        <p:origin x="-582" y="-162"/>
      </p:cViewPr>
      <p:guideLst>
        <p:guide orient="horz" pos="1720"/>
        <p:guide pos="2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  <a:pPr lvl="0" algn="r" eaLnBrk="1" hangingPunct="1"/>
              <a:t>‹#›</a:t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框 45"/>
          <p:cNvSpPr txBox="1"/>
          <p:nvPr/>
        </p:nvSpPr>
        <p:spPr>
          <a:xfrm>
            <a:off x="2425488" y="1725669"/>
            <a:ext cx="4342322" cy="807913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0CCCE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万店掌使用情况</a:t>
            </a:r>
            <a:endParaRPr lang="en-US" altLang="zh-CN" sz="2400" b="1" dirty="0" smtClean="0">
              <a:solidFill>
                <a:srgbClr val="0CCCE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/>
            <a:r>
              <a:rPr lang="zh-CN" altLang="en-US" sz="2400" b="1" dirty="0" smtClean="0">
                <a:solidFill>
                  <a:srgbClr val="0CCCE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工作汇报</a:t>
            </a:r>
            <a:endParaRPr lang="zh-CN" altLang="en-US" sz="2400" b="1" dirty="0">
              <a:solidFill>
                <a:srgbClr val="0CCCE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7" name="矩形 4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463675" y="2860158"/>
            <a:ext cx="6569075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CCCE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汇报人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CCCE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：城郊一片     </a:t>
            </a:r>
            <a:r>
              <a:rPr lang="zh-CN" altLang="en-US" sz="1800" b="1" dirty="0" smtClean="0">
                <a:solidFill>
                  <a:srgbClr val="0CCCE0"/>
                </a:solidFill>
                <a:latin typeface="+mn-lt"/>
                <a:ea typeface="+mn-ea"/>
                <a:cs typeface="+mn-ea"/>
                <a:sym typeface="+mn-lt"/>
              </a:rPr>
              <a:t>周佳玉        </a:t>
            </a:r>
            <a:endParaRPr kumimoji="0" lang="en-US" altLang="zh-CN" sz="1800" b="1" i="1" u="none" strike="noStrike" kern="1200" cap="none" spc="0" normalizeH="0" baseline="0" noProof="0" dirty="0">
              <a:ln>
                <a:noFill/>
              </a:ln>
              <a:solidFill>
                <a:srgbClr val="0CCCE0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六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：关于工作汇报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及培训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以前：公司要求执行了工作，向领导汇报只有电话或照片，同时也没有工作痕迹。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现在：每天要求执行的工作，直接发万店掌“工作圈”，不仅领导可以看到，也可以供其他同事学习。培训也可以不用到现场，可以用“掌上学院”上传视频，供大家学习。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3819525" y="1562986"/>
            <a:ext cx="1504950" cy="577081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谢 谢！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1790065" y="181229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lstStyle/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790383" y="3192145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98750" y="1874520"/>
            <a:ext cx="20313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日常工作简介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98750" y="3221990"/>
            <a:ext cx="20313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万店掌的优势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8"/>
          <p:cNvGrpSpPr/>
          <p:nvPr/>
        </p:nvGrpSpPr>
        <p:grpSpPr>
          <a:xfrm>
            <a:off x="282416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CCCE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日常工作简介</a:t>
              </a:r>
              <a:endParaRPr lang="zh-CN" altLang="en-US" sz="2400" b="1" dirty="0">
                <a:solidFill>
                  <a:srgbClr val="0CCCE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日常工作简介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noProof="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</a:t>
            </a:r>
            <a:r>
              <a:rPr lang="zh-CN" altLang="en-US" sz="1400" noProof="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，每天早上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8:00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左右使用万店掌系统，检查三家门店（是否准时开门，仪容仪表，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分钟）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2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，每天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12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点前检核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5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家每家，每家门店提前预设了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20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多个检核位点，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160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多个检查项目。不合格的在照片中做标识，照片传给门店，门店收到照片后立即整改（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个小时）。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3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，每天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14:30,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检核门店交接班情况。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4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，下午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17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:00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前使用万店掌，检核门店整改情况，没有整改的，提醒或处罚。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5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，每天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19:00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，检核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3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家门店，观察员工接待顾客的情况，销售八步曲和收银八步曲。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6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，每天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21:30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，检核门店在岗情况，缴款，日结，关门等。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一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：关于工作纪律的检核（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比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如是否迟到早退，中途离岗，延迟开门，提前关门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）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前：只有到门店现场或电话抽查，工作效率低。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现</a:t>
            </a:r>
            <a:r>
              <a:rPr kumimoji="0" lang="zh-CN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在：直接打开万店掌看视频，开场景设置的定时抓拍照片，让员工心服口服。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第二：提升了巡店的频次以及工作效率。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以前：只能赶到门店现场进行检查，而且还存在“猫和老鼠”的情况。费时间，每天最多巡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家门店，工作效率低。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现在：直接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用万店掌进行检核，不仅每家店设置了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160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项检核内容，还可以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360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度无死角视频观察，视频回访，图片抓拍。工作效率高，现在每天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8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家店（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家现场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+5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家万店掌）。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第三：关于检核之后是否及时整改。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以前：现场巡店之后留下检查记录，门店是否整改，部分项目通过微信传照片（比如卫生，陈列），还有其他的项目只有下次到店现场检核（比如员工接待顾客行为）。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现在：除了可以快速接到门店上传的整改照片，还可以用视频观察。得到整改结果更快，更真实。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第四：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关于门店纠纷方面（比如顾客掉了东西或找错钱）</a:t>
            </a:r>
            <a:endParaRPr lang="en-US" altLang="zh-CN" sz="2000" noProof="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以前：员工与顾客各执一词，无法判断。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现在：直接可以回放视频，邀请顾客与员工一起观看视频，证据确切，让大家心服口服（大邑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安仁店案例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）。</a:t>
            </a:r>
            <a:endParaRPr lang="en-US" altLang="zh-CN" sz="2000" noProof="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lang="en-US" altLang="zh-CN" sz="2000" dirty="0" smtClean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第五：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关于商品与财务方面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以前：极个别门店每次盘点差异较大，不知是内盗还是外盗。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现在：有了万店掌之后，杜绝了内盗的情况，同时给外盗也有威慑警示的作用，避免了一些财务风险。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1068</Words>
  <Application>Microsoft Office PowerPoint</Application>
  <PresentationFormat>全屏显示(16:9)</PresentationFormat>
  <Paragraphs>51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BUZZIER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495</cp:revision>
  <dcterms:created xsi:type="dcterms:W3CDTF">2016-12-13T08:41:00Z</dcterms:created>
  <dcterms:modified xsi:type="dcterms:W3CDTF">2017-11-23T16:40:07Z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