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73" r:id="rId3"/>
    <p:sldId id="274" r:id="rId4"/>
    <p:sldId id="491" r:id="rId5"/>
    <p:sldId id="500" r:id="rId6"/>
    <p:sldId id="503" r:id="rId7"/>
    <p:sldId id="505" r:id="rId8"/>
    <p:sldId id="279" r:id="rId9"/>
  </p:sldIdLst>
  <p:sldSz cx="9144000" cy="5143500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804" y="-558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文本框 45"/>
          <p:cNvSpPr txBox="1"/>
          <p:nvPr/>
        </p:nvSpPr>
        <p:spPr>
          <a:xfrm>
            <a:off x="2402523" y="3027363"/>
            <a:ext cx="4691380" cy="108394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p>
            <a:pPr algn="ctr"/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XX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部门</a:t>
            </a:r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2017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年工作总结</a:t>
            </a:r>
            <a:endParaRPr lang="zh-CN" altLang="en-US" sz="33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及</a:t>
            </a:r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2018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年工作计划</a:t>
            </a:r>
            <a:endParaRPr lang="zh-CN" altLang="en-US" sz="33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4400550"/>
            <a:ext cx="6569075" cy="34766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xxx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5970" y="903654"/>
            <a:ext cx="2550695" cy="1547409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  <a:endParaRPr lang="zh-CN" altLang="en-US" sz="2300" b="1" dirty="0">
              <a:solidFill>
                <a:schemeClr val="accent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2458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2017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年工作成绩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98750" y="3221990"/>
            <a:ext cx="3982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2018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年工作安排及主要措施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年工作成绩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号；微软雅黑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号；微软雅黑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号；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号；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组合 8"/>
          <p:cNvGrpSpPr/>
          <p:nvPr/>
        </p:nvGrpSpPr>
        <p:grpSpPr>
          <a:xfrm>
            <a:off x="2125058" y="2193925"/>
            <a:ext cx="5057556" cy="945040"/>
            <a:chOff x="730" y="2316"/>
            <a:chExt cx="10620" cy="1981"/>
          </a:xfrm>
        </p:grpSpPr>
        <p:sp>
          <p:nvSpPr>
            <p:cNvPr id="4" name="圆角矩形 3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17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2018</a:t>
              </a:r>
              <a:r>
                <a:rPr lang="zh-CN" altLang="en-US" sz="2400" b="1" dirty="0">
                  <a:latin typeface="Calibri" panose="020F0502020204030204" pitchFamily="34" charset="0"/>
                  <a:ea typeface="微软雅黑" panose="020B0503020204020204" pitchFamily="34" charset="-122"/>
                  <a:sym typeface="+mn-ea"/>
                </a:rPr>
                <a:t>年工作安排及主要措施</a:t>
              </a:r>
              <a:endParaRPr lang="zh-CN" altLang="en-US" sz="2400" b="1" dirty="0">
                <a:latin typeface="Calibri" panose="020F0502020204030204" pitchFamily="34" charset="0"/>
                <a:ea typeface="微软雅黑" panose="020B0503020204020204" pitchFamily="34" charset="-122"/>
              </a:endParaRPr>
            </a:p>
            <a:p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微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5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条以内）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" name="文本框 45"/>
          <p:cNvSpPr txBox="1"/>
          <p:nvPr/>
        </p:nvSpPr>
        <p:spPr>
          <a:xfrm>
            <a:off x="3819525" y="2989263"/>
            <a:ext cx="1504950" cy="577850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  <a:endParaRPr lang="zh-CN" altLang="en-US" sz="3300" b="1" dirty="0">
              <a:solidFill>
                <a:schemeClr val="tx2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6653" y="1172095"/>
            <a:ext cx="2550694" cy="1547408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WPS 演示</Application>
  <PresentationFormat>全屏显示(16:9)</PresentationFormat>
  <Paragraphs>43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宋体</vt:lpstr>
      <vt:lpstr>Wingdings</vt:lpstr>
      <vt:lpstr>Calibri Light</vt:lpstr>
      <vt:lpstr>微软雅黑</vt:lpstr>
      <vt:lpstr>等线</vt:lpstr>
      <vt:lpstr>Calibri</vt:lpstr>
      <vt:lpstr>U.S. 101</vt:lpstr>
      <vt:lpstr>Roboto</vt:lpstr>
      <vt:lpstr>Open Sans Light</vt:lpstr>
      <vt:lpstr>仿宋</vt:lpstr>
      <vt:lpstr>Arial Unicode MS</vt:lpstr>
      <vt:lpstr>Segoe Print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439</cp:revision>
  <dcterms:created xsi:type="dcterms:W3CDTF">2016-12-13T08:41:00Z</dcterms:created>
  <dcterms:modified xsi:type="dcterms:W3CDTF">2017-11-17T07:50:49Z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