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1" r:id="rId5"/>
    <p:sldId id="267" r:id="rId6"/>
    <p:sldId id="266" r:id="rId7"/>
    <p:sldId id="265" r:id="rId8"/>
    <p:sldId id="269" r:id="rId9"/>
    <p:sldId id="270" r:id="rId10"/>
    <p:sldId id="259" r:id="rId11"/>
  </p:sldIdLst>
  <p:sldSz cx="9144000" cy="5143500"/>
  <p:notesSz cx="6858000" cy="9144000"/>
  <p:defaultTextStyle>
    <a:defPPr>
      <a:defRPr lang="en-US"/>
    </a:defPPr>
    <a:lvl1pPr marL="0" lvl="0" indent="0" algn="l" defTabSz="4572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anose="020F0502020204030204" pitchFamily="34" charset="0"/>
      </a:defRPr>
    </a:lvl1pPr>
    <a:lvl2pPr marL="457200" lvl="1" indent="0" algn="l" defTabSz="4572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anose="020F0502020204030204" pitchFamily="34" charset="0"/>
      </a:defRPr>
    </a:lvl2pPr>
    <a:lvl3pPr marL="914400" lvl="2" indent="0" algn="l" defTabSz="4572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anose="020F0502020204030204" pitchFamily="34" charset="0"/>
      </a:defRPr>
    </a:lvl3pPr>
    <a:lvl4pPr marL="1371600" lvl="3" indent="0" algn="l" defTabSz="4572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anose="020F0502020204030204" pitchFamily="34" charset="0"/>
      </a:defRPr>
    </a:lvl4pPr>
    <a:lvl5pPr marL="1828800" lvl="4" indent="0" algn="l" defTabSz="4572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anose="020F0502020204030204" pitchFamily="34" charset="0"/>
      </a:defRPr>
    </a:lvl5pPr>
    <a:lvl6pPr marL="2286000" lvl="5" indent="0" algn="l" defTabSz="4572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anose="020F0502020204030204" pitchFamily="34" charset="0"/>
      </a:defRPr>
    </a:lvl6pPr>
    <a:lvl7pPr marL="2743200" lvl="6" indent="0" algn="l" defTabSz="4572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anose="020F0502020204030204" pitchFamily="34" charset="0"/>
      </a:defRPr>
    </a:lvl7pPr>
    <a:lvl8pPr marL="3200400" lvl="7" indent="0" algn="l" defTabSz="4572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anose="020F0502020204030204" pitchFamily="34" charset="0"/>
      </a:defRPr>
    </a:lvl8pPr>
    <a:lvl9pPr marL="3657600" lvl="8" indent="0" algn="l" defTabSz="4572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anose="020F050202020403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7015"/>
    <p:restoredTop sz="94660"/>
  </p:normalViewPr>
  <p:slideViewPr>
    <p:cSldViewPr snapToGrid="0">
      <p:cViewPr varScale="1">
        <p:scale>
          <a:sx n="116" d="100"/>
          <a:sy n="116" d="100"/>
        </p:scale>
        <p:origin x="1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fld id="{BB962C8B-B14F-4D97-AF65-F5344CB8AC3E}" type="datetime1">
              <a:rPr lang="zh-CN" altLang="en-US" sz="900" dirty="0">
                <a:solidFill>
                  <a:srgbClr val="898989"/>
                </a:solidFill>
                <a:ea typeface="等线" pitchFamily="2" charset="-122"/>
              </a:rPr>
            </a:fld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ctr"/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900" dirty="0">
                <a:solidFill>
                  <a:srgbClr val="898989"/>
                </a:solidFill>
                <a:ea typeface="等线" pitchFamily="2" charset="-122"/>
              </a:rPr>
            </a:fld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fld id="{BB962C8B-B14F-4D97-AF65-F5344CB8AC3E}" type="datetime1">
              <a:rPr lang="zh-CN" altLang="en-US" sz="900" dirty="0">
                <a:solidFill>
                  <a:srgbClr val="898989"/>
                </a:solidFill>
                <a:ea typeface="等线" pitchFamily="2" charset="-122"/>
              </a:rPr>
            </a:fld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ctr"/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900" dirty="0">
                <a:solidFill>
                  <a:srgbClr val="898989"/>
                </a:solidFill>
                <a:ea typeface="等线" pitchFamily="2" charset="-122"/>
              </a:rPr>
            </a:fld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fld id="{BB962C8B-B14F-4D97-AF65-F5344CB8AC3E}" type="datetime1">
              <a:rPr lang="zh-CN" altLang="en-US" sz="900" dirty="0">
                <a:solidFill>
                  <a:srgbClr val="898989"/>
                </a:solidFill>
                <a:ea typeface="等线" pitchFamily="2" charset="-122"/>
              </a:rPr>
            </a:fld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ctr"/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900" dirty="0">
                <a:solidFill>
                  <a:srgbClr val="898989"/>
                </a:solidFill>
                <a:ea typeface="等线" pitchFamily="2" charset="-122"/>
              </a:rPr>
            </a:fld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25"/>
          <p:cNvSpPr>
            <a:spLocks noChangeArrowheads="1"/>
          </p:cNvSpPr>
          <p:nvPr/>
        </p:nvSpPr>
        <p:spPr bwMode="auto">
          <a:xfrm>
            <a:off x="0" y="793750"/>
            <a:ext cx="9151938" cy="35290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50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2051" name="直接连接符 27"/>
          <p:cNvSpPr/>
          <p:nvPr userDrawn="1"/>
        </p:nvSpPr>
        <p:spPr>
          <a:xfrm>
            <a:off x="0" y="693738"/>
            <a:ext cx="9144000" cy="0"/>
          </a:xfrm>
          <a:prstGeom prst="line">
            <a:avLst/>
          </a:prstGeom>
          <a:ln w="63500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052" name="直接连接符 12"/>
          <p:cNvSpPr/>
          <p:nvPr userDrawn="1"/>
        </p:nvSpPr>
        <p:spPr>
          <a:xfrm>
            <a:off x="0" y="4422775"/>
            <a:ext cx="9140825" cy="0"/>
          </a:xfrm>
          <a:prstGeom prst="line">
            <a:avLst/>
          </a:prstGeom>
          <a:ln w="63500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" name="日期占位符 3"/>
          <p:cNvSpPr>
            <a:spLocks noGrp="1" noChangeArrowheads="1"/>
          </p:cNvSpPr>
          <p:nvPr>
            <p:ph type="dt" sz="half" idx="2"/>
          </p:nvPr>
        </p:nvSpPr>
        <p:spPr>
          <a:xfrm>
            <a:off x="628650" y="4767263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fld id="{BB962C8B-B14F-4D97-AF65-F5344CB8AC3E}" type="datetime1">
              <a:rPr lang="zh-CN" altLang="en-US" sz="900" dirty="0">
                <a:solidFill>
                  <a:srgbClr val="898989"/>
                </a:solidFill>
                <a:ea typeface="等线" pitchFamily="2" charset="-122"/>
              </a:rPr>
            </a:fld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  <p:sp>
        <p:nvSpPr>
          <p:cNvPr id="11" name="页脚占位符 4"/>
          <p:cNvSpPr>
            <a:spLocks noGrp="1" noChangeArrowheads="1"/>
          </p:cNvSpPr>
          <p:nvPr>
            <p:ph type="ftr" sz="quarter" idx="3"/>
          </p:nvPr>
        </p:nvSpPr>
        <p:spPr>
          <a:xfrm>
            <a:off x="3028950" y="4767263"/>
            <a:ext cx="30861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ctr"/>
            <a:endParaRPr lang="zh-CN" altLang="zh-CN" sz="900" dirty="0">
              <a:solidFill>
                <a:srgbClr val="898989"/>
              </a:solidFill>
              <a:ea typeface="等线" pitchFamily="2" charset="-122"/>
            </a:endParaRPr>
          </a:p>
        </p:txBody>
      </p:sp>
      <p:sp>
        <p:nvSpPr>
          <p:cNvPr id="12" name="灯片编号占位符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457950" y="4767263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/>
            <a:fld id="{9A0DB2DC-4C9A-4742-B13C-FB6460FD3503}" type="slidenum">
              <a:rPr lang="zh-CN" altLang="en-US" sz="900" dirty="0">
                <a:solidFill>
                  <a:srgbClr val="898989"/>
                </a:solidFill>
                <a:ea typeface="等线" pitchFamily="2" charset="-122"/>
              </a:rPr>
            </a:fld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直接连接符 9"/>
          <p:cNvSpPr/>
          <p:nvPr userDrawn="1"/>
        </p:nvSpPr>
        <p:spPr>
          <a:xfrm>
            <a:off x="0" y="4729163"/>
            <a:ext cx="9140825" cy="1587"/>
          </a:xfrm>
          <a:prstGeom prst="line">
            <a:avLst/>
          </a:prstGeom>
          <a:ln w="12700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</p:sp>
      <p:grpSp>
        <p:nvGrpSpPr>
          <p:cNvPr id="3075" name="Group 3"/>
          <p:cNvGrpSpPr/>
          <p:nvPr userDrawn="1"/>
        </p:nvGrpSpPr>
        <p:grpSpPr>
          <a:xfrm>
            <a:off x="3175" y="4768850"/>
            <a:ext cx="9144000" cy="406400"/>
            <a:chOff x="0" y="0"/>
            <a:chExt cx="5760" cy="284"/>
          </a:xfrm>
        </p:grpSpPr>
        <p:sp>
          <p:nvSpPr>
            <p:cNvPr id="9" name="矩形 8"/>
            <p:cNvSpPr>
              <a:spLocks noChangeArrowheads="1"/>
            </p:cNvSpPr>
            <p:nvPr/>
          </p:nvSpPr>
          <p:spPr bwMode="auto">
            <a:xfrm>
              <a:off x="0" y="0"/>
              <a:ext cx="5760" cy="263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1800" b="1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 Unicode MS" pitchFamily="34" charset="-122"/>
                  <a:ea typeface="Arial Unicode MS" pitchFamily="34" charset="-122"/>
                  <a:cs typeface="Arial Unicode MS" pitchFamily="34" charset="-122"/>
                  <a:sym typeface="Arial Unicode MS" pitchFamily="34" charset="-122"/>
                </a:rPr>
                <a:t>     </a:t>
              </a:r>
              <a:endParaRPr kumimoji="0" lang="zh-CN" altLang="en-US" sz="2000" b="1" i="1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黑体" panose="02010609060101010101" pitchFamily="49" charset="-122"/>
              </a:endParaRPr>
            </a:p>
          </p:txBody>
        </p:sp>
        <p:sp>
          <p:nvSpPr>
            <p:cNvPr id="10" name="TextBox 10"/>
            <p:cNvSpPr>
              <a:spLocks noChangeArrowheads="1"/>
            </p:cNvSpPr>
            <p:nvPr/>
          </p:nvSpPr>
          <p:spPr bwMode="auto">
            <a:xfrm>
              <a:off x="2394" y="18"/>
              <a:ext cx="1265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健康世界   太极无限</a:t>
              </a: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085" name="直接连接符 15"/>
            <p:cNvSpPr/>
            <p:nvPr/>
          </p:nvSpPr>
          <p:spPr>
            <a:xfrm>
              <a:off x="2039" y="129"/>
              <a:ext cx="363" cy="1"/>
            </a:xfrm>
            <a:prstGeom prst="line">
              <a:avLst/>
            </a:prstGeom>
            <a:ln w="12700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3086" name="直接连接符 16"/>
            <p:cNvSpPr/>
            <p:nvPr/>
          </p:nvSpPr>
          <p:spPr>
            <a:xfrm>
              <a:off x="3634" y="129"/>
              <a:ext cx="363" cy="1"/>
            </a:xfrm>
            <a:prstGeom prst="line">
              <a:avLst/>
            </a:prstGeom>
            <a:ln w="12700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3" name="TextBox 12"/>
            <p:cNvSpPr>
              <a:spLocks noChangeArrowheads="1"/>
            </p:cNvSpPr>
            <p:nvPr/>
          </p:nvSpPr>
          <p:spPr bwMode="auto">
            <a:xfrm>
              <a:off x="5055" y="4"/>
              <a:ext cx="499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0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  <a:sym typeface="Arial" panose="020B0604020202020204" pitchFamily="34" charset="0"/>
                </a:rPr>
                <a:t>TAIJI</a:t>
              </a:r>
              <a:endParaRPr kumimoji="0" lang="zh-CN" altLang="en-US" sz="2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  <a:sym typeface="Arial" panose="020B0604020202020204" pitchFamily="34" charset="0"/>
              </a:endParaRPr>
            </a:p>
          </p:txBody>
        </p:sp>
      </p:grp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-3175" y="0"/>
            <a:ext cx="9144000" cy="376238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8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Unicode MS" pitchFamily="34" charset="-122"/>
                <a:ea typeface="Arial Unicode MS" pitchFamily="34" charset="-122"/>
                <a:cs typeface="Arial Unicode MS" pitchFamily="34" charset="-122"/>
                <a:sym typeface="Arial Unicode MS" pitchFamily="34" charset="-122"/>
              </a:rPr>
              <a:t>     </a:t>
            </a:r>
            <a:endParaRPr kumimoji="0" lang="zh-CN" altLang="en-US" sz="2000" b="1" i="1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  <a:sym typeface="黑体" panose="02010609060101010101" pitchFamily="49" charset="-122"/>
            </a:endParaRPr>
          </a:p>
        </p:txBody>
      </p:sp>
      <p:sp>
        <p:nvSpPr>
          <p:cNvPr id="3077" name="直接连接符 14"/>
          <p:cNvSpPr/>
          <p:nvPr userDrawn="1"/>
        </p:nvSpPr>
        <p:spPr>
          <a:xfrm>
            <a:off x="-3175" y="409575"/>
            <a:ext cx="9140825" cy="1588"/>
          </a:xfrm>
          <a:prstGeom prst="line">
            <a:avLst/>
          </a:prstGeom>
          <a:ln w="28575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6" name="日期占位符 3"/>
          <p:cNvSpPr>
            <a:spLocks noGrp="1" noChangeArrowheads="1"/>
          </p:cNvSpPr>
          <p:nvPr>
            <p:ph type="dt" sz="half" idx="2"/>
          </p:nvPr>
        </p:nvSpPr>
        <p:spPr>
          <a:xfrm>
            <a:off x="628650" y="4767263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fld id="{BB962C8B-B14F-4D97-AF65-F5344CB8AC3E}" type="datetime1">
              <a:rPr lang="zh-CN" altLang="en-US" sz="900" dirty="0">
                <a:solidFill>
                  <a:srgbClr val="898989"/>
                </a:solidFill>
                <a:ea typeface="等线" pitchFamily="2" charset="-122"/>
              </a:rPr>
            </a:fld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  <p:sp>
        <p:nvSpPr>
          <p:cNvPr id="17" name="页脚占位符 4"/>
          <p:cNvSpPr>
            <a:spLocks noGrp="1" noChangeArrowheads="1"/>
          </p:cNvSpPr>
          <p:nvPr>
            <p:ph type="ftr" sz="quarter" idx="3"/>
          </p:nvPr>
        </p:nvSpPr>
        <p:spPr>
          <a:xfrm>
            <a:off x="3028950" y="4767263"/>
            <a:ext cx="30861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ctr"/>
            <a:endParaRPr lang="zh-CN" altLang="zh-CN" sz="900" dirty="0">
              <a:solidFill>
                <a:srgbClr val="898989"/>
              </a:solidFill>
              <a:ea typeface="等线" pitchFamily="2" charset="-122"/>
            </a:endParaRPr>
          </a:p>
        </p:txBody>
      </p:sp>
      <p:sp>
        <p:nvSpPr>
          <p:cNvPr id="18" name="灯片编号占位符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457950" y="4767263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/>
            <a:fld id="{9A0DB2DC-4C9A-4742-B13C-FB6460FD3503}" type="slidenum">
              <a:rPr lang="zh-CN" altLang="en-US" sz="900" dirty="0">
                <a:solidFill>
                  <a:srgbClr val="898989"/>
                </a:solidFill>
                <a:ea typeface="等线" pitchFamily="2" charset="-122"/>
              </a:rPr>
            </a:fld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直接连接符 9"/>
          <p:cNvSpPr/>
          <p:nvPr userDrawn="1"/>
        </p:nvSpPr>
        <p:spPr>
          <a:xfrm>
            <a:off x="0" y="4729163"/>
            <a:ext cx="9140825" cy="1587"/>
          </a:xfrm>
          <a:prstGeom prst="line">
            <a:avLst/>
          </a:prstGeom>
          <a:ln w="12700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</p:sp>
      <p:grpSp>
        <p:nvGrpSpPr>
          <p:cNvPr id="4099" name="Group 3"/>
          <p:cNvGrpSpPr/>
          <p:nvPr userDrawn="1"/>
        </p:nvGrpSpPr>
        <p:grpSpPr>
          <a:xfrm>
            <a:off x="3175" y="4768850"/>
            <a:ext cx="9144000" cy="406400"/>
            <a:chOff x="0" y="0"/>
            <a:chExt cx="5760" cy="284"/>
          </a:xfrm>
        </p:grpSpPr>
        <p:sp>
          <p:nvSpPr>
            <p:cNvPr id="9" name="矩形 8"/>
            <p:cNvSpPr>
              <a:spLocks noChangeArrowheads="1"/>
            </p:cNvSpPr>
            <p:nvPr/>
          </p:nvSpPr>
          <p:spPr bwMode="auto">
            <a:xfrm>
              <a:off x="0" y="0"/>
              <a:ext cx="5760" cy="263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1800" b="1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 Unicode MS" pitchFamily="34" charset="-122"/>
                  <a:ea typeface="Arial Unicode MS" pitchFamily="34" charset="-122"/>
                  <a:cs typeface="Arial Unicode MS" pitchFamily="34" charset="-122"/>
                  <a:sym typeface="Arial Unicode MS" pitchFamily="34" charset="-122"/>
                </a:rPr>
                <a:t>     </a:t>
              </a:r>
              <a:endParaRPr kumimoji="0" lang="zh-CN" altLang="en-US" sz="2000" b="1" i="1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黑体" panose="02010609060101010101" pitchFamily="49" charset="-122"/>
              </a:endParaRPr>
            </a:p>
          </p:txBody>
        </p:sp>
        <p:sp>
          <p:nvSpPr>
            <p:cNvPr id="10" name="TextBox 10"/>
            <p:cNvSpPr>
              <a:spLocks noChangeArrowheads="1"/>
            </p:cNvSpPr>
            <p:nvPr/>
          </p:nvSpPr>
          <p:spPr bwMode="auto">
            <a:xfrm>
              <a:off x="2394" y="18"/>
              <a:ext cx="1265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健康世界   太极无限</a:t>
              </a: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09" name="直接连接符 15"/>
            <p:cNvSpPr/>
            <p:nvPr/>
          </p:nvSpPr>
          <p:spPr>
            <a:xfrm>
              <a:off x="2039" y="129"/>
              <a:ext cx="363" cy="1"/>
            </a:xfrm>
            <a:prstGeom prst="line">
              <a:avLst/>
            </a:prstGeom>
            <a:ln w="12700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4110" name="直接连接符 16"/>
            <p:cNvSpPr/>
            <p:nvPr/>
          </p:nvSpPr>
          <p:spPr>
            <a:xfrm>
              <a:off x="3634" y="129"/>
              <a:ext cx="363" cy="1"/>
            </a:xfrm>
            <a:prstGeom prst="line">
              <a:avLst/>
            </a:prstGeom>
            <a:ln w="12700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3" name="TextBox 12"/>
            <p:cNvSpPr>
              <a:spLocks noChangeArrowheads="1"/>
            </p:cNvSpPr>
            <p:nvPr/>
          </p:nvSpPr>
          <p:spPr bwMode="auto">
            <a:xfrm>
              <a:off x="5055" y="4"/>
              <a:ext cx="499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0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  <a:sym typeface="Arial" panose="020B0604020202020204" pitchFamily="34" charset="0"/>
                </a:rPr>
                <a:t>TAIJI</a:t>
              </a:r>
              <a:endParaRPr kumimoji="0" lang="zh-CN" altLang="en-US" sz="2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  <a:sym typeface="Arial" panose="020B0604020202020204" pitchFamily="34" charset="0"/>
              </a:endParaRPr>
            </a:p>
          </p:txBody>
        </p:sp>
      </p:grp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-3175" y="0"/>
            <a:ext cx="9144000" cy="376238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8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Unicode MS" pitchFamily="34" charset="-122"/>
                <a:ea typeface="Arial Unicode MS" pitchFamily="34" charset="-122"/>
                <a:cs typeface="Arial Unicode MS" pitchFamily="34" charset="-122"/>
                <a:sym typeface="Arial Unicode MS" pitchFamily="34" charset="-122"/>
              </a:rPr>
              <a:t>     </a:t>
            </a:r>
            <a:endParaRPr kumimoji="0" lang="zh-CN" altLang="en-US" sz="2000" b="1" i="1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  <a:sym typeface="黑体" panose="02010609060101010101" pitchFamily="49" charset="-122"/>
            </a:endParaRPr>
          </a:p>
        </p:txBody>
      </p:sp>
      <p:sp>
        <p:nvSpPr>
          <p:cNvPr id="4101" name="直接连接符 14"/>
          <p:cNvSpPr/>
          <p:nvPr userDrawn="1"/>
        </p:nvSpPr>
        <p:spPr>
          <a:xfrm>
            <a:off x="-3175" y="409575"/>
            <a:ext cx="9140825" cy="1588"/>
          </a:xfrm>
          <a:prstGeom prst="line">
            <a:avLst/>
          </a:prstGeom>
          <a:ln w="28575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6" name="日期占位符 3"/>
          <p:cNvSpPr>
            <a:spLocks noGrp="1" noChangeArrowheads="1"/>
          </p:cNvSpPr>
          <p:nvPr>
            <p:ph type="dt" sz="half" idx="2"/>
          </p:nvPr>
        </p:nvSpPr>
        <p:spPr>
          <a:xfrm>
            <a:off x="628650" y="4767263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fld id="{BB962C8B-B14F-4D97-AF65-F5344CB8AC3E}" type="datetime1">
              <a:rPr lang="zh-CN" altLang="en-US" sz="900" dirty="0">
                <a:solidFill>
                  <a:srgbClr val="898989"/>
                </a:solidFill>
                <a:ea typeface="等线" pitchFamily="2" charset="-122"/>
              </a:rPr>
            </a:fld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  <p:sp>
        <p:nvSpPr>
          <p:cNvPr id="17" name="页脚占位符 4"/>
          <p:cNvSpPr>
            <a:spLocks noGrp="1" noChangeArrowheads="1"/>
          </p:cNvSpPr>
          <p:nvPr>
            <p:ph type="ftr" sz="quarter" idx="3"/>
          </p:nvPr>
        </p:nvSpPr>
        <p:spPr>
          <a:xfrm>
            <a:off x="3028950" y="4767263"/>
            <a:ext cx="30861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ctr"/>
            <a:endParaRPr lang="zh-CN" altLang="zh-CN" sz="900" dirty="0">
              <a:solidFill>
                <a:srgbClr val="898989"/>
              </a:solidFill>
              <a:ea typeface="等线" pitchFamily="2" charset="-122"/>
            </a:endParaRPr>
          </a:p>
        </p:txBody>
      </p:sp>
      <p:sp>
        <p:nvSpPr>
          <p:cNvPr id="18" name="灯片编号占位符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457950" y="4767263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/>
            <a:fld id="{9A0DB2DC-4C9A-4742-B13C-FB6460FD3503}" type="slidenum">
              <a:rPr lang="zh-CN" altLang="en-US" sz="900" dirty="0">
                <a:solidFill>
                  <a:srgbClr val="898989"/>
                </a:solidFill>
                <a:ea typeface="等线" pitchFamily="2" charset="-122"/>
              </a:rPr>
            </a:fld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垂直排列标题与&#10;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0" y="2581275"/>
            <a:ext cx="9144000" cy="257175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p>
            <a:pPr lvl="0" algn="ctr" eaLnBrk="1" hangingPunct="1">
              <a:buNone/>
            </a:pPr>
            <a:endParaRPr lang="zh-CN" altLang="zh-CN" dirty="0">
              <a:solidFill>
                <a:srgbClr val="000000"/>
              </a:solidFill>
              <a:latin typeface="Franklin Gothic Book" pitchFamily="34" charset="0"/>
              <a:ea typeface="华文楷体" pitchFamily="2" charset="-122"/>
              <a:sym typeface="Franklin Gothic Book" pitchFamily="34" charset="0"/>
            </a:endParaRPr>
          </a:p>
        </p:txBody>
      </p:sp>
      <p:sp>
        <p:nvSpPr>
          <p:cNvPr id="8" name="日期占位符 3"/>
          <p:cNvSpPr>
            <a:spLocks noGrp="1" noChangeArrowheads="1"/>
          </p:cNvSpPr>
          <p:nvPr>
            <p:ph type="dt" sz="half" idx="2"/>
          </p:nvPr>
        </p:nvSpPr>
        <p:spPr>
          <a:xfrm>
            <a:off x="628650" y="4767263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fld id="{BB962C8B-B14F-4D97-AF65-F5344CB8AC3E}" type="datetime1">
              <a:rPr lang="zh-CN" altLang="en-US" sz="900" dirty="0">
                <a:solidFill>
                  <a:srgbClr val="898989"/>
                </a:solidFill>
                <a:ea typeface="等线" pitchFamily="2" charset="-122"/>
              </a:rPr>
            </a:fld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  <p:sp>
        <p:nvSpPr>
          <p:cNvPr id="9" name="页脚占位符 4"/>
          <p:cNvSpPr>
            <a:spLocks noGrp="1" noChangeArrowheads="1"/>
          </p:cNvSpPr>
          <p:nvPr>
            <p:ph type="ftr" sz="quarter" idx="3"/>
          </p:nvPr>
        </p:nvSpPr>
        <p:spPr>
          <a:xfrm>
            <a:off x="3028950" y="4767263"/>
            <a:ext cx="30861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ctr"/>
            <a:endParaRPr lang="zh-CN" altLang="zh-CN" sz="900" dirty="0">
              <a:solidFill>
                <a:srgbClr val="898989"/>
              </a:solidFill>
              <a:ea typeface="等线" pitchFamily="2" charset="-122"/>
            </a:endParaRPr>
          </a:p>
        </p:txBody>
      </p:sp>
      <p:sp>
        <p:nvSpPr>
          <p:cNvPr id="10" name="灯片编号占位符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457950" y="4767263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/>
            <a:fld id="{9A0DB2DC-4C9A-4742-B13C-FB6460FD3503}" type="slidenum">
              <a:rPr lang="zh-CN" altLang="en-US" sz="900" dirty="0">
                <a:solidFill>
                  <a:srgbClr val="898989"/>
                </a:solidFill>
                <a:ea typeface="等线" pitchFamily="2" charset="-122"/>
              </a:rPr>
            </a:fld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fld id="{BB962C8B-B14F-4D97-AF65-F5344CB8AC3E}" type="datetime1">
              <a:rPr lang="zh-CN" altLang="en-US" sz="900" dirty="0">
                <a:solidFill>
                  <a:srgbClr val="898989"/>
                </a:solidFill>
                <a:ea typeface="等线" pitchFamily="2" charset="-122"/>
              </a:rPr>
            </a:fld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ctr"/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900" dirty="0">
                <a:solidFill>
                  <a:srgbClr val="898989"/>
                </a:solidFill>
                <a:ea typeface="等线" pitchFamily="2" charset="-122"/>
              </a:rPr>
            </a:fld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fld id="{BB962C8B-B14F-4D97-AF65-F5344CB8AC3E}" type="datetime1">
              <a:rPr lang="zh-CN" altLang="en-US" sz="900" dirty="0">
                <a:solidFill>
                  <a:srgbClr val="898989"/>
                </a:solidFill>
                <a:ea typeface="等线" pitchFamily="2" charset="-122"/>
              </a:rPr>
            </a:fld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ctr"/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900" dirty="0">
                <a:solidFill>
                  <a:srgbClr val="898989"/>
                </a:solidFill>
                <a:ea typeface="等线" pitchFamily="2" charset="-122"/>
              </a:rPr>
            </a:fld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fld id="{BB962C8B-B14F-4D97-AF65-F5344CB8AC3E}" type="datetime1">
              <a:rPr lang="zh-CN" altLang="en-US" sz="900" dirty="0">
                <a:solidFill>
                  <a:srgbClr val="898989"/>
                </a:solidFill>
                <a:ea typeface="等线" pitchFamily="2" charset="-122"/>
              </a:rPr>
            </a:fld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ctr"/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900" dirty="0">
                <a:solidFill>
                  <a:srgbClr val="898989"/>
                </a:solidFill>
                <a:ea typeface="等线" pitchFamily="2" charset="-122"/>
              </a:rPr>
            </a:fld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fld id="{BB962C8B-B14F-4D97-AF65-F5344CB8AC3E}" type="datetime1">
              <a:rPr lang="zh-CN" altLang="en-US" sz="900" dirty="0">
                <a:solidFill>
                  <a:srgbClr val="898989"/>
                </a:solidFill>
                <a:ea typeface="等线" pitchFamily="2" charset="-122"/>
              </a:rPr>
            </a:fld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ctr"/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900" dirty="0">
                <a:solidFill>
                  <a:srgbClr val="898989"/>
                </a:solidFill>
                <a:ea typeface="等线" pitchFamily="2" charset="-122"/>
              </a:rPr>
            </a:fld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fld id="{BB962C8B-B14F-4D97-AF65-F5344CB8AC3E}" type="datetime1">
              <a:rPr lang="zh-CN" altLang="en-US" sz="900" dirty="0">
                <a:solidFill>
                  <a:srgbClr val="898989"/>
                </a:solidFill>
                <a:ea typeface="等线" pitchFamily="2" charset="-122"/>
              </a:rPr>
            </a:fld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ctr"/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900" dirty="0">
                <a:solidFill>
                  <a:srgbClr val="898989"/>
                </a:solidFill>
                <a:ea typeface="等线" pitchFamily="2" charset="-122"/>
              </a:rPr>
            </a:fld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fld id="{BB962C8B-B14F-4D97-AF65-F5344CB8AC3E}" type="datetime1">
              <a:rPr lang="zh-CN" altLang="en-US" sz="900" dirty="0">
                <a:solidFill>
                  <a:srgbClr val="898989"/>
                </a:solidFill>
                <a:ea typeface="等线" pitchFamily="2" charset="-122"/>
              </a:rPr>
            </a:fld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ctr"/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900" dirty="0">
                <a:solidFill>
                  <a:srgbClr val="898989"/>
                </a:solidFill>
                <a:ea typeface="等线" pitchFamily="2" charset="-122"/>
              </a:rPr>
            </a:fld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fld id="{BB962C8B-B14F-4D97-AF65-F5344CB8AC3E}" type="datetime1">
              <a:rPr lang="zh-CN" altLang="en-US" sz="900" dirty="0">
                <a:solidFill>
                  <a:srgbClr val="898989"/>
                </a:solidFill>
                <a:ea typeface="等线" pitchFamily="2" charset="-122"/>
              </a:rPr>
            </a:fld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ctr"/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900" dirty="0">
                <a:solidFill>
                  <a:srgbClr val="898989"/>
                </a:solidFill>
                <a:ea typeface="等线" pitchFamily="2" charset="-122"/>
              </a:rPr>
            </a:fld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/>
            <a:fld id="{BB962C8B-B14F-4D97-AF65-F5344CB8AC3E}" type="datetime1">
              <a:rPr lang="zh-CN" altLang="en-US" sz="900" dirty="0">
                <a:solidFill>
                  <a:srgbClr val="898989"/>
                </a:solidFill>
                <a:ea typeface="等线" pitchFamily="2" charset="-122"/>
              </a:rPr>
            </a:fld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ctr"/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900" dirty="0">
                <a:solidFill>
                  <a:srgbClr val="898989"/>
                </a:solidFill>
                <a:ea typeface="等线" pitchFamily="2" charset="-122"/>
              </a:rPr>
            </a:fld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en-US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lvl="0"/>
            <a:fld id="{BB962C8B-B14F-4D97-AF65-F5344CB8AC3E}" type="datetime1">
              <a:rPr lang="zh-CN" altLang="en-US" sz="900" dirty="0">
                <a:solidFill>
                  <a:srgbClr val="898989"/>
                </a:solidFill>
                <a:ea typeface="等线" pitchFamily="2" charset="-122"/>
              </a:rPr>
            </a:fld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lvl="0" algn="ctr"/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lvl="0" algn="r"/>
            <a:fld id="{9A0DB2DC-4C9A-4742-B13C-FB6460FD3503}" type="slidenum">
              <a:rPr lang="zh-CN" altLang="en-US" sz="900" dirty="0">
                <a:solidFill>
                  <a:srgbClr val="898989"/>
                </a:solidFill>
                <a:ea typeface="等线" pitchFamily="2" charset="-122"/>
              </a:rPr>
            </a:fld>
            <a:endParaRPr lang="zh-CN" altLang="en-US" sz="900" dirty="0">
              <a:solidFill>
                <a:srgbClr val="898989"/>
              </a:solidFill>
              <a:ea typeface="等线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sldNum="0" hdr="0" ftr="0" dt="0"/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TextBox 13"/>
          <p:cNvSpPr/>
          <p:nvPr/>
        </p:nvSpPr>
        <p:spPr>
          <a:xfrm>
            <a:off x="0" y="1203325"/>
            <a:ext cx="9144000" cy="8089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algn="ctr" eaLnBrk="1" hangingPunct="1"/>
            <a:r>
              <a:rPr lang="en-US" altLang="zh-CN" sz="4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2017</a:t>
            </a:r>
            <a:r>
              <a:rPr lang="zh-CN" altLang="en-US" sz="4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做</a:t>
            </a:r>
            <a:r>
              <a:rPr lang="zh-CN" altLang="zh-CN" sz="4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最好的自己</a:t>
            </a:r>
            <a:endParaRPr lang="zh-CN" altLang="zh-CN" sz="4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47" name="矩形 2"/>
          <p:cNvSpPr/>
          <p:nvPr/>
        </p:nvSpPr>
        <p:spPr>
          <a:xfrm>
            <a:off x="2358390" y="3663950"/>
            <a:ext cx="2639060" cy="483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lvl="0"/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姓名：谭凤旭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48" name="矩形 5"/>
          <p:cNvSpPr/>
          <p:nvPr/>
        </p:nvSpPr>
        <p:spPr>
          <a:xfrm>
            <a:off x="2357755" y="2700655"/>
            <a:ext cx="3994150" cy="8489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lvl="0"/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单位：四川太极大药房连锁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/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有限公司庆云南街店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矩形 5"/>
          <p:cNvSpPr/>
          <p:nvPr/>
        </p:nvSpPr>
        <p:spPr>
          <a:xfrm>
            <a:off x="728663" y="587375"/>
            <a:ext cx="7686675" cy="17373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转眼间，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2016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已随着时间的年轮渐行渐远，新的一年已近来临。回首这一年的工作历程，有艰辛，有喜悦，有收获也有感慨。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矩形 5"/>
          <p:cNvSpPr/>
          <p:nvPr/>
        </p:nvSpPr>
        <p:spPr>
          <a:xfrm>
            <a:off x="728663" y="587375"/>
            <a:ext cx="7686675" cy="39319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lnSpc>
                <a:spcPct val="150000"/>
              </a:lnSpc>
            </a:pP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2016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年先后担任新怡店和庆云南街店的店长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eaLnBrk="1" hangingPunct="1"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新怡店为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2015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年新开门店，去的时候门店亏损很大，日均销售只有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1600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左右，客流日均也只有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笔左右。这样的数据那是肯定不行。于是我想了一些办法：店上没有体重秤，自己掏钱买了一个体重秤，称秤的人多了客流自然会多一些。把店上坏了的饮水机修好，方便顾客饮水。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矩形 5"/>
          <p:cNvSpPr/>
          <p:nvPr/>
        </p:nvSpPr>
        <p:spPr>
          <a:xfrm>
            <a:off x="728663" y="587375"/>
            <a:ext cx="7686675" cy="2286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就这样新怡店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2016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年在大家共同努力下上半年总销售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51.1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万，日均销售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2595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元，环比日均增长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952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元，增幅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57.8%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。笔数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6164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，环比增长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15%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。毛利额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16.5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万，环比增长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70%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。减亏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万余元。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矩形 5"/>
          <p:cNvSpPr/>
          <p:nvPr/>
        </p:nvSpPr>
        <p:spPr>
          <a:xfrm>
            <a:off x="728663" y="571500"/>
            <a:ext cx="7686675" cy="33832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lnSpc>
                <a:spcPct val="150000"/>
              </a:lnSpc>
            </a:pP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2016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年下半年担任庆云南街店店长。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eaLnBrk="1" hangingPunct="1"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庆云南街店下半年总销售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143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万元，环比增长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49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万元，增幅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52%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。毛利额环比增长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万元，增幅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40%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。客流环比增长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1272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笔，增幅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9%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。单日销售由原来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5200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元，先以日均增长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10853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元，增幅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108%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。下半年增加盈利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9.17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万元。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矩形 5"/>
          <p:cNvSpPr/>
          <p:nvPr/>
        </p:nvSpPr>
        <p:spPr>
          <a:xfrm>
            <a:off x="728663" y="587375"/>
            <a:ext cx="7686675" cy="39319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集团品种总销售：上半年销售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85692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元，下半年销售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126538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元，增幅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47.66%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eaLnBrk="1" hangingPunct="1"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庆云南街店之所以增长是离不开公司领导出谋划策和大家的努力。为了销售跟医院的医生拉近关系，只要是逢年过节我们都会嘘寒问暖。无论距离远近，金额大小我们都为顾客免费送货上门，为顾客提供专业贴心的服务，从而得到了顾客的信任与认可。在心里自己给自己树立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矩形 5"/>
          <p:cNvSpPr/>
          <p:nvPr/>
        </p:nvSpPr>
        <p:spPr>
          <a:xfrm>
            <a:off x="728663" y="587375"/>
            <a:ext cx="7686675" cy="2286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了一个信念，告诉自己，一件事情，一份工作。只要脚踏实地，勤勤恳恳，持之以恒去做，即使这件事很小，这份工作很微不足道，也必定会有收获。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eaLnBrk="1" hangingPunct="1">
              <a:lnSpc>
                <a:spcPct val="150000"/>
              </a:lnSpc>
            </a:pP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矩形 5"/>
          <p:cNvSpPr/>
          <p:nvPr/>
        </p:nvSpPr>
        <p:spPr>
          <a:xfrm>
            <a:off x="728663" y="571500"/>
            <a:ext cx="7686675" cy="39319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lnSpc>
                <a:spcPct val="150000"/>
              </a:lnSpc>
            </a:pP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2017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，机遇与挑战并存，梦想与辉煌同在。我将充满信心，带领自己的团队向目标迈进，带领团队服务好每一位顾客。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2017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，相信自己一定会是幸运的。因为，越努力，越幸运。细节和心态决定成败，当心态调到最好的时候，所有的好运都会降临到你身上。用好的心态，塑造好心情，好心情塑造最出色的自己。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eaLnBrk="1" hangingPunct="1">
              <a:lnSpc>
                <a:spcPct val="150000"/>
              </a:lnSpc>
            </a:pP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2017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我们携手同行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!</a:t>
            </a:r>
            <a:r>
              <a:rPr lang="zh-CN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最好的自己！</a:t>
            </a:r>
            <a:endParaRPr lang="zh-CN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0" y="1058863"/>
            <a:ext cx="9144000" cy="1463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 lvl="0" algn="ctr" eaLnBrk="1" hangingPunct="1">
              <a:lnSpc>
                <a:spcPct val="150000"/>
              </a:lnSpc>
            </a:pPr>
            <a:r>
              <a:rPr lang="zh-CN" altLang="en-US" sz="6000" b="1" dirty="0">
                <a:solidFill>
                  <a:srgbClr val="C0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幼圆" pitchFamily="49" charset="-122"/>
                <a:ea typeface="幼圆" pitchFamily="49" charset="-122"/>
              </a:rPr>
              <a:t>谢 谢</a:t>
            </a:r>
            <a:endParaRPr lang="zh-CN" altLang="en-US" sz="6000" b="1" dirty="0">
              <a:solidFill>
                <a:srgbClr val="C00000"/>
              </a:solidFill>
              <a:effectLst>
                <a:outerShdw blurRad="38100" dist="38100" dir="2700000">
                  <a:srgbClr val="C0C0C0"/>
                </a:outerShdw>
              </a:effectLst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3" name="TextBox 6"/>
          <p:cNvSpPr txBox="1">
            <a:spLocks noChangeArrowheads="1"/>
          </p:cNvSpPr>
          <p:nvPr/>
        </p:nvSpPr>
        <p:spPr bwMode="auto">
          <a:xfrm>
            <a:off x="0" y="2522538"/>
            <a:ext cx="9144000" cy="777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 lvl="0" algn="ctr" eaLnBrk="1" hangingPunct="1">
              <a:lnSpc>
                <a:spcPct val="150000"/>
              </a:lnSpc>
            </a:pPr>
            <a:r>
              <a:rPr lang="zh-CN" altLang="en-US" sz="3000" b="1" dirty="0">
                <a:solidFill>
                  <a:schemeClr val="bg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幼圆" pitchFamily="49" charset="-122"/>
                <a:ea typeface="幼圆" pitchFamily="49" charset="-122"/>
              </a:rPr>
              <a:t>健康世界  太极无限</a:t>
            </a:r>
            <a:endParaRPr lang="zh-CN" altLang="en-US" sz="3000" b="1" dirty="0">
              <a:solidFill>
                <a:schemeClr val="bg1"/>
              </a:solidFill>
              <a:effectLst>
                <a:outerShdw blurRad="38100" dist="38100" dir="2700000">
                  <a:srgbClr val="C0C0C0"/>
                </a:outerShdw>
              </a:effectLst>
              <a:latin typeface="幼圆" pitchFamily="49" charset="-122"/>
              <a:ea typeface="幼圆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891</Words>
  <Application>WPS 演示</Application>
  <PresentationFormat/>
  <Paragraphs>30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4" baseType="lpstr">
      <vt:lpstr>Arial</vt:lpstr>
      <vt:lpstr>宋体</vt:lpstr>
      <vt:lpstr>Wingdings</vt:lpstr>
      <vt:lpstr>Calibri</vt:lpstr>
      <vt:lpstr>等线</vt:lpstr>
      <vt:lpstr>Calibri Light</vt:lpstr>
      <vt:lpstr>微软雅黑</vt:lpstr>
      <vt:lpstr>Arial Unicode MS</vt:lpstr>
      <vt:lpstr>黑体</vt:lpstr>
      <vt:lpstr>Franklin Gothic Book</vt:lpstr>
      <vt:lpstr>华文楷体</vt:lpstr>
      <vt:lpstr>幼圆</vt:lpstr>
      <vt:lpstr>等线 Light</vt:lpstr>
      <vt:lpstr>Segoe Print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Junliang Li</dc:creator>
  <cp:lastModifiedBy>Administrator</cp:lastModifiedBy>
  <cp:revision>14</cp:revision>
  <dcterms:created xsi:type="dcterms:W3CDTF">2016-07-20T06:22:00Z</dcterms:created>
  <dcterms:modified xsi:type="dcterms:W3CDTF">2017-01-22T13:13:34Z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2052-10.1.0.6028</vt:lpwstr>
  </property>
</Properties>
</file>