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78" d="100"/>
          <a:sy n="78" d="100"/>
        </p:scale>
        <p:origin x="-36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951ACDC5-8D5E-43B2-8FB1-72D5C2A16DE8}" type="datetimeFigureOut">
              <a:rPr lang="zh-CN" altLang="en-US"/>
              <a:pPr>
                <a:defRPr/>
              </a:pPr>
              <a:t>2016/9/26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24D3DE2-A953-459C-8092-D685BFED4068}"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45695B-6ABD-450F-B1F2-65CA303F8F3E}" type="datetimeFigureOut">
              <a:rPr lang="zh-CN" altLang="en-US"/>
              <a:pPr>
                <a:defRPr/>
              </a:pPr>
              <a:t>2016/9/26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31CB075-650A-47AF-9D34-EFDD69802255}"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963F928-DD5E-4D10-ADEF-658229C170CF}" type="datetimeFigureOut">
              <a:rPr lang="zh-CN" altLang="en-US"/>
              <a:pPr>
                <a:defRPr/>
              </a:pPr>
              <a:t>2016/9/26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8FDB3AF-103E-4B80-B448-48084D4109CF}"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6C27AC51-7EBC-405E-B7AC-094E783FD0A7}" type="datetimeFigureOut">
              <a:rPr lang="zh-CN" altLang="en-US"/>
              <a:pPr>
                <a:defRPr/>
              </a:pPr>
              <a:t>2016/9/26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D168501-D1B2-48A8-B614-6F8A16996B53}"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9AB2A403-629C-4C70-9A0D-FE9686DF569C}" type="datetimeFigureOut">
              <a:rPr lang="zh-CN" altLang="en-US"/>
              <a:pPr>
                <a:defRPr/>
              </a:pPr>
              <a:t>2016/9/26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B8F77C1-1A3C-4A7A-8309-4E3E15EEDEFD}"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98687989-68E1-4619-BA22-DB054C849419}" type="datetimeFigureOut">
              <a:rPr lang="zh-CN" altLang="en-US"/>
              <a:pPr>
                <a:defRPr/>
              </a:pPr>
              <a:t>2016/9/26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05ED1A5-4196-4E10-92E2-3E145940DD95}"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FCCB8B33-3C5E-4070-8D7A-13254685C814}" type="datetimeFigureOut">
              <a:rPr lang="zh-CN" altLang="en-US"/>
              <a:pPr>
                <a:defRPr/>
              </a:pPr>
              <a:t>2016/9/26</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1105922A-539B-41ED-86DB-78729911072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8A52AFC2-3FF5-42D4-A894-012C0A9AF308}" type="datetimeFigureOut">
              <a:rPr lang="zh-CN" altLang="en-US"/>
              <a:pPr>
                <a:defRPr/>
              </a:pPr>
              <a:t>2016/9/26</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5439A5B-DAFF-4003-84A1-C0C19041F971}"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85ACA68C-E7E5-4DB4-8259-7A3F4B268A9B}" type="datetimeFigureOut">
              <a:rPr lang="zh-CN" altLang="en-US"/>
              <a:pPr>
                <a:defRPr/>
              </a:pPr>
              <a:t>2016/9/26</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1E508334-3FE5-4738-9F0C-CAE426B3CB94}"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8D8E217F-C351-4249-A112-30D97B931C63}" type="datetimeFigureOut">
              <a:rPr lang="zh-CN" altLang="en-US"/>
              <a:pPr>
                <a:defRPr/>
              </a:pPr>
              <a:t>2016/9/26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5759EC9-3458-4514-BA8E-6FC46DDD2FE8}"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E2E3A55C-0524-473B-ADF4-357C32B3DFE8}" type="datetimeFigureOut">
              <a:rPr lang="zh-CN" altLang="en-US"/>
              <a:pPr>
                <a:defRPr/>
              </a:pPr>
              <a:t>2016/9/26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F8FC464-B012-4C64-8F89-43060720BE63}"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AC43A1BD-9DC3-493A-A99E-78E7E0229D9E}" type="datetimeFigureOut">
              <a:rPr lang="zh-CN" altLang="en-US"/>
              <a:pPr>
                <a:defRPr/>
              </a:pPr>
              <a:t>2016/9/26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9827D162-74DB-4382-9FD2-A26F5959F15C}"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ea typeface="宋体" charset="-122"/>
        </a:defRPr>
      </a:lvl2pPr>
      <a:lvl3pPr algn="l" rtl="0" fontAlgn="base">
        <a:lnSpc>
          <a:spcPct val="90000"/>
        </a:lnSpc>
        <a:spcBef>
          <a:spcPct val="0"/>
        </a:spcBef>
        <a:spcAft>
          <a:spcPct val="0"/>
        </a:spcAft>
        <a:defRPr sz="4400">
          <a:solidFill>
            <a:schemeClr val="tx1"/>
          </a:solidFill>
          <a:latin typeface="Calibri Light" pitchFamily="34" charset="0"/>
          <a:ea typeface="宋体" charset="-122"/>
        </a:defRPr>
      </a:lvl3pPr>
      <a:lvl4pPr algn="l" rtl="0" fontAlgn="base">
        <a:lnSpc>
          <a:spcPct val="90000"/>
        </a:lnSpc>
        <a:spcBef>
          <a:spcPct val="0"/>
        </a:spcBef>
        <a:spcAft>
          <a:spcPct val="0"/>
        </a:spcAft>
        <a:defRPr sz="4400">
          <a:solidFill>
            <a:schemeClr val="tx1"/>
          </a:solidFill>
          <a:latin typeface="Calibri Light" pitchFamily="34" charset="0"/>
          <a:ea typeface="宋体" charset="-122"/>
        </a:defRPr>
      </a:lvl4pPr>
      <a:lvl5pPr algn="l" rtl="0" fontAlgn="base">
        <a:lnSpc>
          <a:spcPct val="90000"/>
        </a:lnSpc>
        <a:spcBef>
          <a:spcPct val="0"/>
        </a:spcBef>
        <a:spcAft>
          <a:spcPct val="0"/>
        </a:spcAft>
        <a:defRPr sz="4400">
          <a:solidFill>
            <a:schemeClr val="tx1"/>
          </a:solidFill>
          <a:latin typeface="Calibri Light" pitchFamily="34" charset="0"/>
          <a:ea typeface="宋体" charset="-122"/>
        </a:defRPr>
      </a:lvl5pPr>
      <a:lvl6pPr marL="457200" algn="l" rtl="0" fontAlgn="base">
        <a:lnSpc>
          <a:spcPct val="90000"/>
        </a:lnSpc>
        <a:spcBef>
          <a:spcPct val="0"/>
        </a:spcBef>
        <a:spcAft>
          <a:spcPct val="0"/>
        </a:spcAft>
        <a:defRPr sz="4400">
          <a:solidFill>
            <a:schemeClr val="tx1"/>
          </a:solidFill>
          <a:latin typeface="Calibri Light" pitchFamily="34" charset="0"/>
          <a:ea typeface="宋体" charset="-122"/>
        </a:defRPr>
      </a:lvl6pPr>
      <a:lvl7pPr marL="914400" algn="l" rtl="0" fontAlgn="base">
        <a:lnSpc>
          <a:spcPct val="90000"/>
        </a:lnSpc>
        <a:spcBef>
          <a:spcPct val="0"/>
        </a:spcBef>
        <a:spcAft>
          <a:spcPct val="0"/>
        </a:spcAft>
        <a:defRPr sz="4400">
          <a:solidFill>
            <a:schemeClr val="tx1"/>
          </a:solidFill>
          <a:latin typeface="Calibri Light" pitchFamily="34" charset="0"/>
          <a:ea typeface="宋体" charset="-122"/>
        </a:defRPr>
      </a:lvl7pPr>
      <a:lvl8pPr marL="1371600" algn="l" rtl="0" fontAlgn="base">
        <a:lnSpc>
          <a:spcPct val="90000"/>
        </a:lnSpc>
        <a:spcBef>
          <a:spcPct val="0"/>
        </a:spcBef>
        <a:spcAft>
          <a:spcPct val="0"/>
        </a:spcAft>
        <a:defRPr sz="4400">
          <a:solidFill>
            <a:schemeClr val="tx1"/>
          </a:solidFill>
          <a:latin typeface="Calibri Light" pitchFamily="34" charset="0"/>
          <a:ea typeface="宋体" charset="-122"/>
        </a:defRPr>
      </a:lvl8pPr>
      <a:lvl9pPr marL="1828800" algn="l" rtl="0" fontAlgn="base">
        <a:lnSpc>
          <a:spcPct val="90000"/>
        </a:lnSpc>
        <a:spcBef>
          <a:spcPct val="0"/>
        </a:spcBef>
        <a:spcAft>
          <a:spcPct val="0"/>
        </a:spcAft>
        <a:defRPr sz="4400">
          <a:solidFill>
            <a:schemeClr val="tx1"/>
          </a:solidFill>
          <a:latin typeface="Calibri Light" pitchFamily="34" charset="0"/>
          <a:ea typeface="宋体" charset="-122"/>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标题 1"/>
          <p:cNvSpPr>
            <a:spLocks noGrp="1"/>
          </p:cNvSpPr>
          <p:nvPr>
            <p:ph type="ctrTitle"/>
          </p:nvPr>
        </p:nvSpPr>
        <p:spPr/>
        <p:txBody>
          <a:bodyPr/>
          <a:lstStyle/>
          <a:p>
            <a:r>
              <a:rPr lang="zh-CN" altLang="en-US" smtClean="0"/>
              <a:t>客流下滑原因及措施</a:t>
            </a:r>
          </a:p>
        </p:txBody>
      </p:sp>
      <p:sp>
        <p:nvSpPr>
          <p:cNvPr id="13314" name="副标题 2"/>
          <p:cNvSpPr>
            <a:spLocks noGrp="1"/>
          </p:cNvSpPr>
          <p:nvPr>
            <p:ph type="subTitle" idx="1"/>
          </p:nvPr>
        </p:nvSpPr>
        <p:spPr/>
        <p:txBody>
          <a:bodyPr/>
          <a:lstStyle/>
          <a:p>
            <a:r>
              <a:rPr lang="zh-CN" altLang="en-US" smtClean="0"/>
              <a:t>柳翠路店：宋留艺</a:t>
            </a:r>
          </a:p>
          <a:p>
            <a:r>
              <a:rPr lang="en-US" altLang="zh-CN" smtClean="0"/>
              <a:t>2016</a:t>
            </a:r>
            <a:r>
              <a:rPr lang="zh-CN" altLang="en-US" smtClean="0"/>
              <a:t>年</a:t>
            </a:r>
            <a:r>
              <a:rPr lang="en-US" altLang="zh-CN" smtClean="0"/>
              <a:t>9</a:t>
            </a:r>
            <a:r>
              <a:rPr lang="zh-CN" altLang="en-US" smtClean="0"/>
              <a:t>月</a:t>
            </a:r>
            <a:r>
              <a:rPr lang="en-US" altLang="zh-CN" smtClean="0"/>
              <a:t>26</a:t>
            </a:r>
            <a:r>
              <a:rPr lang="zh-CN" altLang="en-US" smtClean="0"/>
              <a:t>日</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p:txBody>
          <a:bodyPr/>
          <a:lstStyle/>
          <a:p>
            <a:endParaRPr lang="zh-CN" altLang="en-US" smtClean="0"/>
          </a:p>
        </p:txBody>
      </p:sp>
      <p:sp>
        <p:nvSpPr>
          <p:cNvPr id="14338" name="内容占位符 2"/>
          <p:cNvSpPr>
            <a:spLocks noGrp="1"/>
          </p:cNvSpPr>
          <p:nvPr>
            <p:ph idx="1"/>
          </p:nvPr>
        </p:nvSpPr>
        <p:spPr/>
        <p:txBody>
          <a:bodyPr/>
          <a:lstStyle/>
          <a:p>
            <a:r>
              <a:rPr lang="zh-CN" altLang="en-US" sz="2400" smtClean="0"/>
              <a:t>尊敬的各位领导、各位同事你好：</a:t>
            </a:r>
          </a:p>
          <a:p>
            <a:r>
              <a:rPr lang="en-US" altLang="zh-CN" sz="2400" smtClean="0"/>
              <a:t>    </a:t>
            </a:r>
            <a:r>
              <a:rPr lang="zh-CN" altLang="en-US" sz="2400" smtClean="0"/>
              <a:t>我是柳翠路店的宋留艺，我店</a:t>
            </a:r>
            <a:r>
              <a:rPr lang="en-US" altLang="zh-CN" sz="2400" smtClean="0">
                <a:sym typeface="+mn-ea"/>
              </a:rPr>
              <a:t>2015</a:t>
            </a:r>
            <a:r>
              <a:rPr lang="zh-CN" altLang="en-US" sz="2400" smtClean="0">
                <a:sym typeface="+mn-ea"/>
              </a:rPr>
              <a:t>年</a:t>
            </a:r>
            <a:r>
              <a:rPr lang="en-US" altLang="zh-CN" sz="2400" smtClean="0">
                <a:sym typeface="+mn-ea"/>
              </a:rPr>
              <a:t>1</a:t>
            </a:r>
            <a:r>
              <a:rPr lang="zh-CN" altLang="en-US" sz="2400" smtClean="0">
                <a:sym typeface="+mn-ea"/>
              </a:rPr>
              <a:t>月</a:t>
            </a:r>
            <a:r>
              <a:rPr lang="en-US" altLang="zh-CN" sz="2400" smtClean="0">
                <a:sym typeface="+mn-ea"/>
              </a:rPr>
              <a:t>1</a:t>
            </a:r>
            <a:r>
              <a:rPr lang="zh-CN" altLang="en-US" sz="2400" smtClean="0">
                <a:sym typeface="+mn-ea"/>
              </a:rPr>
              <a:t>日至</a:t>
            </a:r>
            <a:r>
              <a:rPr lang="en-US" altLang="zh-CN" sz="2400" smtClean="0">
                <a:sym typeface="+mn-ea"/>
              </a:rPr>
              <a:t>2015</a:t>
            </a:r>
            <a:r>
              <a:rPr lang="zh-CN" altLang="en-US" sz="2400" smtClean="0">
                <a:sym typeface="+mn-ea"/>
              </a:rPr>
              <a:t>年</a:t>
            </a:r>
            <a:r>
              <a:rPr lang="en-US" altLang="zh-CN" sz="2400" smtClean="0">
                <a:sym typeface="+mn-ea"/>
              </a:rPr>
              <a:t>9</a:t>
            </a:r>
            <a:r>
              <a:rPr lang="zh-CN" altLang="en-US" sz="2400" smtClean="0">
                <a:sym typeface="+mn-ea"/>
              </a:rPr>
              <a:t>月</a:t>
            </a:r>
            <a:r>
              <a:rPr lang="en-US" altLang="zh-CN" sz="2400" smtClean="0">
                <a:sym typeface="+mn-ea"/>
              </a:rPr>
              <a:t>25</a:t>
            </a:r>
            <a:r>
              <a:rPr lang="zh-CN" altLang="en-US" sz="2400" smtClean="0">
                <a:sym typeface="+mn-ea"/>
              </a:rPr>
              <a:t>日客流：</a:t>
            </a:r>
            <a:r>
              <a:rPr lang="en-US" altLang="zh-CN" sz="2400" smtClean="0">
                <a:sym typeface="+mn-ea"/>
              </a:rPr>
              <a:t>17503</a:t>
            </a:r>
            <a:r>
              <a:rPr lang="zh-CN" altLang="en-US" sz="2400" smtClean="0">
                <a:sym typeface="+mn-ea"/>
              </a:rPr>
              <a:t>笔，</a:t>
            </a:r>
            <a:r>
              <a:rPr lang="en-US" altLang="zh-CN" sz="2400" smtClean="0">
                <a:sym typeface="+mn-ea"/>
              </a:rPr>
              <a:t>2016</a:t>
            </a:r>
            <a:r>
              <a:rPr lang="zh-CN" altLang="en-US" sz="2400" smtClean="0">
                <a:sym typeface="+mn-ea"/>
              </a:rPr>
              <a:t>年</a:t>
            </a:r>
            <a:r>
              <a:rPr lang="en-US" altLang="zh-CN" sz="2400" smtClean="0">
                <a:sym typeface="+mn-ea"/>
              </a:rPr>
              <a:t>1</a:t>
            </a:r>
            <a:r>
              <a:rPr lang="zh-CN" altLang="en-US" sz="2400" smtClean="0">
                <a:sym typeface="+mn-ea"/>
              </a:rPr>
              <a:t>月</a:t>
            </a:r>
            <a:r>
              <a:rPr lang="en-US" altLang="zh-CN" sz="2400" smtClean="0">
                <a:sym typeface="+mn-ea"/>
              </a:rPr>
              <a:t>1</a:t>
            </a:r>
            <a:r>
              <a:rPr lang="zh-CN" altLang="en-US" sz="2400" smtClean="0">
                <a:sym typeface="+mn-ea"/>
              </a:rPr>
              <a:t>日至</a:t>
            </a:r>
            <a:r>
              <a:rPr lang="en-US" altLang="zh-CN" sz="2400" smtClean="0">
                <a:sym typeface="+mn-ea"/>
              </a:rPr>
              <a:t>9</a:t>
            </a:r>
            <a:r>
              <a:rPr lang="zh-CN" altLang="en-US" sz="2400" smtClean="0">
                <a:sym typeface="+mn-ea"/>
              </a:rPr>
              <a:t>月</a:t>
            </a:r>
            <a:r>
              <a:rPr lang="en-US" altLang="zh-CN" sz="2400" smtClean="0">
                <a:sym typeface="+mn-ea"/>
              </a:rPr>
              <a:t>25</a:t>
            </a:r>
            <a:r>
              <a:rPr lang="zh-CN" altLang="en-US" sz="2400" smtClean="0">
                <a:sym typeface="+mn-ea"/>
              </a:rPr>
              <a:t>日客流：</a:t>
            </a:r>
            <a:r>
              <a:rPr lang="en-US" altLang="zh-CN" sz="2400" smtClean="0">
                <a:sym typeface="+mn-ea"/>
              </a:rPr>
              <a:t>12434</a:t>
            </a:r>
            <a:r>
              <a:rPr lang="zh-CN" altLang="en-US" sz="2400" smtClean="0">
                <a:sym typeface="+mn-ea"/>
              </a:rPr>
              <a:t>笔，对比下滑</a:t>
            </a:r>
            <a:r>
              <a:rPr lang="en-US" altLang="zh-CN" sz="2400" smtClean="0">
                <a:sym typeface="+mn-ea"/>
              </a:rPr>
              <a:t>5069</a:t>
            </a:r>
            <a:r>
              <a:rPr lang="zh-CN" altLang="en-US" sz="2400" smtClean="0">
                <a:sym typeface="+mn-ea"/>
              </a:rPr>
              <a:t>笔，我店</a:t>
            </a:r>
            <a:r>
              <a:rPr lang="zh-CN" altLang="en-US" sz="2400" smtClean="0"/>
              <a:t>客流下滑的原因及措施有一下几点。</a:t>
            </a:r>
          </a:p>
          <a:p>
            <a:r>
              <a:rPr lang="zh-CN" altLang="en-US" sz="2400" smtClean="0"/>
              <a:t> 下滑原因：</a:t>
            </a:r>
          </a:p>
          <a:p>
            <a:r>
              <a:rPr lang="en-US" altLang="zh-CN" sz="2400" smtClean="0"/>
              <a:t>1.</a:t>
            </a:r>
            <a:r>
              <a:rPr lang="zh-CN" altLang="en-US" sz="2400" smtClean="0"/>
              <a:t>人员变化大，由于门店人员不定，近几个月人员更换频繁导致顾客对我们不信任。</a:t>
            </a:r>
          </a:p>
          <a:p>
            <a:r>
              <a:rPr lang="en-US" altLang="zh-CN" sz="2400" smtClean="0"/>
              <a:t>2.</a:t>
            </a:r>
            <a:r>
              <a:rPr lang="zh-CN" altLang="en-US" sz="2400" smtClean="0"/>
              <a:t>销售技巧，我店整体的疗程用药和实习生的联合用药比较弱。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p:nvPr>
        </p:nvSpPr>
        <p:spPr/>
        <p:txBody>
          <a:bodyPr/>
          <a:lstStyle/>
          <a:p>
            <a:endParaRPr lang="zh-CN" altLang="en-US" smtClean="0"/>
          </a:p>
        </p:txBody>
      </p:sp>
      <p:sp>
        <p:nvSpPr>
          <p:cNvPr id="15362" name="内容占位符 2"/>
          <p:cNvSpPr>
            <a:spLocks noGrp="1"/>
          </p:cNvSpPr>
          <p:nvPr>
            <p:ph idx="1"/>
          </p:nvPr>
        </p:nvSpPr>
        <p:spPr/>
        <p:txBody>
          <a:bodyPr/>
          <a:lstStyle/>
          <a:p>
            <a:r>
              <a:rPr lang="zh-CN" altLang="en-US" smtClean="0"/>
              <a:t>客流下滑的措施：</a:t>
            </a:r>
          </a:p>
          <a:p>
            <a:r>
              <a:rPr lang="en-US" altLang="zh-CN" smtClean="0"/>
              <a:t>1.</a:t>
            </a:r>
            <a:r>
              <a:rPr lang="zh-CN" altLang="en-US" smtClean="0"/>
              <a:t>尽快建立门店员工与顾客之间的信任，</a:t>
            </a:r>
          </a:p>
          <a:p>
            <a:r>
              <a:rPr lang="en-US" altLang="zh-CN" smtClean="0"/>
              <a:t>2.</a:t>
            </a:r>
            <a:r>
              <a:rPr lang="zh-CN" altLang="en-US" smtClean="0"/>
              <a:t>利用瑞学网每天学习产品知识提高关联用药和疗程用药。</a:t>
            </a:r>
          </a:p>
          <a:p>
            <a:r>
              <a:rPr lang="en-US" altLang="zh-CN" smtClean="0"/>
              <a:t>3</a:t>
            </a:r>
            <a:r>
              <a:rPr lang="zh-CN" altLang="en-US" smtClean="0"/>
              <a:t>利用好每次公司安排的培训和每月片区的培训来提高我们店员工的专业知识从而更好的为顾客服务。</a:t>
            </a:r>
          </a:p>
          <a:p>
            <a:pPr>
              <a:buFont typeface="Arial" charset="0"/>
              <a:buNone/>
            </a:pPr>
            <a:endParaRPr lang="zh-CN" altLang="en-US" smtClean="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259</Words>
  <Application>WPS 演示</Application>
  <PresentationFormat>自定义</PresentationFormat>
  <Paragraphs>12</Paragraphs>
  <Slides>3</Slides>
  <Notes>0</Notes>
  <HiddenSlides>0</HiddenSlides>
  <MMClips>0</MMClips>
  <ScaleCrop>false</ScaleCrop>
  <HeadingPairs>
    <vt:vector size="6" baseType="variant">
      <vt:variant>
        <vt:lpstr>已用的字体</vt:lpstr>
      </vt:variant>
      <vt:variant>
        <vt:i4>5</vt:i4>
      </vt:variant>
      <vt:variant>
        <vt:lpstr>演示文稿设计模板</vt:lpstr>
      </vt:variant>
      <vt:variant>
        <vt:i4>1</vt:i4>
      </vt:variant>
      <vt:variant>
        <vt:lpstr>幻灯片标题</vt:lpstr>
      </vt:variant>
      <vt:variant>
        <vt:i4>3</vt:i4>
      </vt:variant>
    </vt:vector>
  </HeadingPairs>
  <TitlesOfParts>
    <vt:vector size="9" baseType="lpstr">
      <vt:lpstr>Calibri</vt:lpstr>
      <vt:lpstr>宋体</vt:lpstr>
      <vt:lpstr>Arial</vt:lpstr>
      <vt:lpstr>Calibri Light</vt:lpstr>
      <vt:lpstr>+mn-ea</vt:lpstr>
      <vt:lpstr>Office 主题</vt:lpstr>
      <vt:lpstr>客流下滑原因及措施</vt:lpstr>
      <vt:lpstr>幻灯片 2</vt:lpstr>
      <vt:lpstr>幻灯片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客流下滑原因及措施</dc:title>
  <dc:creator/>
  <cp:lastModifiedBy>admin</cp:lastModifiedBy>
  <cp:revision>3</cp:revision>
  <dcterms:created xsi:type="dcterms:W3CDTF">2015-05-05T08:02:00Z</dcterms:created>
  <dcterms:modified xsi:type="dcterms:W3CDTF">2016-09-26T13:49:32Z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2052-10.1.0.5975</vt:lpwstr>
  </property>
</Properties>
</file>