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>
        <p:scale>
          <a:sx n="33" d="100"/>
          <a:sy n="33" d="100"/>
        </p:scale>
        <p:origin x="-2460" y="-11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2016/7/15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江南\江南和家园\江南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9143999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荷塘月色背景音乐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91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69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0</Words>
  <Application>Microsoft Office PowerPoint</Application>
  <PresentationFormat>全屏显示(4:3)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AutoBVT</cp:lastModifiedBy>
  <cp:revision>6</cp:revision>
  <dcterms:created xsi:type="dcterms:W3CDTF">2016-07-12T08:02:05Z</dcterms:created>
  <dcterms:modified xsi:type="dcterms:W3CDTF">2016-07-15T08:22:35Z</dcterms:modified>
</cp:coreProperties>
</file>