
<file path=[Content_Types].xml><?xml version="1.0" encoding="utf-8"?>
<Types xmlns="http://schemas.openxmlformats.org/package/2006/content-types">
  <Default Extension="mp3" ContentType="audio/unknown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4667" autoAdjust="0"/>
  </p:normalViewPr>
  <p:slideViewPr>
    <p:cSldViewPr>
      <p:cViewPr>
        <p:scale>
          <a:sx n="33" d="100"/>
          <a:sy n="33" d="100"/>
        </p:scale>
        <p:origin x="-2460" y="-11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2016/7/12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2016/7/12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2016/7/12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2016/7/12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2016/7/12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2016/7/12 Tuesday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2016/7/12 Tuesday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2016/7/12 Tuesday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2016/7/12 Tuesday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2016/7/12 Tuesday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2016/7/12 Tuesday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2016/7/12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dministrator\Desktop\江南\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1124744"/>
            <a:ext cx="9203449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荷塘月色背景音乐-网络歌手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915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69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0</Words>
  <Application>Microsoft Office PowerPoint</Application>
  <PresentationFormat>全屏显示(4:3)</PresentationFormat>
  <Paragraphs>0</Paragraphs>
  <Slides>1</Slides>
  <Notes>0</Notes>
  <HiddenSlides>0</HiddenSlides>
  <MMClips>1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AutoBVT</cp:lastModifiedBy>
  <cp:revision>2</cp:revision>
  <dcterms:created xsi:type="dcterms:W3CDTF">2016-07-12T08:02:05Z</dcterms:created>
  <dcterms:modified xsi:type="dcterms:W3CDTF">2016-07-12T08:36:08Z</dcterms:modified>
</cp:coreProperties>
</file>