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011150" cy="7315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6" name="标题 1"/>
          <p:cNvSpPr txBox="1">
            <a:spLocks noGrp="1"/>
          </p:cNvSpPr>
          <p:nvPr>
            <p:ph type="ctrTitle"/>
          </p:nvPr>
        </p:nvSpPr>
        <p:spPr>
          <a:xfrm>
            <a:off x="1785937" y="210184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一、目标：完成协议任务，挣到价外让利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万元，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措施：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、营运部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名专人管理，保证铺货、缺货反馈、任务下达考核。周通报，月计划，月总结，并与供应商密切沟通。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、门店集中资源落实协议品种营销。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责任人：陈柳、何丽莎、店长、片长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时间：三月底前，新协议签订后当月下达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869281"/>
            <a:ext cx="9144000" cy="3476625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、目标：总销售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1.65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亿元，综合毛利率提高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个百分点，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措施：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、提升保本点意识，把保本点作为亏损门店目标，力争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家门店自己养活自己。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、调销售结构，提升毛利率。加大保健品营销考核力度，力争全品类上量同比增长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230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万元，增加毛利额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110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万元。加强中药销售，主要是袋装及部分新贵细销售，计划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万元，增长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240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万元，增加毛利额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万元。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、集团品种以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个重点品种为龙头，各工业厂明星品种提量为目标，实现销售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3583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万元，增长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347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万元。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、策划促销活动每月不低于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>240</a:t>
            </a: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场，促销活动不伤毛利。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责任人：店长、片长、王晓燕、谭莉扬</a:t>
            </a:r>
            <a: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7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700">
                <a:latin typeface="微软雅黑" panose="020B0503020204020204" pitchFamily="34" charset="-122"/>
                <a:ea typeface="微软雅黑" panose="020B0503020204020204" pitchFamily="34" charset="-122"/>
              </a:rPr>
              <a:t>时间：三月低前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26407" y="2235199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三、目标：继续优化岗位人数</a:t>
            </a:r>
            <a:r>
              <a:rPr lang="en-US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en-US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措施：参照行业人均销售笔数标准，实行定岗定员。更换不称职的店长</a:t>
            </a:r>
            <a:r>
              <a:rPr lang="en-US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名。</a:t>
            </a: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责任人：谭莉杨、各片长</a:t>
            </a: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时间：三月底前</a:t>
            </a: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6844" y="2235199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四、</a:t>
            </a: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目标：严控费用管理，通过系统按照标准设定管控，同时提高费用汇总速度及单店考核准确性。</a:t>
            </a:r>
            <a:r>
              <a:rPr lang="en-US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措施：财务部提供历史明细，信息部开发控制功能，店长及部门使用功能管理费用。</a:t>
            </a: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责任人：何建菊、陆小杰</a:t>
            </a:r>
            <a: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时间：六月底前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250" y="1634332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五、目标：</a:t>
            </a: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降低不合理库存，节约存货费用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措施：结合季节提前备货需求，新品种首批铺货的原则，采用系统生成计划方式，合理分配商品资源，公司总库存控制在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2300~2500</a:t>
            </a: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万元。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责任人：李坚、谭莉杨、赖习敏、何健菊、李堃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时间：六月底前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21656" y="237252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六、目标：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oto</a:t>
            </a: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线上销售平台增销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措施：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官方微博进行更多的公司信息发布，提升品牌宣传，向太极微商城和实体门店引流。尽快办好网上交易许可证，参照一心堂移动商城水平，推出太极微商城，再依靠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名员工的朋友圈分享传播，力争实现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万元销售的梦想</a:t>
            </a: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责任人：何建菊、杨浩、杨雯雯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时间：</a:t>
            </a: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3-12</a:t>
            </a:r>
            <a:r>
              <a:rPr lang="zh-CN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400" kern="10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endParaRPr lang="zh-CN" altLang="zh-CN" sz="2400" kern="10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16665" y="1477168"/>
            <a:ext cx="9144000" cy="2387600"/>
          </a:xfrm>
        </p:spPr>
        <p:txBody>
          <a:bodyPr>
            <a:normAutofit fontScale="90000"/>
          </a:bodyPr>
          <a:lstStyle/>
          <a:p>
            <a:pPr lvl="0" algn="l"/>
            <a:r>
              <a:rPr lang="zh-CN" altLang="en-US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七、目标：</a:t>
            </a:r>
            <a:r>
              <a:rPr lang="zh-CN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中医馆发展</a:t>
            </a:r>
            <a:r>
              <a:rPr lang="en-US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2-3</a:t>
            </a:r>
            <a:r>
              <a:rPr lang="zh-CN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家，引进中医专家</a:t>
            </a:r>
            <a:r>
              <a:rPr lang="en-US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名。</a:t>
            </a:r>
            <a:r>
              <a:rPr lang="en-US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措施：修改引进医生政策，提高医生待遇，考核医生管理员，</a:t>
            </a:r>
            <a:r>
              <a:rPr lang="zh-CN" altLang="en-US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责任人：李坚、营运部</a:t>
            </a:r>
            <a:r>
              <a:rPr lang="zh-CN" altLang="en-US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zh-CN" altLang="en-US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时间：</a:t>
            </a:r>
            <a:r>
              <a:rPr lang="en-US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3-12</a:t>
            </a:r>
            <a:r>
              <a:rPr lang="zh-CN" altLang="zh-CN" sz="2800" kern="10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zh-CN" sz="28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85937" y="1413164"/>
            <a:ext cx="9144000" cy="387927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大雁之歌</a:t>
            </a:r>
            <a:r>
              <a:rPr lang="en-US" altLang="zh-CN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》—— </a:t>
            </a:r>
            <a:r>
              <a:rPr lang="zh-CN" altLang="en-US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樊代明院士</a:t>
            </a:r>
            <a:r>
              <a:rPr lang="en-US" altLang="zh-CN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我力有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限，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靠你众力博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程；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我力有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限，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靠你定向领航。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遥遥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苦辛路，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浓浓同路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情。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为了那一</a:t>
            </a: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天，</a:t>
            </a:r>
            <a: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启程</a:t>
            </a:r>
            <a:endParaRPr lang="zh-CN" altLang="zh-CN" sz="28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101</Words>
  <Application>Microsoft Office PowerPoint</Application>
  <PresentationFormat>自定义</PresentationFormat>
  <Paragraphs>9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2016年工作计划</vt:lpstr>
      <vt:lpstr>一、目标：完成协议任务，挣到价外让利1000万元，  措施：1、营运部2名专人管理，保证铺货、缺货反馈、任务下达考核。周通报，月计划，月总结，并与供应商密切沟通。2、门店集中资源落实协议品种营销。 责任人：陈柳、何丽莎、店长、片长 时间：三月底前，新协议签订后当月下达</vt:lpstr>
      <vt:lpstr>二、目标：总销售1.65亿元，综合毛利率提高2个百分点，  措施：1、提升保本点意识，把保本点作为亏损门店目标，力争50家门店自己养活自己。2、调销售结构，提升毛利率。加大保健品营销考核力度，力争全品类上量同比增长230万元，增加毛利额110万元。加强中药销售，主要是袋装及部分新贵细销售，计划2020万元，增长240万元，增加毛利额100万元。3、集团品种以15个重点品种为龙头，各工业厂明星品种提量为目标，实现销售3583万元，增长347万元。4、策划促销活动每月不低于240场，促销活动不伤毛利。 责任人：店长、片长、王晓燕、谭莉扬 时间：三月低前</vt:lpstr>
      <vt:lpstr>三、目标：继续优化岗位人数30人  措施：参照行业人均销售笔数标准，实行定岗定员。更换不称职的店长10名。 责任人：谭莉杨、各片长 时间：三月底前 </vt:lpstr>
      <vt:lpstr>  四、目标：严控费用管理，通过系统按照标准设定管控，同时提高费用汇总速度及单店考核准确性。  措施：财务部提供历史明细，信息部开发控制功能，店长及部门使用功能管理费用。 责任人：何建菊、陆小杰 时间：六月底前</vt:lpstr>
      <vt:lpstr>  五、目标：降低不合理库存，节约存货费用11万元  措施：结合季节提前备货需求，新品种首批铺货的原则，采用系统生成计划方式，合理分配商品资源，公司总库存控制在2300~2500万元。 责任人：李坚、谭莉杨、赖习敏、何健菊、李堃 时间：六月底前</vt:lpstr>
      <vt:lpstr>  六、目标：oto线上销售平台增销1000万元  措施：官方微博进行更多的公司信息发布，提升品牌宣传，向太极微商城和实体门店引流。尽快办好网上交易许可证，参照一心堂移动商城水平，推出太极微商城，再依靠500名员工的朋友圈分享传播，力争实现1000万元销售的梦想。 责任人：何建菊、杨浩、杨雯雯 时间：3-12月  </vt:lpstr>
      <vt:lpstr>七、目标：中医馆发展2-3家，引进中医专家20名。  措施：修改引进医生政策，提高医生待遇，考核医生管理员， 责任人：李坚、营运部 时间：3-12月</vt:lpstr>
      <vt:lpstr>《大雁之歌》—— 樊代明院士  我力有限， 靠你众力博程； 我力有限， 靠你定向领航。 遥遥苦辛路， 浓浓同路情。 为了那一天， 启程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Yang</dc:creator>
  <cp:lastModifiedBy>Sky123.Org</cp:lastModifiedBy>
  <cp:revision>13</cp:revision>
  <dcterms:created xsi:type="dcterms:W3CDTF">2015-05-05T08:02:00Z</dcterms:created>
  <dcterms:modified xsi:type="dcterms:W3CDTF">2016-02-28T14:39:09Z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