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1827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871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5501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865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218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582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11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40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52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475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780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309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4697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Calibri Light</vt:lpstr>
      <vt:lpstr>Office 主题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Yang</dc:creator>
  <cp:lastModifiedBy>Yang</cp:lastModifiedBy>
  <cp:revision>2</cp:revision>
  <dcterms:created xsi:type="dcterms:W3CDTF">2015-05-05T08:02:14Z</dcterms:created>
  <dcterms:modified xsi:type="dcterms:W3CDTF">2016-02-22T08:27:04Z</dcterms:modified>
</cp:coreProperties>
</file>