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/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dirty="0"/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dirty="0"/>
            </a:fld>
            <a:endParaRPr 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5" name="图片 5124" descr="201206162352172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2" name="标题 512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086600" cy="4419600"/>
          </a:xfrm>
        </p:spPr>
        <p:txBody>
          <a:bodyPr anchor="ctr"/>
          <a:p>
            <a:pPr algn="l" defTabSz="914400">
              <a:buNone/>
            </a:pPr>
            <a: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四川太极大药房连锁有限公司</a:t>
            </a:r>
            <a:b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40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                   </a:t>
            </a:r>
            <a:r>
              <a:rPr lang="zh-CN" altLang="en-US" sz="36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竞聘书</a:t>
            </a:r>
            <a:br>
              <a:rPr lang="zh-CN" altLang="en-US" sz="32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</a:br>
            <a:br>
              <a:rPr lang="zh-CN" altLang="en-US" sz="32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</a:br>
            <a:br>
              <a:rPr lang="zh-CN" altLang="en-US" sz="28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28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太极大药房旗舰店</a:t>
            </a:r>
            <a:br>
              <a:rPr lang="zh-CN" altLang="en-US" sz="28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</a:br>
            <a:br>
              <a:rPr lang="zh-CN" altLang="en-US" sz="28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28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竞聘岗位：中药调剂员</a:t>
            </a:r>
            <a:br>
              <a:rPr lang="zh-CN" altLang="en-US" sz="28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</a:br>
            <a:br>
              <a:rPr lang="zh-CN" altLang="en-US" sz="28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</a:br>
            <a:r>
              <a:rPr lang="zh-CN" altLang="en-US" sz="28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  <a:t>竞聘人：吴凤兰</a:t>
            </a:r>
            <a:br>
              <a:rPr lang="zh-CN" altLang="en-US" sz="2800" kern="1200" baseline="0" dirty="0">
                <a:latin typeface="Arial" panose="020B0604020202020204" pitchFamily="34" charset="0"/>
                <a:ea typeface="宋体" panose="02010600030101010101" pitchFamily="2" charset="-122"/>
              </a:rPr>
            </a:br>
            <a:endParaRPr lang="zh-CN" altLang="en-US" sz="28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9" name="图片 6148" descr="201206082337253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6" name="标题 6145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sz="4000" dirty="0"/>
              <a:t>个人简介</a:t>
            </a:r>
            <a:br>
              <a:rPr lang="zh-CN" altLang="en-US" sz="4000" dirty="0"/>
            </a:br>
            <a:endParaRPr lang="zh-CN" altLang="en-US" sz="4000" dirty="0"/>
          </a:p>
        </p:txBody>
      </p:sp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5105400" cy="4602163"/>
          </a:xfrm>
        </p:spPr>
        <p:txBody>
          <a:bodyPr/>
          <a:p>
            <a:r>
              <a:rPr lang="zh-CN" altLang="en-US" dirty="0"/>
              <a:t>姓名</a:t>
            </a:r>
            <a:r>
              <a:rPr lang="en-US" altLang="zh-CN" dirty="0"/>
              <a:t>:</a:t>
            </a:r>
            <a:r>
              <a:rPr lang="zh-CN" altLang="en-US" dirty="0"/>
              <a:t>吴凤兰</a:t>
            </a:r>
            <a:endParaRPr lang="zh-CN" altLang="en-US" dirty="0"/>
          </a:p>
          <a:p>
            <a:r>
              <a:rPr lang="zh-CN" altLang="en-US" dirty="0"/>
              <a:t>性别：女</a:t>
            </a:r>
            <a:endParaRPr lang="zh-CN" altLang="en-US" dirty="0"/>
          </a:p>
          <a:p>
            <a:r>
              <a:rPr lang="zh-CN" altLang="en-US" dirty="0"/>
              <a:t>年龄</a:t>
            </a:r>
            <a:r>
              <a:rPr lang="en-US" altLang="zh-CN"/>
              <a:t>:26</a:t>
            </a:r>
            <a:endParaRPr lang="en-US" altLang="zh-CN"/>
          </a:p>
          <a:p>
            <a:r>
              <a:rPr lang="zh-CN" altLang="en-US" dirty="0"/>
              <a:t>学历：中专</a:t>
            </a:r>
            <a:endParaRPr lang="zh-CN" altLang="en-US" dirty="0"/>
          </a:p>
          <a:p>
            <a:r>
              <a:rPr lang="zh-CN" altLang="en-US" dirty="0"/>
              <a:t>毕业学校：成都中医药大学附属针灸学校</a:t>
            </a:r>
            <a:endParaRPr lang="zh-CN" altLang="en-US" dirty="0"/>
          </a:p>
          <a:p>
            <a:r>
              <a:rPr lang="zh-CN" altLang="en-US" dirty="0"/>
              <a:t>入公司时间：</a:t>
            </a:r>
            <a:r>
              <a:rPr lang="en-US" altLang="zh-CN" dirty="0"/>
              <a:t>2013</a:t>
            </a:r>
            <a:r>
              <a:rPr lang="zh-CN" altLang="en-US" dirty="0"/>
              <a:t>年</a:t>
            </a:r>
            <a:r>
              <a:rPr lang="en-US" altLang="zh-CN" dirty="0"/>
              <a:t>2</a:t>
            </a:r>
            <a:r>
              <a:rPr lang="zh-CN" altLang="en-US" dirty="0"/>
              <a:t>月</a:t>
            </a:r>
            <a:r>
              <a:rPr lang="en-US" altLang="zh-CN" dirty="0"/>
              <a:t>22</a:t>
            </a:r>
            <a:r>
              <a:rPr lang="zh-CN" altLang="en-US" dirty="0"/>
              <a:t>日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4" name="图片 7173" descr="20080609_22556d19cf50f3cd1595f2kQZGjPaMuN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xfrm>
            <a:off x="457200" y="304800"/>
            <a:ext cx="6172200" cy="1112838"/>
          </a:xfrm>
        </p:spPr>
        <p:txBody>
          <a:bodyPr anchor="ctr"/>
          <a:p>
            <a:r>
              <a:rPr lang="zh-CN" altLang="en-US" dirty="0"/>
              <a:t>个人工作表现</a:t>
            </a:r>
            <a:endParaRPr lang="zh-CN" altLang="en-US" dirty="0"/>
          </a:p>
        </p:txBody>
      </p:sp>
      <p:sp>
        <p:nvSpPr>
          <p:cNvPr id="7171" name="文本占位符 7170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6400800" cy="4449763"/>
          </a:xfrm>
        </p:spPr>
        <p:txBody>
          <a:bodyPr/>
          <a:p>
            <a:pPr>
              <a:lnSpc>
                <a:spcPct val="90000"/>
              </a:lnSpc>
            </a:pPr>
            <a:r>
              <a:rPr lang="en-US" altLang="zh-CN" sz="2000" dirty="0"/>
              <a:t>1.</a:t>
            </a:r>
            <a:r>
              <a:rPr lang="zh-CN" altLang="en-US" sz="2000" dirty="0"/>
              <a:t>本人自</a:t>
            </a:r>
            <a:r>
              <a:rPr lang="en-US" altLang="zh-CN" sz="2000" dirty="0"/>
              <a:t>2013</a:t>
            </a:r>
            <a:r>
              <a:rPr lang="zh-CN" altLang="en-US" sz="2000" dirty="0"/>
              <a:t>年</a:t>
            </a:r>
            <a:r>
              <a:rPr lang="en-US" altLang="zh-CN" sz="2000" dirty="0"/>
              <a:t>2</a:t>
            </a:r>
            <a:r>
              <a:rPr lang="zh-CN" altLang="en-US" sz="2000" dirty="0"/>
              <a:t>月</a:t>
            </a:r>
            <a:r>
              <a:rPr lang="en-US" altLang="zh-CN" sz="2000" dirty="0"/>
              <a:t>22</a:t>
            </a:r>
            <a:r>
              <a:rPr lang="zh-CN" altLang="en-US" sz="2000" dirty="0"/>
              <a:t>日到旗舰店中药柜担任中药调剂员一职，在工作期间严格遵守公司规章制度，认真学习公司文化理念。</a:t>
            </a:r>
            <a:endParaRPr lang="zh-CN" altLang="en-US" sz="2000" dirty="0"/>
          </a:p>
          <a:p>
            <a:pPr>
              <a:lnSpc>
                <a:spcPct val="90000"/>
              </a:lnSpc>
            </a:pPr>
            <a:r>
              <a:rPr lang="en-US" altLang="zh-CN" sz="2000" dirty="0"/>
              <a:t>2.</a:t>
            </a:r>
            <a:r>
              <a:rPr lang="zh-CN" altLang="en-US" sz="2000" dirty="0"/>
              <a:t>在本职工作岗位上，严格按照中药调配流程</a:t>
            </a:r>
            <a:r>
              <a:rPr lang="en-US" altLang="zh-CN" sz="2000" dirty="0"/>
              <a:t>;</a:t>
            </a:r>
            <a:r>
              <a:rPr lang="zh-CN" altLang="en-US" sz="2000" dirty="0"/>
              <a:t>审方，划价</a:t>
            </a:r>
            <a:r>
              <a:rPr lang="en-US" altLang="zh-CN" sz="2000" dirty="0"/>
              <a:t>,</a:t>
            </a:r>
            <a:r>
              <a:rPr lang="zh-CN" altLang="en-US" sz="2000" dirty="0"/>
              <a:t>配方，复核，放药。</a:t>
            </a:r>
            <a:endParaRPr lang="zh-CN" altLang="en-US" sz="2000" dirty="0"/>
          </a:p>
          <a:p>
            <a:pPr>
              <a:lnSpc>
                <a:spcPct val="90000"/>
              </a:lnSpc>
            </a:pPr>
            <a:r>
              <a:rPr lang="en-US" altLang="zh-CN" sz="2000" dirty="0"/>
              <a:t>3</a:t>
            </a:r>
            <a:r>
              <a:rPr lang="zh-CN" altLang="en-US" sz="2000" dirty="0"/>
              <a:t>在工作中对“收银八部曲”和“销售八部曲”熟练</a:t>
            </a:r>
            <a:endParaRPr lang="zh-CN" altLang="en-US" sz="2000" dirty="0"/>
          </a:p>
          <a:p>
            <a:pPr>
              <a:lnSpc>
                <a:spcPct val="90000"/>
              </a:lnSpc>
            </a:pPr>
            <a:r>
              <a:rPr lang="en-US" altLang="zh-CN" sz="2000" dirty="0"/>
              <a:t>4</a:t>
            </a:r>
            <a:r>
              <a:rPr lang="zh-CN" altLang="en-US" sz="2000" dirty="0"/>
              <a:t>对中药“</a:t>
            </a:r>
            <a:r>
              <a:rPr lang="en-US" altLang="zh-CN" sz="2000" dirty="0"/>
              <a:t>GSP</a:t>
            </a:r>
            <a:r>
              <a:rPr lang="zh-CN" altLang="en-US" sz="2000" dirty="0"/>
              <a:t>质量管理规范”及“中药养护”流程熟练掌握。</a:t>
            </a:r>
            <a:endParaRPr lang="zh-CN" altLang="en-US" sz="2000" dirty="0"/>
          </a:p>
          <a:p>
            <a:pPr>
              <a:lnSpc>
                <a:spcPct val="90000"/>
              </a:lnSpc>
            </a:pPr>
            <a:r>
              <a:rPr lang="en-US" altLang="zh-CN" sz="2000" dirty="0"/>
              <a:t>5</a:t>
            </a:r>
            <a:r>
              <a:rPr lang="zh-CN" altLang="en-US" sz="2000" dirty="0"/>
              <a:t>曾在公司举办的“中药技能比赛”中获得优异成绩，在</a:t>
            </a:r>
            <a:r>
              <a:rPr lang="en-US" altLang="zh-CN" sz="2000" dirty="0"/>
              <a:t>2016</a:t>
            </a:r>
            <a:r>
              <a:rPr lang="zh-CN" altLang="en-US" sz="2000" dirty="0"/>
              <a:t>年</a:t>
            </a:r>
            <a:r>
              <a:rPr lang="en-US" altLang="zh-CN" sz="2000" dirty="0"/>
              <a:t>10</a:t>
            </a:r>
            <a:r>
              <a:rPr lang="zh-CN" altLang="en-US" sz="2000" dirty="0"/>
              <a:t>月集团公司举办的“中药认药大师”比赛获得优异成绩。</a:t>
            </a:r>
            <a:endParaRPr lang="zh-CN" altLang="en-US" sz="2000" dirty="0"/>
          </a:p>
          <a:p>
            <a:pPr>
              <a:lnSpc>
                <a:spcPct val="90000"/>
              </a:lnSpc>
            </a:pPr>
            <a:endParaRPr lang="zh-CN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7" name="图片 8196" descr="20130510192542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29200" cy="1249362"/>
          </a:xfrm>
        </p:spPr>
        <p:txBody>
          <a:bodyPr anchor="ctr"/>
          <a:p>
            <a:r>
              <a:rPr lang="zh-CN" altLang="en-US" sz="4000" dirty="0"/>
              <a:t>岗位认识</a:t>
            </a:r>
            <a:br>
              <a:rPr lang="zh-CN" altLang="en-US" sz="4000" dirty="0"/>
            </a:br>
            <a:endParaRPr lang="zh-CN" altLang="en-US" sz="4000" dirty="0"/>
          </a:p>
        </p:txBody>
      </p:sp>
      <p:sp>
        <p:nvSpPr>
          <p:cNvPr id="8195" name="文本占位符 8194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648200" cy="4754563"/>
          </a:xfrm>
        </p:spPr>
        <p:txBody>
          <a:bodyPr/>
          <a:p>
            <a:r>
              <a:rPr lang="en-US" altLang="zh-CN" dirty="0"/>
              <a:t>1.</a:t>
            </a:r>
            <a:r>
              <a:rPr lang="zh-CN" altLang="en-US" dirty="0"/>
              <a:t>加强学习，提升自我专业知识和技能</a:t>
            </a:r>
            <a:endParaRPr lang="zh-CN" altLang="en-US" dirty="0"/>
          </a:p>
          <a:p>
            <a:r>
              <a:rPr lang="en-US" altLang="zh-CN" dirty="0"/>
              <a:t>2.</a:t>
            </a:r>
            <a:r>
              <a:rPr lang="zh-CN" altLang="en-US" dirty="0"/>
              <a:t>提升自我解决问题的能力</a:t>
            </a:r>
            <a:endParaRPr lang="zh-CN" altLang="en-US" dirty="0"/>
          </a:p>
          <a:p>
            <a:r>
              <a:rPr lang="en-US" altLang="zh-CN" dirty="0"/>
              <a:t>3.</a:t>
            </a:r>
            <a:r>
              <a:rPr lang="zh-CN" altLang="en-US" dirty="0"/>
              <a:t>提升服务能力</a:t>
            </a:r>
            <a:endParaRPr lang="zh-CN" altLang="en-US" dirty="0"/>
          </a:p>
          <a:p>
            <a:r>
              <a:rPr lang="en-US" altLang="zh-CN" dirty="0"/>
              <a:t>4.</a:t>
            </a:r>
            <a:r>
              <a:rPr lang="zh-CN" altLang="en-US" dirty="0"/>
              <a:t>团结奋进，共建和谐工作氛围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22" name="图片 9221" descr="927f5e0e08fa66c738742725729f62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8" name="标题 9217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 dirty="0"/>
              <a:t>三项计划 </a:t>
            </a:r>
            <a:endParaRPr lang="zh-CN" altLang="en-US" dirty="0"/>
          </a:p>
        </p:txBody>
      </p:sp>
      <p:sp>
        <p:nvSpPr>
          <p:cNvPr id="9219" name="文本占位符 9218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495800" cy="4602163"/>
          </a:xfrm>
        </p:spPr>
        <p:txBody>
          <a:bodyPr/>
          <a:p>
            <a:r>
              <a:rPr lang="en-US" altLang="zh-CN" dirty="0"/>
              <a:t>1</a:t>
            </a:r>
            <a:r>
              <a:rPr lang="zh-CN" altLang="en-US" dirty="0"/>
              <a:t>提高自身素质</a:t>
            </a:r>
            <a:endParaRPr lang="zh-CN" altLang="en-US" dirty="0"/>
          </a:p>
          <a:p>
            <a:endParaRPr lang="zh-CN" altLang="en-US" dirty="0"/>
          </a:p>
          <a:p>
            <a:r>
              <a:rPr lang="en-US" altLang="zh-CN" dirty="0"/>
              <a:t>2</a:t>
            </a:r>
            <a:r>
              <a:rPr lang="zh-CN" altLang="en-US" dirty="0"/>
              <a:t>提升服务态度</a:t>
            </a:r>
            <a:endParaRPr lang="zh-CN" altLang="en-US" dirty="0"/>
          </a:p>
          <a:p>
            <a:endParaRPr lang="zh-CN" altLang="en-US" dirty="0"/>
          </a:p>
          <a:p>
            <a:r>
              <a:rPr lang="en-US" altLang="zh-CN" dirty="0"/>
              <a:t>3</a:t>
            </a:r>
            <a:r>
              <a:rPr lang="zh-CN" altLang="en-US" dirty="0"/>
              <a:t>增强销售能力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70" name="图片 11269" descr="1240101_1373880158x1Ic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/>
        <p:txBody>
          <a:bodyPr/>
          <a:p>
            <a:pPr algn="ctr">
              <a:buNone/>
            </a:pPr>
            <a:r>
              <a:rPr lang="zh-CN" altLang="en-US" sz="6000" dirty="0"/>
              <a:t>谢谢观看</a:t>
            </a:r>
            <a:endParaRPr lang="zh-CN" altLang="en-US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428</Words>
  <Application>WPS 演示</Application>
  <PresentationFormat>在屏幕上显示</PresentationFormat>
  <Paragraphs>40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Calibri</vt:lpstr>
      <vt:lpstr>默认设计模板</vt:lpstr>
      <vt:lpstr>四川太极大药房连锁有限公司                    竞聘书   太极大药房旗舰店  竞聘岗位：中药调剂员  竞聘人：吴凤兰 </vt:lpstr>
      <vt:lpstr>个人简介 </vt:lpstr>
      <vt:lpstr>个人工作表现</vt:lpstr>
      <vt:lpstr>岗位认识 </vt:lpstr>
      <vt:lpstr>三项计划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Administrator</cp:lastModifiedBy>
  <cp:revision>10</cp:revision>
  <dcterms:created xsi:type="dcterms:W3CDTF">2016-12-24T07:56:00Z</dcterms:created>
  <dcterms:modified xsi:type="dcterms:W3CDTF">2016-12-28T01:53:41Z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2052-10.1.0.6135</vt:lpwstr>
  </property>
</Properties>
</file>