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104865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4865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39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4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4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20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2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2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89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9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9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59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34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3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3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3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02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03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0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05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0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08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09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10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11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12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13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14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1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1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1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2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44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45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4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4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28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29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30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31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32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" name=""/>
        <p:cNvGrpSpPr/>
        <p:nvPr/>
      </p:nvGrpSpPr>
      <p:grpSpPr/>
      <p:sp useBgFill="1">
        <p:nvSpPr>
          <p:cNvPr id="1048586" name="标题 1"/>
          <p:cNvSpPr>
            <a:spLocks noGrp="1"/>
          </p:cNvSpPr>
          <p:nvPr>
            <p:ph type="ctrTitle"/>
          </p:nvPr>
        </p:nvSpPr>
        <p:spPr>
          <a:xfrm>
            <a:off x="1668145" y="221298"/>
            <a:ext cx="9144000" cy="2387600"/>
          </a:xfrm>
        </p:spPr>
        <p:txBody>
          <a:bodyPr/>
          <a:p>
            <a:r>
              <a:rPr lang="zh-CN" altLang="en-US"/>
              <a:t>四川太极大药房连锁有限公司  旗舰店竞聘表</a:t>
            </a:r>
            <a:endParaRPr lang="zh-CN" altLang="en-US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1524000" y="3216910"/>
            <a:ext cx="9872345" cy="3126105"/>
          </a:xfrm>
        </p:spPr>
        <p:txBody>
          <a:bodyPr>
            <a:normAutofit/>
          </a:bodyPr>
          <a:p>
            <a:r>
              <a:rPr lang="zh-CN" altLang="zh-CN" sz="1200"/>
              <a:t>今后我需要在工作中进一步的学习深造中药及其他方面的知识，认真教导新员工，为公司培养更多人才。同时与医生交流，满足医生需求，保证药品质量提升业绩。</a:t>
            </a:r>
            <a:endParaRPr lang="zh-CN" altLang="zh-CN" sz="1200"/>
          </a:p>
          <a:p>
            <a:endParaRPr lang="zh-CN" altLang="en-US" sz="1200"/>
          </a:p>
          <a:p>
            <a:r>
              <a:rPr lang="zh-CN" altLang="en-US"/>
              <a:t>竞聘人：谢琴</a:t>
            </a:r>
            <a:endParaRPr lang="zh-CN" altLang="en-US"/>
          </a:p>
          <a:p>
            <a:r>
              <a:rPr lang="zh-CN" altLang="en-US"/>
              <a:t>竞聘岗位：中药柜销售员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/>
      <p:sp>
        <p:nvSpPr>
          <p:cNvPr id="104859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简介：</a:t>
            </a:r>
            <a:endParaRPr lang="zh-CN" altLang="en-US"/>
          </a:p>
        </p:txBody>
      </p:sp>
      <p:sp>
        <p:nvSpPr>
          <p:cNvPr id="1048594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zh-CN">
                <a:sym typeface="+mn-ea"/>
              </a:rPr>
              <a:t>尊敬的各位领导：</a:t>
            </a:r>
            <a:endParaRPr lang="zh-CN" altLang="zh-CN"/>
          </a:p>
          <a:p>
            <a:r>
              <a:rPr lang="zh-CN" altLang="en-US">
                <a:sym typeface="+mn-ea"/>
              </a:rPr>
              <a:t>        上午好</a:t>
            </a:r>
            <a:r>
              <a:rPr lang="en-US" altLang="zh-CN">
                <a:sym typeface="+mn-ea"/>
              </a:rPr>
              <a:t>!</a:t>
            </a:r>
            <a:r>
              <a:rPr lang="zh-CN" altLang="en-US">
                <a:sym typeface="+mn-ea"/>
              </a:rPr>
              <a:t>我叫谢琴，毕业于成都中医药大学峨嵋学院中药专业。</a:t>
            </a:r>
            <a:r>
              <a:rPr lang="en-US" altLang="zh-CN">
                <a:sym typeface="+mn-ea"/>
              </a:rPr>
              <a:t>04</a:t>
            </a:r>
            <a:r>
              <a:rPr lang="zh-CN" altLang="en-US">
                <a:sym typeface="+mn-ea"/>
              </a:rPr>
              <a:t>年至</a:t>
            </a:r>
            <a:r>
              <a:rPr lang="en-US" altLang="zh-CN">
                <a:sym typeface="+mn-ea"/>
              </a:rPr>
              <a:t>06</a:t>
            </a:r>
            <a:r>
              <a:rPr lang="zh-CN" altLang="en-US">
                <a:sym typeface="+mn-ea"/>
              </a:rPr>
              <a:t>年在海王星辰健康大药房工作，同时参加公司的各种知识培训，经过自己的努力学习，几个月就丰富了自己在校未学的知识，提升了自身的销售能力。</a:t>
            </a:r>
            <a:r>
              <a:rPr lang="en-US" altLang="zh-CN">
                <a:sym typeface="+mn-ea"/>
              </a:rPr>
              <a:t>07</a:t>
            </a:r>
            <a:r>
              <a:rPr lang="zh-CN" altLang="en-US">
                <a:sym typeface="+mn-ea"/>
              </a:rPr>
              <a:t>年至</a:t>
            </a:r>
            <a:r>
              <a:rPr lang="en-US" altLang="zh-CN">
                <a:sym typeface="+mn-ea"/>
              </a:rPr>
              <a:t>09</a:t>
            </a:r>
            <a:r>
              <a:rPr lang="zh-CN" altLang="en-US">
                <a:sym typeface="+mn-ea"/>
              </a:rPr>
              <a:t>年在成飞医院中药房进行中药配方，在师傅的教导下加深了中药学的知识，考取了中药士资格证书。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/>
      <p:sp>
        <p:nvSpPr>
          <p:cNvPr id="104859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主要事迹：</a:t>
            </a:r>
            <a:endParaRPr lang="zh-CN" altLang="en-US"/>
          </a:p>
        </p:txBody>
      </p:sp>
      <p:sp>
        <p:nvSpPr>
          <p:cNvPr id="1048596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10</a:t>
            </a:r>
            <a:r>
              <a:rPr lang="zh-CN" altLang="en-US">
                <a:sym typeface="+mn-ea"/>
              </a:rPr>
              <a:t>年至今有幸在公司的中药配方岗位，几年间经过自己的不懈努力取得执业药师，今年参加集团公司组织的</a:t>
            </a:r>
            <a:r>
              <a:rPr lang="en-US" altLang="zh-CN">
                <a:sym typeface="+mn-ea"/>
              </a:rPr>
              <a:t>“200</a:t>
            </a:r>
            <a:r>
              <a:rPr lang="zh-CN" altLang="en-US">
                <a:sym typeface="+mn-ea"/>
              </a:rPr>
              <a:t>味中药认药大师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比赛取得满分。</a:t>
            </a:r>
            <a:endParaRPr lang="zh-CN" altLang="en-US"/>
          </a:p>
        </p:txBody>
      </p:sp>
    </p:spTree>
  </p:cSld>
  <p:clrMapOvr>
    <a:masterClrMapping/>
  </p:clrMapOvr>
  <p:transition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/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zh-CN"/>
              <a:t>对岗位的认识：</a:t>
            </a:r>
            <a:endParaRPr lang="zh-CN" altLang="zh-CN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zh-CN">
                <a:sym typeface="+mn-ea"/>
              </a:rPr>
              <a:t>对于中药配方我应该胸存十分的责任心，尽自己所学所知用心与顾客交流，周到服务让每一位顾客满意而归，时常把公司利益与自己的切身利益紧密联系。</a:t>
            </a:r>
            <a:endParaRPr lang="zh-CN" altLang="zh-CN"/>
          </a:p>
          <a:p>
            <a:endParaRPr lang="zh-CN" altLang="en-US"/>
          </a:p>
        </p:txBody>
      </p:sp>
    </p:spTree>
  </p:cSld>
  <p:clrMapOvr>
    <a:masterClrMapping/>
  </p:clrMapOvr>
  <p:transition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/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工作计划：</a:t>
            </a:r>
            <a:endParaRPr lang="zh-CN" altLang="en-US"/>
          </a:p>
        </p:txBody>
      </p:sp>
      <p:sp>
        <p:nvSpPr>
          <p:cNvPr id="1048600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zh-CN">
                <a:sym typeface="+mn-ea"/>
              </a:rPr>
              <a:t>今后我需要在工作中进一步的学习深造中药及其他方面的知识</a:t>
            </a:r>
            <a:endParaRPr lang="zh-CN" altLang="zh-CN">
              <a:sym typeface="+mn-ea"/>
            </a:endParaRPr>
          </a:p>
          <a:p>
            <a:endParaRPr lang="zh-CN" altLang="zh-CN">
              <a:sym typeface="+mn-ea"/>
            </a:endParaRPr>
          </a:p>
          <a:p>
            <a:r>
              <a:rPr lang="zh-CN" altLang="zh-CN">
                <a:sym typeface="+mn-ea"/>
              </a:rPr>
              <a:t>认真教导新员工，为公司培养更多人才。</a:t>
            </a:r>
            <a:endParaRPr lang="zh-CN" altLang="zh-CN">
              <a:sym typeface="+mn-ea"/>
            </a:endParaRPr>
          </a:p>
          <a:p>
            <a:endParaRPr lang="zh-CN" altLang="zh-CN">
              <a:sym typeface="+mn-ea"/>
            </a:endParaRPr>
          </a:p>
          <a:p>
            <a:r>
              <a:rPr lang="zh-CN" altLang="zh-CN">
                <a:sym typeface="+mn-ea"/>
              </a:rPr>
              <a:t>同时与医生交流，满足医生需求，保证药品质量提升业绩。</a:t>
            </a:r>
            <a:endParaRPr lang="zh-CN" altLang="en-US"/>
          </a:p>
        </p:txBody>
      </p:sp>
    </p:spTree>
  </p:cSld>
  <p:clrMapOvr>
    <a:masterClrMapping/>
  </p:clrMapOvr>
  <p:transition>
    <p:blinds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WPS 演示</Application>
  <PresentationFormat/>
  <Paragraphs>31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四川太极大药房连锁有限公司  旗舰店竞聘表</vt:lpstr>
      <vt:lpstr>简介：</vt:lpstr>
      <vt:lpstr>主要事迹：</vt:lpstr>
      <vt:lpstr>对岗位的认识：</vt:lpstr>
      <vt:lpstr>工作计划：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四川太极大药房连锁有限公司  旗舰店竞聘表</dc:title>
  <dc:creator/>
  <cp:lastModifiedBy>cf</cp:lastModifiedBy>
  <cp:revision>1</cp:revision>
  <dcterms:created xsi:type="dcterms:W3CDTF">2016-12-27T15:51:20Z</dcterms:created>
  <dcterms:modified xsi:type="dcterms:W3CDTF">2016-12-27T15:51:20Z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