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5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104865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5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865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92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59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9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9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2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2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3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6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7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38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9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0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05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06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0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0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0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11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12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13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14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1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16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17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19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0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1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8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9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6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7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8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49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0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1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1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32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33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4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5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/>
      <p:pic>
        <p:nvPicPr>
          <p:cNvPr id="2097154" name="图片 3" descr="C:\Users\Administrator\Desktop\图片\t01d68f2ba6eba6e50c.jpgt01d68f2ba6eba6e50c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67310" y="-156845"/>
            <a:ext cx="12287250" cy="8197850"/>
          </a:xfrm>
          <a:prstGeom prst="rect">
            <a:avLst/>
          </a:prstGeom>
        </p:spPr>
      </p:pic>
      <p:sp>
        <p:nvSpPr>
          <p:cNvPr id="1048596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zh-CN" sz="5400"/>
              <a:t>四川太极大药房连锁有限公司   </a:t>
            </a:r>
            <a:r>
              <a:rPr lang="zh-CN" altLang="zh-CN"/>
              <a:t>              </a:t>
            </a:r>
            <a:endParaRPr lang="zh-CN" altLang="zh-CN"/>
          </a:p>
        </p:txBody>
      </p:sp>
      <p:sp>
        <p:nvSpPr>
          <p:cNvPr id="1048597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zh-CN" altLang="zh-CN" sz="5400">
                <a:sym typeface="+mn-ea"/>
              </a:rPr>
              <a:t>旗舰店竞聘表</a:t>
            </a:r>
            <a:endParaRPr lang="zh-CN" altLang="en-US"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/>
      <p:sp>
        <p:nvSpPr>
          <p:cNvPr id="104858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097152" name="内容占位符 3" descr="C:\Users\Administrator\Desktop\图片\t01d68f2ba6eba6e50c.jpgt01d68f2ba6eba6e50c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55880" y="-22225"/>
            <a:ext cx="12248515" cy="6870700"/>
          </a:xfrm>
          <a:prstGeom prst="rect">
            <a:avLst/>
          </a:prstGeom>
        </p:spPr>
      </p:pic>
      <p:sp>
        <p:nvSpPr>
          <p:cNvPr id="1048587" name="文本框 4"/>
          <p:cNvSpPr txBox="1"/>
          <p:nvPr/>
        </p:nvSpPr>
        <p:spPr>
          <a:xfrm>
            <a:off x="2258060" y="393700"/>
            <a:ext cx="8612505" cy="7620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ctr"/>
            <a:r>
              <a:rPr lang="zh-CN" altLang="en-US" sz="44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报   告   目   录</a:t>
            </a:r>
            <a:endParaRPr lang="zh-CN" altLang="en-US" sz="44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1048588" name="文本框 5"/>
          <p:cNvSpPr txBox="1"/>
          <p:nvPr/>
        </p:nvSpPr>
        <p:spPr>
          <a:xfrm>
            <a:off x="1322070" y="1857375"/>
            <a:ext cx="7833995" cy="44348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dirty="0">
                <a:sym typeface="+mn-ea"/>
              </a:rPr>
              <a:t>   </a:t>
            </a:r>
            <a:r>
              <a:rPr lang="en-US" altLang="zh-CN" sz="3200" b="1" dirty="0">
                <a:sym typeface="+mn-ea"/>
              </a:rPr>
              <a:t> 1.</a:t>
            </a:r>
            <a:r>
              <a:rPr lang="zh-CN" altLang="en-US" sz="3200" b="1" dirty="0">
                <a:latin typeface="Dotum" panose="020B0600000101010101" pitchFamily="34" charset="-127"/>
                <a:ea typeface="新宋体" panose="02010609030101010101" pitchFamily="49" charset="-122"/>
                <a:sym typeface="+mn-ea"/>
              </a:rPr>
              <a:t>个人学习经历</a:t>
            </a:r>
            <a:endParaRPr lang="zh-CN" altLang="en-US" sz="3200" b="1" dirty="0">
              <a:latin typeface="Dotum" panose="020B0600000101010101" pitchFamily="34" charset="-127"/>
              <a:ea typeface="新宋体" panose="02010609030101010101" pitchFamily="49" charset="-122"/>
              <a:sym typeface="+mn-ea"/>
            </a:endParaRPr>
          </a:p>
          <a:p>
            <a:endParaRPr lang="zh-CN" altLang="en-US" sz="3200" b="1" dirty="0">
              <a:latin typeface="Dotum" panose="020B0600000101010101" pitchFamily="34" charset="-127"/>
              <a:ea typeface="新宋体" panose="02010609030101010101" pitchFamily="49" charset="-122"/>
              <a:sym typeface="+mn-ea"/>
            </a:endParaRPr>
          </a:p>
          <a:p>
            <a:r>
              <a:rPr lang="zh-CN" altLang="en-US" sz="3200" b="1"/>
              <a:t>    </a:t>
            </a:r>
            <a:r>
              <a:rPr lang="en-US" altLang="zh-CN" sz="3200" b="1"/>
              <a:t>2.</a:t>
            </a:r>
            <a:r>
              <a:rPr lang="zh-CN" altLang="zh-CN" sz="3200" b="1"/>
              <a:t>在太极工作经历</a:t>
            </a:r>
            <a:endParaRPr lang="zh-CN" altLang="zh-CN" sz="3200" b="1"/>
          </a:p>
          <a:p>
            <a:endParaRPr lang="en-US" altLang="zh-CN" sz="3200" b="1"/>
          </a:p>
          <a:p>
            <a:r>
              <a:rPr lang="en-US" altLang="zh-CN" sz="3200" b="1"/>
              <a:t>    3.</a:t>
            </a:r>
            <a:r>
              <a:rPr lang="zh-CN" altLang="en-US" sz="3200" b="1" dirty="0">
                <a:sym typeface="+mn-ea"/>
              </a:rPr>
              <a:t>本人对此岗位的认知</a:t>
            </a:r>
            <a:endParaRPr lang="zh-CN" altLang="en-US" sz="3200" b="1" dirty="0">
              <a:sym typeface="+mn-ea"/>
            </a:endParaRPr>
          </a:p>
          <a:p>
            <a:endParaRPr lang="zh-CN" altLang="en-US" sz="3200" b="1" dirty="0">
              <a:sym typeface="+mn-ea"/>
            </a:endParaRPr>
          </a:p>
          <a:p>
            <a:r>
              <a:rPr lang="en-US" altLang="zh-CN" sz="3200" b="1"/>
              <a:t>    4.</a:t>
            </a:r>
            <a:r>
              <a:rPr lang="zh-CN" altLang="en-US" sz="3200" b="1"/>
              <a:t>对未来工作的展望</a:t>
            </a:r>
            <a:endParaRPr lang="zh-CN" altLang="en-US" sz="3200" b="1"/>
          </a:p>
          <a:p>
            <a:endParaRPr lang="zh-CN" altLang="en-US" sz="3200" b="1"/>
          </a:p>
          <a:p>
            <a:r>
              <a:rPr lang="zh-CN" altLang="en-US" sz="3200" b="1"/>
              <a:t>    </a:t>
            </a:r>
            <a:r>
              <a:rPr lang="en-US" altLang="zh-CN" sz="3200" b="1"/>
              <a:t>5.</a:t>
            </a:r>
            <a:r>
              <a:rPr lang="zh-CN" altLang="en-US" sz="3200" b="1"/>
              <a:t>结束语</a:t>
            </a:r>
            <a:endParaRPr lang="zh-CN" altLang="en-US" sz="32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/>
      <p:sp>
        <p:nvSpPr>
          <p:cNvPr id="1048589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097153" name="内容占位符 3" descr="C:\Users\Administrator\Desktop\图片\t01d68f2ba6eba6e50c.jpgt01d68f2ba6eba6e50c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28575" y="-7620"/>
            <a:ext cx="12222480" cy="6897370"/>
          </a:xfrm>
          <a:prstGeom prst="rect">
            <a:avLst/>
          </a:prstGeom>
        </p:spPr>
      </p:pic>
      <p:sp>
        <p:nvSpPr>
          <p:cNvPr id="1048590" name="文本框 5"/>
          <p:cNvSpPr txBox="1"/>
          <p:nvPr/>
        </p:nvSpPr>
        <p:spPr>
          <a:xfrm>
            <a:off x="596265" y="324485"/>
            <a:ext cx="9295765" cy="61264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3600">
                <a:latin typeface="新宋体" panose="02010609030101010101" pitchFamily="49" charset="-122"/>
                <a:ea typeface="新宋体" panose="02010609030101010101" pitchFamily="49" charset="-122"/>
              </a:rPr>
              <a:t>姓名：杨佩</a:t>
            </a:r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3600">
                <a:latin typeface="新宋体" panose="02010609030101010101" pitchFamily="49" charset="-122"/>
                <a:ea typeface="新宋体" panose="02010609030101010101" pitchFamily="49" charset="-122"/>
              </a:rPr>
              <a:t>竞聘岗位：收银员</a:t>
            </a:r>
            <a:endParaRPr lang="en-US" altLang="zh-CN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3600">
                <a:latin typeface="新宋体" panose="02010609030101010101" pitchFamily="49" charset="-122"/>
                <a:ea typeface="新宋体" panose="02010609030101010101" pitchFamily="49" charset="-122"/>
              </a:rPr>
              <a:t>毕业学院：四川省峨眉学院</a:t>
            </a:r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3600">
                <a:latin typeface="新宋体" panose="02010609030101010101" pitchFamily="49" charset="-122"/>
                <a:ea typeface="新宋体" panose="02010609030101010101" pitchFamily="49" charset="-122"/>
              </a:rPr>
              <a:t>面对学习我自信、沉着、稳重；面对工作我能干、肯干、敢干；积极向上。面对生活我热情、大方、诚恳</a:t>
            </a:r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  <a:p>
            <a:r>
              <a:rPr lang="zh-CN" altLang="en-US" sz="3600">
                <a:latin typeface="新宋体" panose="02010609030101010101" pitchFamily="49" charset="-122"/>
                <a:ea typeface="新宋体" panose="02010609030101010101" pitchFamily="49" charset="-122"/>
              </a:rPr>
              <a:t>           </a:t>
            </a:r>
            <a:endParaRPr lang="zh-CN" altLang="en-US" sz="360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7" name=""/>
        <p:cNvGrpSpPr/>
        <p:nvPr/>
      </p:nvGrpSpPr>
      <p:grpSpPr/>
      <p:sp>
        <p:nvSpPr>
          <p:cNvPr id="1048598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097155" name="内容占位符 3" descr="C:\Users\Administrator\Desktop\图片\t01d68f2ba6eba6e50c.jpgt01d68f2ba6eba6e50c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28575" y="-7620"/>
            <a:ext cx="12222480" cy="6858102"/>
          </a:xfrm>
          <a:prstGeom prst="rect">
            <a:avLst/>
          </a:prstGeom>
        </p:spPr>
      </p:pic>
      <p:sp>
        <p:nvSpPr>
          <p:cNvPr id="1048599" name="文本框 2"/>
          <p:cNvSpPr txBox="1"/>
          <p:nvPr/>
        </p:nvSpPr>
        <p:spPr>
          <a:xfrm>
            <a:off x="593725" y="629285"/>
            <a:ext cx="10530840" cy="54762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500"/>
              <a:t>主要事迹</a:t>
            </a:r>
            <a:r>
              <a:rPr lang="en-US" altLang="zh-CN" sz="4500"/>
              <a:t>:</a:t>
            </a:r>
            <a:endParaRPr lang="zh-CN" altLang="en-US" sz="4500"/>
          </a:p>
          <a:p>
            <a:r>
              <a:rPr lang="en-US" altLang="zh-CN" sz="4500"/>
              <a:t>1:进太极首先从事导医工作，熟悉的掌握导医流程。</a:t>
            </a:r>
            <a:endParaRPr lang="zh-CN" altLang="en-US" sz="4500"/>
          </a:p>
          <a:p>
            <a:endParaRPr lang="zh-CN" altLang="en-US" sz="4500"/>
          </a:p>
          <a:p>
            <a:r>
              <a:rPr lang="en-US" altLang="zh-CN" sz="4500"/>
              <a:t>2:然后转岗到贵细，接触到专业知识</a:t>
            </a:r>
            <a:endParaRPr lang="zh-CN" altLang="en-US" sz="4500"/>
          </a:p>
          <a:p>
            <a:endParaRPr lang="zh-CN" altLang="en-US" sz="4500"/>
          </a:p>
          <a:p>
            <a:r>
              <a:rPr lang="en-US" altLang="zh-CN" sz="4500"/>
              <a:t>3:最后到收银岗位，做事细心，谨慎，无投诉</a:t>
            </a:r>
            <a:endParaRPr lang="zh-CN" altLang="en-US" sz="4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/>
      <p:sp>
        <p:nvSpPr>
          <p:cNvPr id="104860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097156" name="内容占位符 3" descr="C:\Users\Administrator\Desktop\图片\t01d68f2ba6eba6e50c.jpgt01d68f2ba6eba6e50c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15240" y="-83820"/>
            <a:ext cx="12222480" cy="7025640"/>
          </a:xfrm>
          <a:prstGeom prst="rect">
            <a:avLst/>
          </a:prstGeom>
        </p:spPr>
      </p:pic>
      <p:sp>
        <p:nvSpPr>
          <p:cNvPr id="1048658" name="文本框 1048657"/>
          <p:cNvSpPr txBox="1"/>
          <p:nvPr/>
        </p:nvSpPr>
        <p:spPr>
          <a:xfrm rot="16838">
            <a:off x="1274445" y="1541780"/>
            <a:ext cx="10230485" cy="3444240"/>
          </a:xfrm>
          <a:prstGeom prst="rect">
            <a:avLst/>
          </a:prstGeom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sz="4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作为一名收银员，能熟练的操作收银系</a:t>
            </a:r>
            <a:endParaRPr lang="zh-CN" sz="4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sz="4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sz="4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统，面对顾客热情大方，有耐心，微笑</a:t>
            </a:r>
            <a:endParaRPr lang="zh-CN" sz="4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sz="4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sz="44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服务</a:t>
            </a:r>
            <a:endParaRPr lang="zh-CN" sz="44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" name="文本框 0"/>
          <p:cNvSpPr txBox="1"/>
          <p:nvPr/>
        </p:nvSpPr>
        <p:spPr>
          <a:xfrm>
            <a:off x="243840" y="365125"/>
            <a:ext cx="6248400" cy="10058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60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对岗位的认识：</a:t>
            </a:r>
            <a:endParaRPr lang="zh-CN" altLang="en-US" sz="60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/>
      <p:sp>
        <p:nvSpPr>
          <p:cNvPr id="1048601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097157" name="内容占位符 3" descr="C:\Users\Administrator\Desktop\图片\t01d68f2ba6eba6e50c.jpgt01d68f2ba6eba6e50c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15240" y="-34290"/>
            <a:ext cx="12222480" cy="6911975"/>
          </a:xfrm>
          <a:prstGeom prst="rect">
            <a:avLst/>
          </a:prstGeom>
        </p:spPr>
      </p:pic>
      <p:sp>
        <p:nvSpPr>
          <p:cNvPr id="1" name="文本框 0"/>
          <p:cNvSpPr txBox="1"/>
          <p:nvPr/>
        </p:nvSpPr>
        <p:spPr>
          <a:xfrm>
            <a:off x="775335" y="426720"/>
            <a:ext cx="725424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8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工作计划：</a:t>
            </a:r>
            <a:endParaRPr lang="zh-CN" altLang="en-US" sz="48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76375" y="1524000"/>
            <a:ext cx="8838565" cy="44805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现在的我也许有很多不足，但是在不断的学习</a:t>
            </a:r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和工作中养成的严谨，踏实的工作作风和团结</a:t>
            </a:r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协作的优质品质，使我深信自己完全可以在岗</a:t>
            </a:r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位上守业，敬业。以后也会做到虚心学习，不</a:t>
            </a:r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r>
              <a:rPr lang="zh-CN" altLang="en-US" sz="32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懂就问</a:t>
            </a:r>
            <a:endParaRPr lang="zh-CN" altLang="en-US" sz="32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/>
      <p:sp>
        <p:nvSpPr>
          <p:cNvPr id="104860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2097158" name="内容占位符 3" descr="C:\Users\Administrator\Desktop\图片\t01d68f2ba6eba6e50c.jpgt01d68f2ba6eba6e50c"/>
          <p:cNvPicPr>
            <a:picLocks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-28575" y="-7620"/>
            <a:ext cx="12222480" cy="6897370"/>
          </a:xfrm>
          <a:prstGeom prst="rect">
            <a:avLst/>
          </a:prstGeom>
        </p:spPr>
      </p:pic>
      <p:sp>
        <p:nvSpPr>
          <p:cNvPr id="1" name="文本框 0"/>
          <p:cNvSpPr txBox="1"/>
          <p:nvPr/>
        </p:nvSpPr>
        <p:spPr>
          <a:xfrm>
            <a:off x="4558665" y="2412365"/>
            <a:ext cx="3048000" cy="13106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800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谢谢！</a:t>
            </a:r>
            <a:endParaRPr lang="zh-CN" altLang="en-US" sz="800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396</Words>
  <Application>WPS 演示</Application>
  <PresentationFormat/>
  <Paragraphs>54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宋体</vt:lpstr>
      <vt:lpstr>Wingdings</vt:lpstr>
      <vt:lpstr>Dotum</vt:lpstr>
      <vt:lpstr>新宋体</vt:lpstr>
      <vt:lpstr>Calibri Light</vt:lpstr>
      <vt:lpstr>Calibri</vt:lpstr>
      <vt:lpstr>微软雅黑</vt:lpstr>
      <vt:lpstr>Office 主题</vt:lpstr>
      <vt:lpstr>四川太极大药房连锁有限公司              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四川太极大药房连锁有限公司                 </dc:title>
  <dc:creator/>
  <cp:lastModifiedBy>Administrator</cp:lastModifiedBy>
  <cp:revision>8</cp:revision>
  <dcterms:created xsi:type="dcterms:W3CDTF">2016-12-26T06:45:11Z</dcterms:created>
  <dcterms:modified xsi:type="dcterms:W3CDTF">2016-12-26T06:53:19Z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2052-10.1.0.6028</vt:lpwstr>
  </property>
</Properties>
</file>