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8" r:id="rId3"/>
    <p:sldId id="264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-17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F9DE6-4C3E-4E86-A1A6-FB9C2FF9EC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9BDCC-58E6-43AF-A98F-3321E6A2AA5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9BDCC-58E6-43AF-A98F-3321E6A2AA5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AC7A-B97B-4BCE-8F31-669D46B0B5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15A8-D16F-4F00-A8E3-4F2790F889E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0" y="0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2505075" cy="790575"/>
          </a:xfrm>
          <a:prstGeom prst="rect">
            <a:avLst/>
          </a:prstGeom>
        </p:spPr>
      </p:pic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437512" cy="107099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 太极大药房春熙旗舰店竞聘报告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707904" y="414908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dirty="0" smtClean="0"/>
              <a:t>         竞聘人： 唐文琼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0" y="188640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2505075" cy="79057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0" y="1196752"/>
            <a:ext cx="8085584" cy="854968"/>
          </a:xfrm>
        </p:spPr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个人简介</a:t>
            </a:r>
            <a:endParaRPr lang="en-US" altLang="zh-CN" dirty="0" smtClean="0"/>
          </a:p>
          <a:p>
            <a:r>
              <a:rPr lang="zh-CN" altLang="en-US" dirty="0" smtClean="0"/>
              <a:t>工作经历与成绩</a:t>
            </a:r>
            <a:endParaRPr lang="en-US" altLang="zh-CN" dirty="0" smtClean="0"/>
          </a:p>
          <a:p>
            <a:r>
              <a:rPr lang="zh-CN" altLang="en-US" dirty="0" smtClean="0"/>
              <a:t>对竞聘岗位认识</a:t>
            </a:r>
            <a:endParaRPr lang="en-US" altLang="zh-CN" dirty="0" smtClean="0"/>
          </a:p>
          <a:p>
            <a:r>
              <a:rPr lang="zh-CN" altLang="en-US" dirty="0" smtClean="0"/>
              <a:t>上岗后工作计划</a:t>
            </a:r>
            <a:endParaRPr lang="en-US" altLang="zh-CN" dirty="0" smtClean="0"/>
          </a:p>
          <a:p>
            <a:r>
              <a:rPr lang="zh-CN" altLang="en-US" dirty="0" smtClean="0"/>
              <a:t>总结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0" y="3175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2505075" cy="790575"/>
          </a:xfrm>
          <a:prstGeom prst="rect">
            <a:avLst/>
          </a:prstGeom>
        </p:spPr>
      </p:pic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姓名：唐文琼</a:t>
            </a:r>
            <a:r>
              <a:rPr lang="en-US" altLang="zh-CN" dirty="0" smtClean="0"/>
              <a:t>	</a:t>
            </a:r>
            <a:endParaRPr lang="en-US" altLang="zh-CN" dirty="0" smtClean="0"/>
          </a:p>
          <a:p>
            <a:r>
              <a:rPr lang="zh-CN" altLang="en-US" dirty="0"/>
              <a:t>出</a:t>
            </a:r>
            <a:r>
              <a:rPr lang="zh-CN" altLang="en-US" dirty="0" smtClean="0"/>
              <a:t>生年月：</a:t>
            </a:r>
            <a:r>
              <a:rPr lang="en-US" altLang="zh-CN" dirty="0" smtClean="0"/>
              <a:t>1974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en-US" altLang="zh-CN" dirty="0" smtClean="0"/>
          </a:p>
          <a:p>
            <a:r>
              <a:rPr lang="zh-CN" altLang="en-US" dirty="0" smtClean="0"/>
              <a:t>现岗位：太极科华店销售员</a:t>
            </a:r>
            <a:endParaRPr lang="en-US" altLang="zh-CN" dirty="0" smtClean="0"/>
          </a:p>
          <a:p>
            <a:r>
              <a:rPr lang="zh-CN" altLang="en-US" dirty="0" smtClean="0"/>
              <a:t>竞聘岗位：太极春熙旗舰销售员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483768" y="1124744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 个人简介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-108520" y="6350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2505075" cy="79057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0" y="90872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工作经历与成绩</a:t>
            </a:r>
            <a:endParaRPr lang="zh-CN" altLang="en-US" sz="36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 smtClean="0"/>
              <a:t>2015</a:t>
            </a:r>
            <a:r>
              <a:rPr lang="zh-CN" altLang="en-US" sz="2400" dirty="0" smtClean="0"/>
              <a:t>年进入公司，一直在太极大药房春熙店担任销售员。后于</a:t>
            </a:r>
            <a:r>
              <a:rPr lang="en-US" altLang="zh-CN" sz="2400" dirty="0" smtClean="0"/>
              <a:t>2016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月春熙店装修升级转入太极科华店继续销售员工作。</a:t>
            </a:r>
            <a:endParaRPr lang="en-US" altLang="zh-CN" sz="2400" dirty="0" smtClean="0"/>
          </a:p>
          <a:p>
            <a:r>
              <a:rPr lang="zh-CN" altLang="en-US" sz="2400" dirty="0" smtClean="0"/>
              <a:t>在职期间自己不断提高也取得许多优异成绩：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、从对销售药物品种零了解，到对店内所有销售项目了如指掌的知识积累。销售品种也由</a:t>
            </a:r>
            <a:r>
              <a:rPr lang="en-US" altLang="zh-CN" sz="2400" dirty="0" smtClean="0"/>
              <a:t>2015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2660</a:t>
            </a:r>
            <a:r>
              <a:rPr lang="zh-CN" altLang="en-US" sz="2400" dirty="0" smtClean="0"/>
              <a:t>种，到</a:t>
            </a:r>
            <a:r>
              <a:rPr lang="en-US" altLang="zh-CN" sz="2400" dirty="0" smtClean="0"/>
              <a:t>2016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2741</a:t>
            </a:r>
            <a:r>
              <a:rPr lang="zh-CN" altLang="en-US" sz="2400" dirty="0" smtClean="0"/>
              <a:t>种得到提高。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、从刚进药店时业绩上不去，到现在销售业绩稳步提高的自我突破。销售额从</a:t>
            </a:r>
            <a:r>
              <a:rPr lang="en-US" altLang="zh-CN" sz="2400" dirty="0" smtClean="0"/>
              <a:t>2015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85</a:t>
            </a:r>
            <a:r>
              <a:rPr lang="zh-CN" altLang="en-US" sz="2400" dirty="0" smtClean="0"/>
              <a:t>万到</a:t>
            </a:r>
            <a:r>
              <a:rPr lang="en-US" altLang="zh-CN" sz="2400" dirty="0" smtClean="0"/>
              <a:t>2016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103</a:t>
            </a:r>
            <a:r>
              <a:rPr lang="zh-CN" altLang="en-US" sz="2400" dirty="0" smtClean="0"/>
              <a:t>万，毛利</a:t>
            </a:r>
            <a:r>
              <a:rPr lang="en-US" altLang="zh-CN" sz="2400" dirty="0" smtClean="0"/>
              <a:t>24</a:t>
            </a:r>
            <a:r>
              <a:rPr lang="zh-CN" altLang="en-US" sz="2400" dirty="0" smtClean="0"/>
              <a:t>万提高到</a:t>
            </a:r>
            <a:r>
              <a:rPr lang="en-US" altLang="zh-CN" sz="2400" dirty="0" smtClean="0"/>
              <a:t>28</a:t>
            </a:r>
            <a:r>
              <a:rPr lang="zh-CN" altLang="en-US" sz="2400" dirty="0" smtClean="0"/>
              <a:t>万。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、从到公司不善与人交流，到现在不管是跟同事还是面对顾客问题，都能做到答辩自如，沟通自如。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     这些都是我作为太极大药房销售员所取得，我引以为傲的成绩。</a:t>
            </a:r>
            <a:endParaRPr lang="en-US" altLang="zh-CN" sz="24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0" y="0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2505075" cy="79057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对竞聘岗位认识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认识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：正确理解公司领导和店长的工作要求，并且坚定的落实下去。</a:t>
            </a:r>
            <a:endParaRPr lang="en-US" altLang="zh-CN" sz="2800" dirty="0" smtClean="0"/>
          </a:p>
          <a:p>
            <a:r>
              <a:rPr lang="zh-CN" altLang="en-US" sz="2800" dirty="0" smtClean="0"/>
              <a:t>认识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：对所有销售项目充分了解的同时，需要认真进行保管、养护、陈列等细致工作</a:t>
            </a:r>
            <a:endParaRPr lang="en-US" altLang="zh-CN" sz="2800" dirty="0" smtClean="0"/>
          </a:p>
          <a:p>
            <a:r>
              <a:rPr lang="zh-CN" altLang="en-US" sz="2800" dirty="0" smtClean="0"/>
              <a:t>认识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：需要保持热情对待工作，对待每一位顾客，用自己专业、耐心、细致的工作态度让顾客满意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    </a:t>
            </a:r>
            <a:endParaRPr lang="en-US" altLang="zh-CN" sz="28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0" y="6350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2505075" cy="79057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上岗后工作计划</a:t>
            </a:r>
            <a:endParaRPr lang="zh-CN" altLang="en-US" sz="36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 smtClean="0"/>
              <a:t>1</a:t>
            </a:r>
            <a:r>
              <a:rPr lang="zh-CN" altLang="en-US" sz="2800" dirty="0" smtClean="0"/>
              <a:t>、</a:t>
            </a:r>
            <a:r>
              <a:rPr lang="zh-CN" altLang="en-US" sz="2800" b="1" dirty="0" smtClean="0"/>
              <a:t>提高销售意识  </a:t>
            </a:r>
            <a:endParaRPr lang="zh-CN" altLang="en-US" sz="2800" b="1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  <a:r>
              <a:rPr lang="zh-CN" altLang="en-US" sz="1800" dirty="0" smtClean="0"/>
              <a:t>增强自己对销售产品的知识了解，提前做好销售产品的宣传工作。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2800" dirty="0" smtClean="0"/>
              <a:t>2</a:t>
            </a:r>
            <a:r>
              <a:rPr lang="zh-CN" altLang="en-US" sz="2800" dirty="0" smtClean="0"/>
              <a:t>、</a:t>
            </a:r>
            <a:r>
              <a:rPr lang="zh-CN" altLang="en-US" sz="2800" b="1" dirty="0" smtClean="0"/>
              <a:t>认真做好店内各项工作</a:t>
            </a:r>
            <a:endParaRPr lang="en-US" altLang="zh-CN" sz="2800" b="1" dirty="0" smtClean="0"/>
          </a:p>
          <a:p>
            <a:pPr>
              <a:buNone/>
            </a:pPr>
            <a:r>
              <a:rPr lang="zh-CN" altLang="en-US" sz="2200" dirty="0" smtClean="0"/>
              <a:t>           </a:t>
            </a:r>
            <a:r>
              <a:rPr lang="zh-CN" altLang="en-US" sz="1800" dirty="0" smtClean="0"/>
              <a:t>掌握药品的本质属性，采取不同的贮藏保管方法对药品进行养护。将到货商品上架，按商品陈列要求整理排面，跟踪堆垛商品销售情况，并及时补货</a:t>
            </a:r>
            <a:endParaRPr lang="zh-CN" altLang="en-US" sz="1800" dirty="0" smtClean="0"/>
          </a:p>
          <a:p>
            <a:pPr>
              <a:buNone/>
            </a:pPr>
            <a:r>
              <a:rPr lang="en-US" altLang="zh-CN" sz="2800" dirty="0" smtClean="0"/>
              <a:t>3</a:t>
            </a:r>
            <a:r>
              <a:rPr lang="zh-CN" altLang="en-US" sz="2800" dirty="0" smtClean="0"/>
              <a:t>、</a:t>
            </a:r>
            <a:r>
              <a:rPr lang="zh-CN" altLang="en-US" sz="2800" b="1" dirty="0" smtClean="0"/>
              <a:t>增加各类新知识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dirty="0" smtClean="0"/>
              <a:t>      </a:t>
            </a:r>
            <a:r>
              <a:rPr lang="zh-CN" altLang="en-US" sz="2400" dirty="0" smtClean="0"/>
              <a:t>积极参加公司各类培训，认真学习每一项新的知识和技能</a:t>
            </a:r>
            <a:br>
              <a:rPr lang="zh-CN" altLang="en-US" dirty="0" smtClean="0"/>
            </a:b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4628535e5dde711284fba93a2efce1b9d166132.jpg"/>
          <p:cNvPicPr>
            <a:picLocks noGrp="1" noChangeAspect="1"/>
          </p:cNvPicPr>
          <p:nvPr isPhoto="1"/>
        </p:nvPicPr>
        <p:blipFill>
          <a:blip r:embed="rId1" cstate="print">
            <a:lum/>
          </a:blip>
          <a:stretch>
            <a:fillRect/>
          </a:stretch>
        </p:blipFill>
        <p:spPr>
          <a:xfrm>
            <a:off x="0" y="6350"/>
            <a:ext cx="9144000" cy="685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2" descr="2015092609472966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2505075" cy="790575"/>
          </a:xfrm>
          <a:prstGeom prst="rect">
            <a:avLst/>
          </a:prstGeom>
        </p:spPr>
      </p:pic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251520" y="2060848"/>
            <a:ext cx="7437512" cy="1287016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/>
              <a:t>  </a:t>
            </a:r>
            <a:br>
              <a:rPr lang="en-US" altLang="zh-CN" sz="4800" dirty="0" smtClean="0"/>
            </a:br>
            <a:r>
              <a:rPr lang="en-US" altLang="zh-CN" sz="4800" dirty="0" smtClean="0"/>
              <a:t>    </a:t>
            </a:r>
            <a:r>
              <a:rPr lang="zh-CN" altLang="en-US" sz="2800" dirty="0" smtClean="0"/>
              <a:t>无论这次竞聘结果如何，我定会努力工作，继续前进，最后祝太极大药房财源通四海，生意畅三春！</a:t>
            </a:r>
            <a:br>
              <a:rPr lang="en-US" altLang="zh-CN" sz="2800" dirty="0" smtClean="0"/>
            </a:br>
            <a:r>
              <a:rPr lang="zh-CN" altLang="en-US" sz="2800" dirty="0" smtClean="0"/>
              <a:t>作为一名太极集团员工 我感到无比自豪</a:t>
            </a:r>
            <a:br>
              <a:rPr lang="en-US" altLang="zh-CN" sz="3200" dirty="0" smtClean="0"/>
            </a:br>
            <a:endParaRPr lang="zh-CN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1763688" y="90872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dirty="0" smtClean="0"/>
              <a:t> 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987824" y="90872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dirty="0" smtClean="0"/>
              <a:t> 总结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411760" y="4869160"/>
            <a:ext cx="5076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太极大药房销售员：唐文琼</a:t>
            </a:r>
            <a:endParaRPr lang="zh-CN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WPS 演示</Application>
  <PresentationFormat>全屏显示(4:3)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Office 主题</vt:lpstr>
      <vt:lpstr> 太极大药房春熙旗舰店竞聘报告</vt:lpstr>
      <vt:lpstr>目录</vt:lpstr>
      <vt:lpstr>PowerPoint 演示文稿</vt:lpstr>
      <vt:lpstr>工作经历与成绩</vt:lpstr>
      <vt:lpstr>对竞聘岗位认识</vt:lpstr>
      <vt:lpstr>上岗后工作计划</vt:lpstr>
      <vt:lpstr>       无论这次竞聘结果如何，我定会努力工作，继续前进，最后祝太极大药房财源通四海，生意畅三春！ 作为一名太极集团员工 我感到无比自豪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目录</dc:title>
  <dc:creator>Administrator</dc:creator>
  <cp:lastModifiedBy>Lenovo</cp:lastModifiedBy>
  <cp:revision>16</cp:revision>
  <dcterms:created xsi:type="dcterms:W3CDTF">2016-12-24T07:23:00Z</dcterms:created>
  <dcterms:modified xsi:type="dcterms:W3CDTF">2016-12-26T02:11:50Z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