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59" r:id="rId7"/>
    <p:sldId id="260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5" autoAdjust="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6A5FE-C7E9-4E13-8573-75DA9F82A7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DE1C-3BB9-4E2C-ABBE-343FC3CEE2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1DE1C-3BB9-4E2C-ABBE-343FC3CEE2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2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A96D3-3B7D-4EB4-8A38-E014D7A1AE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3D47D-84A7-4977-A982-CC2DA1AEA7D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 panose="05020102010507070707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 panose="05020102010507070707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 panose="05020102010507070707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 panose="05020102010507070707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 panose="050201020105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title"/>
          </p:nvPr>
        </p:nvSpPr>
        <p:spPr>
          <a:xfrm>
            <a:off x="642910" y="1214422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zh-CN" altLang="en-US" sz="7200" dirty="0" smtClean="0"/>
              <a:t>让勤奋在拼搏中闪光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idx="1"/>
          </p:nvPr>
        </p:nvSpPr>
        <p:spPr>
          <a:xfrm>
            <a:off x="857224" y="3143248"/>
            <a:ext cx="7772400" cy="1500187"/>
          </a:xfrm>
        </p:spPr>
        <p:txBody>
          <a:bodyPr>
            <a:normAutofit fontScale="92500"/>
          </a:bodyPr>
          <a:lstStyle/>
          <a:p>
            <a:r>
              <a:rPr lang="zh-CN" altLang="en-US" sz="3200" b="1" dirty="0" smtClean="0">
                <a:ea typeface="+mj-ea"/>
              </a:rPr>
              <a:t>                         太极大药房旗舰店店长竞聘报告</a:t>
            </a:r>
            <a:endParaRPr lang="en-US" altLang="zh-CN" sz="3200" b="1" dirty="0" smtClean="0">
              <a:ea typeface="+mj-ea"/>
            </a:endParaRPr>
          </a:p>
          <a:p>
            <a:r>
              <a:rPr lang="en-US" altLang="zh-CN" sz="3200" b="1" dirty="0" smtClean="0">
                <a:ea typeface="+mj-ea"/>
              </a:rPr>
              <a:t>                                          </a:t>
            </a:r>
            <a:r>
              <a:rPr lang="zh-CN" altLang="en-US" sz="3200" b="1" dirty="0" smtClean="0">
                <a:ea typeface="+mj-ea"/>
              </a:rPr>
              <a:t>竞聘人：先雪晴</a:t>
            </a:r>
            <a:endParaRPr lang="zh-CN" altLang="en-US" sz="3200" b="1" dirty="0"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28662" y="1142984"/>
            <a:ext cx="971528" cy="4071966"/>
          </a:xfrm>
        </p:spPr>
        <p:txBody>
          <a:bodyPr>
            <a:normAutofit fontScale="90000"/>
          </a:bodyPr>
          <a:lstStyle/>
          <a:p>
            <a:r>
              <a:rPr lang="zh-CN" altLang="en-US" sz="6000" dirty="0" smtClean="0"/>
              <a:t>目     录</a:t>
            </a:r>
            <a:endParaRPr lang="zh-CN" alt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1000108"/>
            <a:ext cx="2286016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个人经历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2928934"/>
            <a:ext cx="428628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担任岗位后的工作打算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4857760"/>
            <a:ext cx="2286016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个人表态</a:t>
            </a:r>
            <a:endParaRPr lang="zh-CN" alt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3929066"/>
            <a:ext cx="250033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优势与不足</a:t>
            </a:r>
            <a:endParaRPr lang="zh-CN" alt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285984" y="2000240"/>
            <a:ext cx="328614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</a:rPr>
              <a:t>竞聘岗位认识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2543164" cy="72464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个人简历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2928958" cy="571504"/>
          </a:xfrm>
          <a:solidFill>
            <a:srgbClr val="92D050"/>
          </a:solidFill>
          <a:ln>
            <a:noFill/>
          </a:ln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姓名：先雪晴</a:t>
            </a:r>
            <a:endParaRPr lang="zh-CN" altLang="en-US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1785918" y="250030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lang="zh-CN" altLang="en-US" sz="2600" dirty="0" smtClean="0"/>
              <a:t>学</a:t>
            </a:r>
            <a:r>
              <a:rPr lang="zh-CN" altLang="en-US" sz="2600" dirty="0"/>
              <a:t>历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：大专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2643174" y="3429000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专业：药学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4214810" y="428625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lang="zh-CN" altLang="en-US" sz="2600" dirty="0" smtClean="0"/>
              <a:t>职称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：执业药师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内容占位符 2"/>
          <p:cNvSpPr txBox="1"/>
          <p:nvPr/>
        </p:nvSpPr>
        <p:spPr>
          <a:xfrm>
            <a:off x="5572132" y="5143512"/>
            <a:ext cx="2786082" cy="4905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现岗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位</a:t>
            </a: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：店长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5" name="Picture 1" descr="C:\Users\Lenovo\Documents\Tencent Files\526626942\Image\C2C\]9[{O1(SSBDV6(((03_JW0P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929322" y="1214422"/>
            <a:ext cx="2133600" cy="1628775"/>
          </a:xfrm>
          <a:prstGeom prst="rect">
            <a:avLst/>
          </a:prstGeom>
          <a:noFill/>
        </p:spPr>
      </p:pic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3543296" cy="78581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竞聘岗位认识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7901014" cy="679441"/>
          </a:xfrm>
          <a:solidFill>
            <a:srgbClr val="92D050"/>
          </a:solidFill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旗舰店店长是属于公司基层重要和关健的管理岗位，其作用直接影响该店，影响整个公司形象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14348" y="2000240"/>
            <a:ext cx="3071834" cy="468307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CN" altLang="en-US" b="1" dirty="0" smtClean="0"/>
              <a:t>我在此主要有以下职责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57356" y="2643182"/>
            <a:ext cx="22860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提升门店的盈利能力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7488" y="3286124"/>
            <a:ext cx="307183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提升店面形象及公司的口碑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3929066"/>
            <a:ext cx="32861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打造一批专业的销售服务团队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29124" y="4714884"/>
            <a:ext cx="3286148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培养一批销售及服务骨干人才</a:t>
            </a:r>
            <a:endParaRPr lang="zh-CN" altLang="en-US" dirty="0"/>
          </a:p>
        </p:txBody>
      </p:sp>
      <p:pic>
        <p:nvPicPr>
          <p:cNvPr id="5" name="图片 4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2571768" cy="428627"/>
          </a:xfrm>
          <a:solidFill>
            <a:srgbClr val="92D050"/>
          </a:solidFill>
        </p:spPr>
        <p:txBody>
          <a:bodyPr>
            <a:normAutofit fontScale="67500" lnSpcReduction="20000"/>
          </a:bodyPr>
          <a:lstStyle/>
          <a:p>
            <a:pPr>
              <a:buNone/>
            </a:pPr>
            <a:r>
              <a:rPr lang="zh-CN" altLang="en-US" dirty="0" smtClean="0"/>
              <a:t>盈利能力的提升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220241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1、</a:t>
            </a:r>
            <a:r>
              <a:rPr lang="zh-CN" altLang="en-US" sz="2400" dirty="0" smtClean="0"/>
              <a:t>提升客流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71670" y="3857628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B、</a:t>
            </a:r>
            <a:r>
              <a:rPr lang="zh-CN" altLang="en-US" sz="2000" dirty="0" smtClean="0"/>
              <a:t>加强与社区合作宣传，吸引新顾客到店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2957452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r>
              <a:rPr lang="zh-CN" altLang="en-US" sz="2000" dirty="0" smtClean="0"/>
              <a:t>、顾客满意度提升，增加顾客回头率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143240" y="4714884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C、</a:t>
            </a:r>
            <a:r>
              <a:rPr lang="zh-CN" altLang="en-US" sz="2000" dirty="0" smtClean="0"/>
              <a:t>强化店面陈列新颖化，增加过路顾客进店</a:t>
            </a:r>
            <a:endParaRPr lang="zh-CN" altLang="en-US" sz="2000" dirty="0"/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2571768" cy="428627"/>
          </a:xfrm>
          <a:solidFill>
            <a:srgbClr val="92D050"/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dirty="0" smtClean="0"/>
              <a:t>盈利能力的提升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220241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2、</a:t>
            </a:r>
            <a:r>
              <a:rPr lang="zh-CN" altLang="en-US" sz="2400" dirty="0" smtClean="0"/>
              <a:t>提升客单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3845486"/>
            <a:ext cx="6929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B、</a:t>
            </a:r>
            <a:r>
              <a:rPr lang="zh-CN" altLang="en-US" sz="2000" dirty="0" smtClean="0"/>
              <a:t>加强店面药品的关联存列及员工关联疗器用药的培训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2957452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r>
              <a:rPr lang="zh-CN" altLang="en-US" sz="2000" dirty="0" smtClean="0"/>
              <a:t>、加强保健品知识的培训及关联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4714884"/>
            <a:ext cx="550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C、</a:t>
            </a:r>
            <a:r>
              <a:rPr lang="zh-CN" altLang="en-US" sz="2000" dirty="0" smtClean="0"/>
              <a:t>强化收银台零钱商品及一句话销售推荐</a:t>
            </a:r>
            <a:endParaRPr lang="zh-CN" altLang="en-US" sz="2000" dirty="0"/>
          </a:p>
        </p:txBody>
      </p:sp>
      <p:pic>
        <p:nvPicPr>
          <p:cNvPr id="20481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4329114" cy="57150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担任后的工作打算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85860"/>
            <a:ext cx="3429024" cy="428627"/>
          </a:xfrm>
          <a:solidFill>
            <a:srgbClr val="92D05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2800" dirty="0" smtClean="0"/>
              <a:t>店面及员工形象提升</a:t>
            </a:r>
            <a:endParaRPr lang="zh-CN" alt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3571877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B、</a:t>
            </a:r>
            <a:r>
              <a:rPr lang="zh-CN" altLang="en-US" sz="2400" dirty="0" smtClean="0"/>
              <a:t>所有区域责任到人</a:t>
            </a:r>
            <a:endParaRPr lang="zh-CN" alt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2500306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</a:t>
            </a:r>
            <a:r>
              <a:rPr lang="zh-CN" altLang="en-US" sz="2400" dirty="0" smtClean="0"/>
              <a:t>、制定相应的流程制度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28860" y="4572008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C、</a:t>
            </a:r>
            <a:r>
              <a:rPr lang="zh-CN" altLang="en-US" sz="2400" dirty="0" smtClean="0"/>
              <a:t>形成定时的检查监督机制</a:t>
            </a:r>
            <a:endParaRPr lang="zh-CN" altLang="en-US" sz="2400" dirty="0"/>
          </a:p>
        </p:txBody>
      </p:sp>
      <p:pic>
        <p:nvPicPr>
          <p:cNvPr id="9" name="Picture 1" descr="C:\Users\Lenovo\Documents\Tencent Files\526626942\Image\C2C\}D5])GSLVS$S(9~~JSR1}10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72198" y="1214422"/>
            <a:ext cx="2352675" cy="2266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3043230" cy="72464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优势与不足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2928958" cy="571504"/>
          </a:xfrm>
          <a:solidFill>
            <a:srgbClr val="92D050"/>
          </a:solidFill>
          <a:ln>
            <a:noFill/>
          </a:ln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学习能力强</a:t>
            </a:r>
            <a:endParaRPr lang="zh-CN" altLang="en-US" dirty="0"/>
          </a:p>
        </p:txBody>
      </p:sp>
      <p:sp>
        <p:nvSpPr>
          <p:cNvPr id="4" name="内容占位符 2"/>
          <p:cNvSpPr txBox="1"/>
          <p:nvPr/>
        </p:nvSpPr>
        <p:spPr>
          <a:xfrm>
            <a:off x="1142976" y="2500306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工作认真负责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928794" y="3357562"/>
            <a:ext cx="314327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 panose="05020102010507070707"/>
              <a:buChar char=""/>
              <a:defRPr/>
            </a:pPr>
            <a:r>
              <a:rPr kumimoji="0" lang="zh-CN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熟悉门店基本情况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3071802" y="4357694"/>
            <a:ext cx="2786082" cy="5619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zh-CN" altLang="en-US" sz="2600" dirty="0" smtClean="0"/>
              <a:t>周边环境熟悉</a:t>
            </a:r>
            <a:endParaRPr kumimoji="0" lang="zh-CN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96353" y="1214422"/>
            <a:ext cx="461665" cy="2571768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dirty="0" smtClean="0"/>
              <a:t>对员要求不够强硬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25060" y="3000372"/>
            <a:ext cx="461665" cy="1785950"/>
          </a:xfrm>
          <a:prstGeom prst="rect">
            <a:avLst/>
          </a:prstGeom>
          <a:solidFill>
            <a:srgbClr val="FFFF00"/>
          </a:solidFill>
        </p:spPr>
        <p:txBody>
          <a:bodyPr vert="eaVert" wrap="square" rtlCol="0">
            <a:spAutoFit/>
          </a:bodyPr>
          <a:lstStyle/>
          <a:p>
            <a:r>
              <a:rPr lang="zh-CN" altLang="en-US" smtClean="0"/>
              <a:t>有感情用事</a:t>
            </a:r>
            <a:endParaRPr lang="zh-CN" altLang="en-US" dirty="0"/>
          </a:p>
        </p:txBody>
      </p:sp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4825" y="4484370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爆炸形 1 26"/>
          <p:cNvSpPr/>
          <p:nvPr/>
        </p:nvSpPr>
        <p:spPr>
          <a:xfrm>
            <a:off x="6143636" y="1928802"/>
            <a:ext cx="1000132" cy="1000132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爆炸形 1 25"/>
          <p:cNvSpPr/>
          <p:nvPr/>
        </p:nvSpPr>
        <p:spPr>
          <a:xfrm>
            <a:off x="714348" y="2000240"/>
            <a:ext cx="857256" cy="71438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六边形 18"/>
          <p:cNvSpPr/>
          <p:nvPr/>
        </p:nvSpPr>
        <p:spPr>
          <a:xfrm>
            <a:off x="4857752" y="2643182"/>
            <a:ext cx="1928826" cy="17859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六边形 17"/>
          <p:cNvSpPr/>
          <p:nvPr/>
        </p:nvSpPr>
        <p:spPr>
          <a:xfrm>
            <a:off x="785786" y="2500306"/>
            <a:ext cx="2214578" cy="200026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3257544" cy="571504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个人表态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488" y="1285860"/>
            <a:ext cx="2286016" cy="642942"/>
          </a:xfrm>
          <a:solidFill>
            <a:srgbClr val="92D05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600" dirty="0" smtClean="0"/>
              <a:t>竞聘结果</a:t>
            </a:r>
            <a:endParaRPr lang="zh-CN" alt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142976" y="285749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发挥优势</a:t>
            </a:r>
            <a:endParaRPr lang="en-US" altLang="zh-CN" sz="2400" dirty="0" smtClean="0"/>
          </a:p>
          <a:p>
            <a:r>
              <a:rPr lang="zh-CN" altLang="en-US" sz="2400" dirty="0" smtClean="0"/>
              <a:t>提升自我</a:t>
            </a:r>
            <a:endParaRPr lang="en-US" altLang="zh-CN" sz="2400" dirty="0" smtClean="0"/>
          </a:p>
          <a:p>
            <a:r>
              <a:rPr lang="zh-CN" altLang="en-US" sz="2400" dirty="0" smtClean="0"/>
              <a:t>创造价值</a:t>
            </a:r>
            <a:endParaRPr lang="zh-CN" alt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072066" y="2857496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找出差距</a:t>
            </a:r>
            <a:endParaRPr lang="en-US" altLang="zh-CN" sz="2400" dirty="0" smtClean="0"/>
          </a:p>
          <a:p>
            <a:r>
              <a:rPr lang="zh-CN" altLang="en-US" sz="2400" dirty="0" smtClean="0"/>
              <a:t>不断总结</a:t>
            </a:r>
            <a:endParaRPr lang="en-US" altLang="zh-CN" sz="2400" dirty="0" smtClean="0"/>
          </a:p>
          <a:p>
            <a:r>
              <a:rPr lang="zh-CN" altLang="en-US" sz="2400" dirty="0" smtClean="0"/>
              <a:t>寻找差距</a:t>
            </a:r>
            <a:endParaRPr lang="zh-CN" alt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成功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86512" y="22145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失败</a:t>
            </a:r>
            <a:endParaRPr lang="zh-CN" altLang="en-US" dirty="0"/>
          </a:p>
        </p:txBody>
      </p:sp>
      <p:sp>
        <p:nvSpPr>
          <p:cNvPr id="28" name="下箭头 27"/>
          <p:cNvSpPr/>
          <p:nvPr/>
        </p:nvSpPr>
        <p:spPr>
          <a:xfrm>
            <a:off x="1928794" y="2285992"/>
            <a:ext cx="214314" cy="21431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>
            <a:off x="5786446" y="2285992"/>
            <a:ext cx="214314" cy="35719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3714744" y="1928802"/>
            <a:ext cx="214314" cy="21431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2000232" y="2143116"/>
            <a:ext cx="3929090" cy="1428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623@J~IN$QZER[T~$8B9MI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3990" y="4500245"/>
            <a:ext cx="2448560" cy="18097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龙腾四海">
  <a:themeElements>
    <a:clrScheme name="纸张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558</Words>
  <Application>WPS 演示</Application>
  <PresentationFormat>全屏显示(4:3)</PresentationFormat>
  <Paragraphs>107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Wingdings 2</vt:lpstr>
      <vt:lpstr>Arial</vt:lpstr>
      <vt:lpstr>隶书</vt:lpstr>
      <vt:lpstr>Maiandra GD</vt:lpstr>
      <vt:lpstr>Cambria</vt:lpstr>
      <vt:lpstr>微软雅黑</vt:lpstr>
      <vt:lpstr>华文楷体</vt:lpstr>
      <vt:lpstr>Calibri</vt:lpstr>
      <vt:lpstr>龙腾四海</vt:lpstr>
      <vt:lpstr>让勤奋在拼搏中闪光 </vt:lpstr>
      <vt:lpstr>目     录</vt:lpstr>
      <vt:lpstr>个人简历</vt:lpstr>
      <vt:lpstr>竞聘岗位认识</vt:lpstr>
      <vt:lpstr>担任后的工作打算</vt:lpstr>
      <vt:lpstr>担任后的工作打算</vt:lpstr>
      <vt:lpstr>担任后的工作打算</vt:lpstr>
      <vt:lpstr>优势与不足</vt:lpstr>
      <vt:lpstr>个人表态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让勤奋在拼搏中闪光 </dc:title>
  <dc:creator>Lenovo</dc:creator>
  <cp:lastModifiedBy>Lenovo</cp:lastModifiedBy>
  <cp:revision>33</cp:revision>
  <dcterms:created xsi:type="dcterms:W3CDTF">2016-12-24T05:27:00Z</dcterms:created>
  <dcterms:modified xsi:type="dcterms:W3CDTF">2016-12-26T01:51:47Z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